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7.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8.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9.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10.xml" ContentType="application/vnd.openxmlformats-officedocument.theme+xml"/>
  <Override PartName="/ppt/slideLayouts/slideLayout20.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 id="2147483680" r:id="rId2"/>
    <p:sldMasterId id="2147483699" r:id="rId3"/>
    <p:sldMasterId id="2147483684" r:id="rId4"/>
    <p:sldMasterId id="2147483686" r:id="rId5"/>
    <p:sldMasterId id="2147483688" r:id="rId6"/>
    <p:sldMasterId id="2147483672" r:id="rId7"/>
    <p:sldMasterId id="2147483677" r:id="rId8"/>
    <p:sldMasterId id="2147483690" r:id="rId9"/>
    <p:sldMasterId id="2147483694" r:id="rId10"/>
    <p:sldMasterId id="2147483698" r:id="rId11"/>
  </p:sldMasterIdLst>
  <p:notesMasterIdLst>
    <p:notesMasterId r:id="rId31"/>
  </p:notesMasterIdLst>
  <p:handoutMasterIdLst>
    <p:handoutMasterId r:id="rId32"/>
  </p:handoutMasterIdLst>
  <p:sldIdLst>
    <p:sldId id="403" r:id="rId12"/>
    <p:sldId id="414" r:id="rId13"/>
    <p:sldId id="281" r:id="rId14"/>
    <p:sldId id="268" r:id="rId15"/>
    <p:sldId id="258" r:id="rId16"/>
    <p:sldId id="278" r:id="rId17"/>
    <p:sldId id="269" r:id="rId18"/>
    <p:sldId id="288" r:id="rId19"/>
    <p:sldId id="280" r:id="rId20"/>
    <p:sldId id="260" r:id="rId21"/>
    <p:sldId id="261" r:id="rId22"/>
    <p:sldId id="262" r:id="rId23"/>
    <p:sldId id="412" r:id="rId24"/>
    <p:sldId id="413" r:id="rId25"/>
    <p:sldId id="415" r:id="rId26"/>
    <p:sldId id="270" r:id="rId27"/>
    <p:sldId id="271" r:id="rId28"/>
    <p:sldId id="272" r:id="rId29"/>
    <p:sldId id="264"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53" autoAdjust="0"/>
    <p:restoredTop sz="93634" autoAdjust="0"/>
  </p:normalViewPr>
  <p:slideViewPr>
    <p:cSldViewPr snapToGrid="0">
      <p:cViewPr varScale="1">
        <p:scale>
          <a:sx n="59" d="100"/>
          <a:sy n="59" d="100"/>
        </p:scale>
        <p:origin x="566" y="62"/>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47" d="100"/>
          <a:sy n="47" d="100"/>
        </p:scale>
        <p:origin x="2100"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theme" Target="theme/theme1.xml"/><Relationship Id="rId8" Type="http://schemas.openxmlformats.org/officeDocument/2006/relationships/slideMaster" Target="slideMasters/slideMaster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EAF6688-7967-4092-940A-D60875FE966B}" type="datetimeFigureOut">
              <a:rPr lang="en-US" smtClean="0"/>
              <a:t>3/17/2025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653D32-FDBB-4FF9-AAE3-8072C2423EA2}" type="slidenum">
              <a:rPr lang="en-US" smtClean="0"/>
              <a:t>‹#›</a:t>
            </a:fld>
            <a:endParaRPr lang="en-US"/>
          </a:p>
        </p:txBody>
      </p:sp>
    </p:spTree>
    <p:extLst>
      <p:ext uri="{BB962C8B-B14F-4D97-AF65-F5344CB8AC3E}">
        <p14:creationId xmlns:p14="http://schemas.microsoft.com/office/powerpoint/2010/main" val="38447050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386E66-EC94-4036-BA9E-BB46F506F694}" type="datetimeFigureOut">
              <a:rPr lang="en-US" smtClean="0"/>
              <a:t>3/17/2025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DB6C60-E929-45CD-BB1A-6DAD6FC9F71A}" type="slidenum">
              <a:rPr lang="en-US" smtClean="0"/>
              <a:t>‹#›</a:t>
            </a:fld>
            <a:endParaRPr lang="en-US"/>
          </a:p>
        </p:txBody>
      </p:sp>
    </p:spTree>
    <p:extLst>
      <p:ext uri="{BB962C8B-B14F-4D97-AF65-F5344CB8AC3E}">
        <p14:creationId xmlns:p14="http://schemas.microsoft.com/office/powerpoint/2010/main" val="529630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50918b4eaa_0_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4" name="Google Shape;104;g250918b4eaa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60d9422a42_0_1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9" name="Google Shape;119;g260d9422a42_0_10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260d9422a42_0_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2" name="Google Shape;132;g260d9422a42_0_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260e08ae469_0_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3" name="Google Shape;213;g260e08ae469_0_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200"/>
              </a:spcAft>
              <a:buNone/>
            </a:pPr>
            <a:endParaRPr sz="1800">
              <a:solidFill>
                <a:srgbClr val="595959"/>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60d9422a42_0_1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9" name="Google Shape;119;g260d9422a42_0_10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106958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2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1400"/>
              <a:buNone/>
            </a:pPr>
            <a:r>
              <a:rPr lang="en-US" sz="1100"/>
              <a:t>Sandi</a:t>
            </a:r>
            <a:endParaRPr sz="1100"/>
          </a:p>
        </p:txBody>
      </p:sp>
      <p:sp>
        <p:nvSpPr>
          <p:cNvPr id="307" name="Google Shape;307;p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15</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304800" algn="l" rtl="0">
              <a:lnSpc>
                <a:spcPct val="90000"/>
              </a:lnSpc>
              <a:spcBef>
                <a:spcPts val="0"/>
              </a:spcBef>
              <a:spcAft>
                <a:spcPts val="0"/>
              </a:spcAft>
              <a:buClr>
                <a:schemeClr val="dk1"/>
              </a:buClr>
              <a:buSzPts val="1200"/>
              <a:buNone/>
            </a:pPr>
            <a:r>
              <a:rPr lang="en-US"/>
              <a:t>Sandi</a:t>
            </a:r>
            <a:endParaRPr>
              <a:latin typeface="Arial"/>
              <a:ea typeface="Arial"/>
              <a:cs typeface="Arial"/>
              <a:sym typeface="Arial"/>
            </a:endParaRPr>
          </a:p>
          <a:p>
            <a:pPr marL="457200" lvl="0" indent="-381000" algn="l" rtl="0">
              <a:lnSpc>
                <a:spcPct val="90000"/>
              </a:lnSpc>
              <a:spcBef>
                <a:spcPts val="0"/>
              </a:spcBef>
              <a:spcAft>
                <a:spcPts val="0"/>
              </a:spcAft>
              <a:buClr>
                <a:schemeClr val="dk1"/>
              </a:buClr>
              <a:buSzPts val="1200"/>
              <a:buChar char="•"/>
            </a:pPr>
            <a:r>
              <a:rPr lang="en-US">
                <a:latin typeface="Arial"/>
                <a:ea typeface="Arial"/>
                <a:cs typeface="Arial"/>
                <a:sym typeface="Arial"/>
              </a:rPr>
              <a:t>The IRT is an informal agreement between a participant and the systems providing services to that participant, allowing the members to coordinate services at the individual participant level around a shared employment goal.</a:t>
            </a:r>
            <a:endParaRPr>
              <a:solidFill>
                <a:srgbClr val="595959"/>
              </a:solidFill>
              <a:latin typeface="Arial"/>
              <a:ea typeface="Arial"/>
              <a:cs typeface="Arial"/>
              <a:sym typeface="Arial"/>
            </a:endParaRPr>
          </a:p>
          <a:p>
            <a:pPr marL="457200" lvl="0" indent="-381000" algn="l" rtl="0">
              <a:lnSpc>
                <a:spcPct val="90000"/>
              </a:lnSpc>
              <a:spcBef>
                <a:spcPts val="1000"/>
              </a:spcBef>
              <a:spcAft>
                <a:spcPts val="0"/>
              </a:spcAft>
              <a:buClr>
                <a:schemeClr val="dk1"/>
              </a:buClr>
              <a:buSzPts val="1200"/>
              <a:buChar char="•"/>
            </a:pPr>
            <a:r>
              <a:rPr lang="en-US">
                <a:latin typeface="Arial"/>
                <a:ea typeface="Arial"/>
                <a:cs typeface="Arial"/>
                <a:sym typeface="Arial"/>
              </a:rPr>
              <a:t>The “team” approach promotes greater systems collaboration and increases cross-agency education and accountability of all parties involved in the IRT, including the participant.</a:t>
            </a:r>
            <a:endParaRPr>
              <a:solidFill>
                <a:srgbClr val="595959"/>
              </a:solidFill>
              <a:latin typeface="Arial"/>
              <a:ea typeface="Arial"/>
              <a:cs typeface="Arial"/>
              <a:sym typeface="Arial"/>
            </a:endParaRPr>
          </a:p>
          <a:p>
            <a:pPr marL="457200" lvl="0" indent="-381000" algn="l" rtl="0">
              <a:lnSpc>
                <a:spcPct val="90000"/>
              </a:lnSpc>
              <a:spcBef>
                <a:spcPts val="1000"/>
              </a:spcBef>
              <a:spcAft>
                <a:spcPts val="0"/>
              </a:spcAft>
              <a:buClr>
                <a:schemeClr val="dk1"/>
              </a:buClr>
              <a:buSzPts val="1200"/>
              <a:buChar char="•"/>
            </a:pPr>
            <a:r>
              <a:rPr lang="en-US">
                <a:latin typeface="Arial"/>
                <a:ea typeface="Arial"/>
                <a:cs typeface="Arial"/>
                <a:sym typeface="Arial"/>
              </a:rPr>
              <a:t>Additionally, all IRT members may collectively gain credit for the participant’s employment outcome.</a:t>
            </a:r>
            <a:endParaRPr>
              <a:solidFill>
                <a:srgbClr val="595959"/>
              </a:solidFill>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316" name="Google Shape;31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Sandi</a:t>
            </a:r>
            <a:endParaRPr/>
          </a:p>
        </p:txBody>
      </p:sp>
      <p:sp>
        <p:nvSpPr>
          <p:cNvPr id="322" name="Google Shape;322;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Sandi</a:t>
            </a:r>
            <a:endParaRPr/>
          </a:p>
        </p:txBody>
      </p:sp>
      <p:sp>
        <p:nvSpPr>
          <p:cNvPr id="328" name="Google Shape;328;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a:t>DJ</a:t>
            </a:r>
            <a:endParaRPr/>
          </a:p>
          <a:p>
            <a:pPr marL="0" marR="0" lvl="0" indent="0" algn="l" rtl="0">
              <a:lnSpc>
                <a:spcPct val="100000"/>
              </a:lnSpc>
              <a:spcBef>
                <a:spcPts val="0"/>
              </a:spcBef>
              <a:spcAft>
                <a:spcPts val="0"/>
              </a:spcAft>
              <a:buClr>
                <a:schemeClr val="dk1"/>
              </a:buClr>
              <a:buSzPts val="1200"/>
              <a:buFont typeface="Arial"/>
              <a:buNone/>
            </a:pPr>
            <a:r>
              <a:rPr lang="en-US"/>
              <a:t>© Copyright </a:t>
            </a:r>
            <a:r>
              <a:rPr lang="en-US" b="1"/>
              <a:t>PresentationGO.com</a:t>
            </a:r>
            <a:r>
              <a:rPr lang="en-US"/>
              <a:t> – The free PowerPoint template library</a:t>
            </a:r>
            <a:endParaRPr/>
          </a:p>
          <a:p>
            <a:pPr marL="0" lvl="0" indent="0" algn="l" rtl="0">
              <a:lnSpc>
                <a:spcPct val="100000"/>
              </a:lnSpc>
              <a:spcBef>
                <a:spcPts val="0"/>
              </a:spcBef>
              <a:spcAft>
                <a:spcPts val="0"/>
              </a:spcAft>
              <a:buSzPts val="1400"/>
              <a:buNone/>
            </a:pPr>
            <a:endParaRPr/>
          </a:p>
        </p:txBody>
      </p:sp>
      <p:sp>
        <p:nvSpPr>
          <p:cNvPr id="149" name="Google Shape;14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83782" y="3524547"/>
            <a:ext cx="5176435" cy="520511"/>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530797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Title 1"/>
          <p:cNvSpPr>
            <a:spLocks noGrp="1"/>
          </p:cNvSpPr>
          <p:nvPr>
            <p:ph type="ctrTitle"/>
          </p:nvPr>
        </p:nvSpPr>
        <p:spPr>
          <a:xfrm>
            <a:off x="554063" y="4308529"/>
            <a:ext cx="3274018" cy="712922"/>
          </a:xfrm>
          <a:prstGeom prst="rect">
            <a:avLst/>
          </a:prstGeom>
        </p:spPr>
        <p:txBody>
          <a:bodyPr rIns="91440" anchor="t" anchorCtr="0"/>
          <a:lstStyle>
            <a:lvl1pPr algn="r">
              <a:defRPr sz="4400" baseline="0"/>
            </a:lvl1pPr>
          </a:lstStyle>
          <a:p>
            <a:r>
              <a:rPr lang="en-US" dirty="0"/>
              <a:t>Click to edit</a:t>
            </a:r>
          </a:p>
        </p:txBody>
      </p:sp>
      <p:sp>
        <p:nvSpPr>
          <p:cNvPr id="9" name="Subtitle 2"/>
          <p:cNvSpPr>
            <a:spLocks noGrp="1"/>
          </p:cNvSpPr>
          <p:nvPr>
            <p:ph type="subTitle" idx="10"/>
          </p:nvPr>
        </p:nvSpPr>
        <p:spPr>
          <a:xfrm>
            <a:off x="3874575" y="4339525"/>
            <a:ext cx="4680487" cy="2293749"/>
          </a:xfrm>
          <a:prstGeom prst="rect">
            <a:avLst/>
          </a:prstGeom>
        </p:spPr>
        <p:txBody>
          <a:bodyPr/>
          <a:lstStyle>
            <a:lvl1pPr marL="0" indent="0" algn="l">
              <a:lnSpc>
                <a:spcPct val="100000"/>
              </a:lnSpc>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p>
          <a:p>
            <a:r>
              <a:rPr lang="en-US" dirty="0"/>
              <a:t>subtitle style</a:t>
            </a:r>
          </a:p>
          <a:p>
            <a:endParaRPr lang="en-US" dirty="0"/>
          </a:p>
        </p:txBody>
      </p:sp>
      <p:pic>
        <p:nvPicPr>
          <p:cNvPr id="10" name="Picture 9"/>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5576" b="85394" l="3206" r="92898"/>
                    </a14:imgEffect>
                  </a14:imgLayer>
                </a14:imgProps>
              </a:ext>
              <a:ext uri="{28A0092B-C50C-407E-A947-70E740481C1C}">
                <a14:useLocalDpi xmlns:a14="http://schemas.microsoft.com/office/drawing/2010/main" val="0"/>
              </a:ext>
            </a:extLst>
          </a:blip>
          <a:stretch>
            <a:fillRect/>
          </a:stretch>
        </p:blipFill>
        <p:spPr>
          <a:xfrm>
            <a:off x="1843401" y="5021451"/>
            <a:ext cx="1984680" cy="2058227"/>
          </a:xfrm>
          <a:prstGeom prst="rect">
            <a:avLst/>
          </a:prstGeom>
        </p:spPr>
      </p:pic>
    </p:spTree>
    <p:extLst>
      <p:ext uri="{BB962C8B-B14F-4D97-AF65-F5344CB8AC3E}">
        <p14:creationId xmlns:p14="http://schemas.microsoft.com/office/powerpoint/2010/main" val="679685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Content Placeholder 2"/>
          <p:cNvSpPr>
            <a:spLocks noGrp="1"/>
          </p:cNvSpPr>
          <p:nvPr>
            <p:ph idx="1"/>
          </p:nvPr>
        </p:nvSpPr>
        <p:spPr>
          <a:xfrm>
            <a:off x="554064" y="4432514"/>
            <a:ext cx="7961286" cy="1844299"/>
          </a:xfrm>
          <a:prstGeom prst="rect">
            <a:avLst/>
          </a:prstGeom>
        </p:spPr>
        <p:txBody>
          <a:bodyPr/>
          <a:lstStyle>
            <a:lvl1pPr marL="228600" indent="-228600">
              <a:buClr>
                <a:srgbClr val="FF0066"/>
              </a:buClr>
              <a:buSzPct val="100000"/>
              <a:buFont typeface="Calibri" panose="020F0502020204030204" pitchFamily="34" charset="0"/>
              <a:buChar char="●"/>
              <a:defRPr sz="2400"/>
            </a:lvl1pPr>
            <a:lvl2pPr marL="685800" indent="-228600">
              <a:buClr>
                <a:srgbClr val="FF0066"/>
              </a:buClr>
              <a:buSzPct val="100000"/>
              <a:buFont typeface="Calibri" panose="020F0502020204030204" pitchFamily="34" charset="0"/>
              <a:buChar char="●"/>
              <a:defRPr sz="2000"/>
            </a:lvl2pPr>
            <a:lvl3pPr marL="1143000" indent="-228600">
              <a:buClr>
                <a:srgbClr val="FF0066"/>
              </a:buClr>
              <a:buSzPct val="100000"/>
              <a:buFont typeface="Calibri" panose="020F0502020204030204" pitchFamily="34" charset="0"/>
              <a:buChar char="●"/>
              <a:defRPr sz="1800"/>
            </a:lvl3pPr>
            <a:lvl4pPr marL="1600200" indent="-228600">
              <a:buClr>
                <a:srgbClr val="FF0066"/>
              </a:buClr>
              <a:buSzPct val="100000"/>
              <a:buFont typeface="Calibri" panose="020F0502020204030204" pitchFamily="34" charset="0"/>
              <a:buChar char="●"/>
              <a:defRPr sz="1800"/>
            </a:lvl4pPr>
            <a:lvl5pPr marL="2057400" indent="-228600">
              <a:buClr>
                <a:srgbClr val="990099"/>
              </a:buClr>
              <a:buSzPct val="125000"/>
              <a:buFont typeface="Calibri" panose="020F0502020204030204" pitchFamily="34" charset="0"/>
              <a:buChar cha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6" name="Title 1"/>
          <p:cNvSpPr>
            <a:spLocks noGrp="1"/>
          </p:cNvSpPr>
          <p:nvPr>
            <p:ph type="ctrTitle"/>
          </p:nvPr>
        </p:nvSpPr>
        <p:spPr>
          <a:xfrm>
            <a:off x="554063" y="3161654"/>
            <a:ext cx="3103537" cy="906248"/>
          </a:xfrm>
          <a:prstGeom prst="rect">
            <a:avLst/>
          </a:prstGeom>
        </p:spPr>
        <p:txBody>
          <a:bodyPr anchor="t" anchorCtr="0"/>
          <a:lstStyle>
            <a:lvl1pPr algn="r">
              <a:defRPr sz="4400" baseline="0"/>
            </a:lvl1pPr>
          </a:lstStyle>
          <a:p>
            <a:r>
              <a:rPr lang="en-US" dirty="0"/>
              <a:t>Click to edit</a:t>
            </a:r>
          </a:p>
        </p:txBody>
      </p:sp>
      <p:sp>
        <p:nvSpPr>
          <p:cNvPr id="7" name="Subtitle 2"/>
          <p:cNvSpPr>
            <a:spLocks noGrp="1"/>
          </p:cNvSpPr>
          <p:nvPr>
            <p:ph type="subTitle" idx="10"/>
          </p:nvPr>
        </p:nvSpPr>
        <p:spPr>
          <a:xfrm>
            <a:off x="3828081" y="3161655"/>
            <a:ext cx="4680487" cy="875252"/>
          </a:xfrm>
          <a:prstGeom prst="rect">
            <a:avLst/>
          </a:prstGeom>
        </p:spPr>
        <p:txBody>
          <a:bodyPr/>
          <a:lstStyle>
            <a:lvl1pPr marL="0" indent="0" algn="l">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p>
          <a:p>
            <a:r>
              <a:rPr lang="en-US" dirty="0"/>
              <a:t>subtitle style</a:t>
            </a:r>
          </a:p>
          <a:p>
            <a:endParaRPr lang="en-US" dirty="0"/>
          </a:p>
        </p:txBody>
      </p:sp>
    </p:spTree>
    <p:extLst>
      <p:ext uri="{BB962C8B-B14F-4D97-AF65-F5344CB8AC3E}">
        <p14:creationId xmlns:p14="http://schemas.microsoft.com/office/powerpoint/2010/main" val="4277553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Content Placeholder 2"/>
          <p:cNvSpPr>
            <a:spLocks noGrp="1"/>
          </p:cNvSpPr>
          <p:nvPr>
            <p:ph idx="1"/>
          </p:nvPr>
        </p:nvSpPr>
        <p:spPr>
          <a:xfrm>
            <a:off x="554064" y="4432514"/>
            <a:ext cx="7961286" cy="1844299"/>
          </a:xfrm>
          <a:prstGeom prst="rect">
            <a:avLst/>
          </a:prstGeom>
        </p:spPr>
        <p:txBody>
          <a:bodyPr/>
          <a:lstStyle>
            <a:lvl1pPr marL="228600" indent="-228600">
              <a:buClr>
                <a:srgbClr val="990099"/>
              </a:buClr>
              <a:buSzPct val="100000"/>
              <a:buFont typeface="Calibri" panose="020F0502020204030204" pitchFamily="34" charset="0"/>
              <a:buChar char="●"/>
              <a:defRPr sz="2400"/>
            </a:lvl1pPr>
            <a:lvl2pPr marL="685800" indent="-228600">
              <a:buClr>
                <a:srgbClr val="990099"/>
              </a:buClr>
              <a:buSzPct val="100000"/>
              <a:buFont typeface="Calibri" panose="020F0502020204030204" pitchFamily="34" charset="0"/>
              <a:buChar char="●"/>
              <a:defRPr sz="2000"/>
            </a:lvl2pPr>
            <a:lvl3pPr marL="1143000" indent="-228600">
              <a:buClr>
                <a:srgbClr val="990099"/>
              </a:buClr>
              <a:buSzPct val="100000"/>
              <a:buFont typeface="Calibri" panose="020F0502020204030204" pitchFamily="34" charset="0"/>
              <a:buChar char="●"/>
              <a:defRPr sz="1800"/>
            </a:lvl3pPr>
            <a:lvl4pPr marL="1600200" indent="-228600">
              <a:buClr>
                <a:srgbClr val="990099"/>
              </a:buClr>
              <a:buSzPct val="100000"/>
              <a:buFont typeface="Calibri" panose="020F0502020204030204" pitchFamily="34" charset="0"/>
              <a:buChar char="●"/>
              <a:defRPr sz="1800"/>
            </a:lvl4pPr>
            <a:lvl5pPr marL="2057400" indent="-228600">
              <a:buClr>
                <a:srgbClr val="990099"/>
              </a:buClr>
              <a:buSzPct val="125000"/>
              <a:buFont typeface="Calibri" panose="020F0502020204030204" pitchFamily="34" charset="0"/>
              <a:buChar cha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6" name="Title 1"/>
          <p:cNvSpPr>
            <a:spLocks noGrp="1"/>
          </p:cNvSpPr>
          <p:nvPr>
            <p:ph type="ctrTitle"/>
          </p:nvPr>
        </p:nvSpPr>
        <p:spPr>
          <a:xfrm>
            <a:off x="554063" y="3161654"/>
            <a:ext cx="3103537" cy="906248"/>
          </a:xfrm>
          <a:prstGeom prst="rect">
            <a:avLst/>
          </a:prstGeom>
        </p:spPr>
        <p:txBody>
          <a:bodyPr anchor="t" anchorCtr="0"/>
          <a:lstStyle>
            <a:lvl1pPr algn="r">
              <a:defRPr sz="4400" baseline="0"/>
            </a:lvl1pPr>
          </a:lstStyle>
          <a:p>
            <a:r>
              <a:rPr lang="en-US" dirty="0"/>
              <a:t>Click to edit</a:t>
            </a:r>
          </a:p>
        </p:txBody>
      </p:sp>
      <p:sp>
        <p:nvSpPr>
          <p:cNvPr id="7" name="Subtitle 2"/>
          <p:cNvSpPr>
            <a:spLocks noGrp="1"/>
          </p:cNvSpPr>
          <p:nvPr>
            <p:ph type="subTitle" idx="10"/>
          </p:nvPr>
        </p:nvSpPr>
        <p:spPr>
          <a:xfrm>
            <a:off x="3828081" y="3161655"/>
            <a:ext cx="4680487" cy="875252"/>
          </a:xfrm>
          <a:prstGeom prst="rect">
            <a:avLst/>
          </a:prstGeom>
        </p:spPr>
        <p:txBody>
          <a:bodyPr/>
          <a:lstStyle>
            <a:lvl1pPr marL="0" indent="0" algn="l">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p>
          <a:p>
            <a:r>
              <a:rPr lang="en-US" dirty="0"/>
              <a:t>subtitle style</a:t>
            </a:r>
          </a:p>
          <a:p>
            <a:endParaRPr lang="en-US" dirty="0"/>
          </a:p>
        </p:txBody>
      </p:sp>
    </p:spTree>
    <p:extLst>
      <p:ext uri="{BB962C8B-B14F-4D97-AF65-F5344CB8AC3E}">
        <p14:creationId xmlns:p14="http://schemas.microsoft.com/office/powerpoint/2010/main" val="3521681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Content Placeholder 2"/>
          <p:cNvSpPr>
            <a:spLocks noGrp="1"/>
          </p:cNvSpPr>
          <p:nvPr>
            <p:ph idx="1"/>
          </p:nvPr>
        </p:nvSpPr>
        <p:spPr>
          <a:xfrm>
            <a:off x="5095066" y="1658320"/>
            <a:ext cx="3420284" cy="4618494"/>
          </a:xfrm>
          <a:prstGeom prst="rect">
            <a:avLst/>
          </a:prstGeom>
        </p:spPr>
        <p:txBody>
          <a:bodyPr/>
          <a:lstStyle>
            <a:lvl1pPr marL="228600" indent="-228600">
              <a:buClr>
                <a:srgbClr val="FF6600"/>
              </a:buClr>
              <a:buSzPct val="100000"/>
              <a:buFont typeface="Calibri" panose="020F0502020204030204" pitchFamily="34" charset="0"/>
              <a:buChar char="●"/>
              <a:defRPr sz="2400"/>
            </a:lvl1pPr>
            <a:lvl2pPr marL="685800" indent="-228600">
              <a:buClr>
                <a:srgbClr val="FF6600"/>
              </a:buClr>
              <a:buSzPct val="100000"/>
              <a:buFont typeface="Calibri" panose="020F0502020204030204" pitchFamily="34" charset="0"/>
              <a:buChar char="●"/>
              <a:defRPr sz="2000"/>
            </a:lvl2pPr>
            <a:lvl3pPr marL="1143000" indent="-228600">
              <a:buClr>
                <a:srgbClr val="FF6600"/>
              </a:buClr>
              <a:buSzPct val="100000"/>
              <a:buFont typeface="Calibri" panose="020F0502020204030204" pitchFamily="34" charset="0"/>
              <a:buChar char="●"/>
              <a:defRPr sz="1800"/>
            </a:lvl3pPr>
            <a:lvl4pPr marL="1600200" indent="-228600">
              <a:buClr>
                <a:srgbClr val="FF6600"/>
              </a:buClr>
              <a:buSzPct val="100000"/>
              <a:buFont typeface="Calibri" panose="020F0502020204030204" pitchFamily="34" charset="0"/>
              <a:buChar char="●"/>
              <a:defRPr sz="1800"/>
            </a:lvl4pPr>
            <a:lvl5pPr marL="2057400" indent="-228600">
              <a:buClr>
                <a:srgbClr val="990099"/>
              </a:buClr>
              <a:buSzPct val="125000"/>
              <a:buFont typeface="Calibri" panose="020F0502020204030204" pitchFamily="34" charset="0"/>
              <a:buChar cha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6" name="Title 1"/>
          <p:cNvSpPr>
            <a:spLocks noGrp="1"/>
          </p:cNvSpPr>
          <p:nvPr>
            <p:ph type="ctrTitle"/>
          </p:nvPr>
        </p:nvSpPr>
        <p:spPr>
          <a:xfrm>
            <a:off x="5095066" y="464949"/>
            <a:ext cx="3420284" cy="906248"/>
          </a:xfrm>
          <a:prstGeom prst="rect">
            <a:avLst/>
          </a:prstGeom>
        </p:spPr>
        <p:txBody>
          <a:bodyPr anchor="t" anchorCtr="0"/>
          <a:lstStyle>
            <a:lvl1pPr algn="l">
              <a:defRPr sz="4400" baseline="0"/>
            </a:lvl1pPr>
          </a:lstStyle>
          <a:p>
            <a:r>
              <a:rPr lang="en-US" dirty="0"/>
              <a:t>Click to edit</a:t>
            </a:r>
          </a:p>
        </p:txBody>
      </p:sp>
    </p:spTree>
    <p:extLst>
      <p:ext uri="{BB962C8B-B14F-4D97-AF65-F5344CB8AC3E}">
        <p14:creationId xmlns:p14="http://schemas.microsoft.com/office/powerpoint/2010/main" val="4105108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Content Placeholder 2"/>
          <p:cNvSpPr>
            <a:spLocks noGrp="1"/>
          </p:cNvSpPr>
          <p:nvPr>
            <p:ph idx="1"/>
          </p:nvPr>
        </p:nvSpPr>
        <p:spPr>
          <a:xfrm>
            <a:off x="569561" y="1658320"/>
            <a:ext cx="3420284" cy="4618494"/>
          </a:xfrm>
          <a:prstGeom prst="rect">
            <a:avLst/>
          </a:prstGeom>
        </p:spPr>
        <p:txBody>
          <a:bodyPr/>
          <a:lstStyle>
            <a:lvl1pPr marL="228600" indent="-228600">
              <a:buClr>
                <a:srgbClr val="0066FF"/>
              </a:buClr>
              <a:buSzPct val="100000"/>
              <a:buFont typeface="Calibri" panose="020F0502020204030204" pitchFamily="34" charset="0"/>
              <a:buChar char="●"/>
              <a:defRPr sz="2400"/>
            </a:lvl1pPr>
            <a:lvl2pPr marL="685800" indent="-228600">
              <a:buClr>
                <a:srgbClr val="0066FF"/>
              </a:buClr>
              <a:buSzPct val="100000"/>
              <a:buFont typeface="Calibri" panose="020F0502020204030204" pitchFamily="34" charset="0"/>
              <a:buChar char="●"/>
              <a:defRPr sz="2000"/>
            </a:lvl2pPr>
            <a:lvl3pPr marL="1143000" indent="-228600">
              <a:buClr>
                <a:srgbClr val="0066FF"/>
              </a:buClr>
              <a:buSzPct val="100000"/>
              <a:buFont typeface="Calibri" panose="020F0502020204030204" pitchFamily="34" charset="0"/>
              <a:buChar char="●"/>
              <a:defRPr sz="1800"/>
            </a:lvl3pPr>
            <a:lvl4pPr marL="1600200" indent="-228600">
              <a:buClr>
                <a:srgbClr val="0066FF"/>
              </a:buClr>
              <a:buSzPct val="100000"/>
              <a:buFont typeface="Calibri" panose="020F0502020204030204" pitchFamily="34" charset="0"/>
              <a:buChar char="●"/>
              <a:defRPr sz="1800"/>
            </a:lvl4pPr>
            <a:lvl5pPr marL="2057400" indent="-228600">
              <a:buClr>
                <a:srgbClr val="990099"/>
              </a:buClr>
              <a:buSzPct val="125000"/>
              <a:buFont typeface="Calibri" panose="020F0502020204030204" pitchFamily="34" charset="0"/>
              <a:buChar cha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6" name="Title 1"/>
          <p:cNvSpPr>
            <a:spLocks noGrp="1"/>
          </p:cNvSpPr>
          <p:nvPr>
            <p:ph type="ctrTitle"/>
          </p:nvPr>
        </p:nvSpPr>
        <p:spPr>
          <a:xfrm>
            <a:off x="569561" y="464949"/>
            <a:ext cx="3420284" cy="906248"/>
          </a:xfrm>
          <a:prstGeom prst="rect">
            <a:avLst/>
          </a:prstGeom>
        </p:spPr>
        <p:txBody>
          <a:bodyPr anchor="t" anchorCtr="0"/>
          <a:lstStyle>
            <a:lvl1pPr algn="l">
              <a:defRPr sz="4400" baseline="0"/>
            </a:lvl1pPr>
          </a:lstStyle>
          <a:p>
            <a:r>
              <a:rPr lang="en-US" dirty="0"/>
              <a:t>Click to edit</a:t>
            </a:r>
          </a:p>
        </p:txBody>
      </p:sp>
    </p:spTree>
    <p:extLst>
      <p:ext uri="{BB962C8B-B14F-4D97-AF65-F5344CB8AC3E}">
        <p14:creationId xmlns:p14="http://schemas.microsoft.com/office/powerpoint/2010/main" val="563493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825624"/>
            <a:ext cx="7886700" cy="4451189"/>
          </a:xfrm>
          <a:prstGeom prst="rect">
            <a:avLst/>
          </a:prstGeom>
        </p:spPr>
        <p:txBody>
          <a:bodyPr/>
          <a:lstStyle>
            <a:lvl1pPr marL="228600" indent="-228600">
              <a:buClr>
                <a:srgbClr val="990099"/>
              </a:buClr>
              <a:buSzPct val="100000"/>
              <a:buFont typeface="Calibri" panose="020F0502020204030204" pitchFamily="34" charset="0"/>
              <a:buChar char="●"/>
              <a:defRPr sz="2400"/>
            </a:lvl1pPr>
            <a:lvl2pPr marL="685800" indent="-228600">
              <a:buClr>
                <a:srgbClr val="990099"/>
              </a:buClr>
              <a:buSzPct val="100000"/>
              <a:buFont typeface="Calibri" panose="020F0502020204030204" pitchFamily="34" charset="0"/>
              <a:buChar char="●"/>
              <a:defRPr sz="2000"/>
            </a:lvl2pPr>
            <a:lvl3pPr marL="1143000" indent="-228600">
              <a:buClr>
                <a:srgbClr val="990099"/>
              </a:buClr>
              <a:buSzPct val="100000"/>
              <a:buFont typeface="Calibri" panose="020F0502020204030204" pitchFamily="34" charset="0"/>
              <a:buChar char="●"/>
              <a:defRPr sz="1800"/>
            </a:lvl3pPr>
            <a:lvl4pPr marL="1600200" indent="-228600">
              <a:buClr>
                <a:srgbClr val="990099"/>
              </a:buClr>
              <a:buSzPct val="100000"/>
              <a:buFont typeface="Calibri" panose="020F0502020204030204" pitchFamily="34" charset="0"/>
              <a:buChar char="●"/>
              <a:defRPr sz="1800"/>
            </a:lvl4pPr>
            <a:lvl5pPr marL="2057400" indent="-228600">
              <a:buClr>
                <a:srgbClr val="990099"/>
              </a:buClr>
              <a:buSzPct val="125000"/>
              <a:buFont typeface="Calibri" panose="020F0502020204030204" pitchFamily="34" charset="0"/>
              <a:buChar cha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7" name="Title 1"/>
          <p:cNvSpPr>
            <a:spLocks noGrp="1"/>
          </p:cNvSpPr>
          <p:nvPr>
            <p:ph type="title"/>
          </p:nvPr>
        </p:nvSpPr>
        <p:spPr>
          <a:xfrm>
            <a:off x="628650" y="666428"/>
            <a:ext cx="7886700" cy="745291"/>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2295145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628650" y="1822450"/>
            <a:ext cx="3867150" cy="4655842"/>
          </a:xfrm>
          <a:prstGeom prst="rect">
            <a:avLst/>
          </a:prstGeom>
        </p:spPr>
        <p:txBody>
          <a:bodyPr/>
          <a:lstStyle>
            <a:lvl1pPr marL="228600" indent="-228600">
              <a:buClr>
                <a:srgbClr val="990099"/>
              </a:buClr>
              <a:buSzPct val="100000"/>
              <a:buFont typeface="Calibri" panose="020F0502020204030204" pitchFamily="34" charset="0"/>
              <a:buChar char="●"/>
              <a:defRPr sz="2400"/>
            </a:lvl1pPr>
            <a:lvl2pPr marL="685800" indent="-228600">
              <a:buClr>
                <a:srgbClr val="990099"/>
              </a:buClr>
              <a:buSzPct val="100000"/>
              <a:buFont typeface="Calibri" panose="020F0502020204030204" pitchFamily="34" charset="0"/>
              <a:buChar char="●"/>
              <a:defRPr sz="2000"/>
            </a:lvl2pPr>
            <a:lvl3pPr marL="1143000" indent="-228600">
              <a:buClr>
                <a:srgbClr val="990099"/>
              </a:buClr>
              <a:buSzPct val="100000"/>
              <a:buFont typeface="Calibri" panose="020F0502020204030204" pitchFamily="34" charset="0"/>
              <a:buChar char="●"/>
              <a:defRPr sz="1800"/>
            </a:lvl3pPr>
            <a:lvl4pPr marL="1600200" indent="-228600">
              <a:buClr>
                <a:srgbClr val="990099"/>
              </a:buClr>
              <a:buSzPct val="100000"/>
              <a:buFont typeface="Calibri" panose="020F0502020204030204" pitchFamily="34" charset="0"/>
              <a:buChar char="●"/>
              <a:defRPr sz="1800"/>
            </a:lvl4pPr>
            <a:lvl5pPr marL="2057400" indent="-228600">
              <a:buClr>
                <a:srgbClr val="990099"/>
              </a:buClr>
              <a:buSzPct val="125000"/>
              <a:buFont typeface="Calibri" panose="020F0502020204030204" pitchFamily="34" charset="0"/>
              <a:buChar cha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9" name="Content Placeholder 2"/>
          <p:cNvSpPr>
            <a:spLocks noGrp="1"/>
          </p:cNvSpPr>
          <p:nvPr>
            <p:ph idx="14"/>
          </p:nvPr>
        </p:nvSpPr>
        <p:spPr>
          <a:xfrm>
            <a:off x="4627212" y="1822450"/>
            <a:ext cx="3888138" cy="4655842"/>
          </a:xfrm>
          <a:prstGeom prst="rect">
            <a:avLst/>
          </a:prstGeom>
        </p:spPr>
        <p:txBody>
          <a:bodyPr/>
          <a:lstStyle>
            <a:lvl1pPr marL="228600" indent="-228600">
              <a:buClr>
                <a:srgbClr val="990099"/>
              </a:buClr>
              <a:buSzPct val="100000"/>
              <a:buFont typeface="Calibri" panose="020F0502020204030204" pitchFamily="34" charset="0"/>
              <a:buChar char="●"/>
              <a:defRPr sz="2400"/>
            </a:lvl1pPr>
            <a:lvl2pPr marL="685800" indent="-228600">
              <a:buClr>
                <a:srgbClr val="990099"/>
              </a:buClr>
              <a:buSzPct val="100000"/>
              <a:buFont typeface="Calibri" panose="020F0502020204030204" pitchFamily="34" charset="0"/>
              <a:buChar char="●"/>
              <a:defRPr sz="2000"/>
            </a:lvl2pPr>
            <a:lvl3pPr marL="1143000" indent="-228600">
              <a:buClr>
                <a:srgbClr val="990099"/>
              </a:buClr>
              <a:buSzPct val="100000"/>
              <a:buFont typeface="Calibri" panose="020F0502020204030204" pitchFamily="34" charset="0"/>
              <a:buChar char="●"/>
              <a:defRPr sz="1800"/>
            </a:lvl3pPr>
            <a:lvl4pPr marL="1600200" indent="-228600">
              <a:buClr>
                <a:srgbClr val="990099"/>
              </a:buClr>
              <a:buSzPct val="100000"/>
              <a:buFont typeface="Calibri" panose="020F0502020204030204" pitchFamily="34" charset="0"/>
              <a:buChar char="●"/>
              <a:defRPr sz="1800"/>
            </a:lvl4pPr>
            <a:lvl5pPr marL="2057400" indent="-228600">
              <a:buClr>
                <a:srgbClr val="990099"/>
              </a:buClr>
              <a:buSzPct val="125000"/>
              <a:buFont typeface="Calibri" panose="020F0502020204030204" pitchFamily="34" charset="0"/>
              <a:buChar cha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Title 1"/>
          <p:cNvSpPr>
            <a:spLocks noGrp="1"/>
          </p:cNvSpPr>
          <p:nvPr>
            <p:ph type="title"/>
          </p:nvPr>
        </p:nvSpPr>
        <p:spPr>
          <a:xfrm>
            <a:off x="628650" y="666428"/>
            <a:ext cx="7886700" cy="745291"/>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263400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825624"/>
            <a:ext cx="7886700" cy="4451189"/>
          </a:xfrm>
          <a:prstGeom prst="rect">
            <a:avLst/>
          </a:prstGeom>
        </p:spPr>
        <p:txBody>
          <a:bodyPr/>
          <a:lstStyle>
            <a:lvl1pPr marL="228600" indent="-228600">
              <a:buClr>
                <a:srgbClr val="990099"/>
              </a:buClr>
              <a:buSzPct val="100000"/>
              <a:buFont typeface="Calibri" panose="020F0502020204030204" pitchFamily="34" charset="0"/>
              <a:buChar char="●"/>
              <a:defRPr sz="2400"/>
            </a:lvl1pPr>
            <a:lvl2pPr marL="685800" indent="-228600">
              <a:buClr>
                <a:srgbClr val="990099"/>
              </a:buClr>
              <a:buSzPct val="100000"/>
              <a:buFont typeface="Calibri" panose="020F0502020204030204" pitchFamily="34" charset="0"/>
              <a:buChar char="●"/>
              <a:defRPr sz="2000"/>
            </a:lvl2pPr>
            <a:lvl3pPr marL="1143000" indent="-228600">
              <a:buClr>
                <a:srgbClr val="990099"/>
              </a:buClr>
              <a:buSzPct val="100000"/>
              <a:buFont typeface="Calibri" panose="020F0502020204030204" pitchFamily="34" charset="0"/>
              <a:buChar char="●"/>
              <a:defRPr sz="1800"/>
            </a:lvl3pPr>
            <a:lvl4pPr marL="1600200" indent="-228600">
              <a:buClr>
                <a:srgbClr val="990099"/>
              </a:buClr>
              <a:buSzPct val="100000"/>
              <a:buFont typeface="Calibri" panose="020F0502020204030204" pitchFamily="34" charset="0"/>
              <a:buChar char="●"/>
              <a:defRPr sz="1800"/>
            </a:lvl4pPr>
            <a:lvl5pPr marL="2057400" indent="-228600">
              <a:buClr>
                <a:srgbClr val="990099"/>
              </a:buClr>
              <a:buSzPct val="125000"/>
              <a:buFont typeface="Calibri" panose="020F0502020204030204" pitchFamily="34" charset="0"/>
              <a:buChar cha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6" name="Title 1"/>
          <p:cNvSpPr>
            <a:spLocks noGrp="1"/>
          </p:cNvSpPr>
          <p:nvPr>
            <p:ph type="title"/>
          </p:nvPr>
        </p:nvSpPr>
        <p:spPr>
          <a:xfrm>
            <a:off x="628650" y="666428"/>
            <a:ext cx="7886700" cy="745291"/>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2165796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628650" y="1822450"/>
            <a:ext cx="3867150" cy="4655842"/>
          </a:xfrm>
          <a:prstGeom prst="rect">
            <a:avLst/>
          </a:prstGeom>
        </p:spPr>
        <p:txBody>
          <a:bodyPr/>
          <a:lstStyle>
            <a:lvl1pPr marL="228600" indent="-228600">
              <a:buClr>
                <a:srgbClr val="990099"/>
              </a:buClr>
              <a:buSzPct val="100000"/>
              <a:buFont typeface="Calibri" panose="020F0502020204030204" pitchFamily="34" charset="0"/>
              <a:buChar char="●"/>
              <a:defRPr sz="2400"/>
            </a:lvl1pPr>
            <a:lvl2pPr marL="685800" indent="-228600">
              <a:buClr>
                <a:srgbClr val="990099"/>
              </a:buClr>
              <a:buSzPct val="100000"/>
              <a:buFont typeface="Calibri" panose="020F0502020204030204" pitchFamily="34" charset="0"/>
              <a:buChar char="●"/>
              <a:defRPr sz="2000"/>
            </a:lvl2pPr>
            <a:lvl3pPr marL="1143000" indent="-228600">
              <a:buClr>
                <a:srgbClr val="990099"/>
              </a:buClr>
              <a:buSzPct val="100000"/>
              <a:buFont typeface="Calibri" panose="020F0502020204030204" pitchFamily="34" charset="0"/>
              <a:buChar char="●"/>
              <a:defRPr sz="1800"/>
            </a:lvl3pPr>
            <a:lvl4pPr marL="1600200" indent="-228600">
              <a:buClr>
                <a:srgbClr val="990099"/>
              </a:buClr>
              <a:buSzPct val="100000"/>
              <a:buFont typeface="Calibri" panose="020F0502020204030204" pitchFamily="34" charset="0"/>
              <a:buChar char="●"/>
              <a:defRPr sz="1800"/>
            </a:lvl4pPr>
            <a:lvl5pPr marL="2057400" indent="-228600">
              <a:buClr>
                <a:srgbClr val="990099"/>
              </a:buClr>
              <a:buSzPct val="125000"/>
              <a:buFont typeface="Calibri" panose="020F0502020204030204" pitchFamily="34" charset="0"/>
              <a:buChar cha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9" name="Content Placeholder 2"/>
          <p:cNvSpPr>
            <a:spLocks noGrp="1"/>
          </p:cNvSpPr>
          <p:nvPr>
            <p:ph idx="14"/>
          </p:nvPr>
        </p:nvSpPr>
        <p:spPr>
          <a:xfrm>
            <a:off x="4627212" y="1822450"/>
            <a:ext cx="3888138" cy="4655842"/>
          </a:xfrm>
          <a:prstGeom prst="rect">
            <a:avLst/>
          </a:prstGeom>
        </p:spPr>
        <p:txBody>
          <a:bodyPr/>
          <a:lstStyle>
            <a:lvl1pPr marL="228600" indent="-228600">
              <a:buClr>
                <a:srgbClr val="990099"/>
              </a:buClr>
              <a:buSzPct val="100000"/>
              <a:buFont typeface="Calibri" panose="020F0502020204030204" pitchFamily="34" charset="0"/>
              <a:buChar char="●"/>
              <a:defRPr sz="2400"/>
            </a:lvl1pPr>
            <a:lvl2pPr marL="685800" indent="-228600">
              <a:buClr>
                <a:srgbClr val="990099"/>
              </a:buClr>
              <a:buSzPct val="100000"/>
              <a:buFont typeface="Calibri" panose="020F0502020204030204" pitchFamily="34" charset="0"/>
              <a:buChar char="●"/>
              <a:defRPr sz="2000"/>
            </a:lvl2pPr>
            <a:lvl3pPr marL="1143000" indent="-228600">
              <a:buClr>
                <a:srgbClr val="990099"/>
              </a:buClr>
              <a:buSzPct val="100000"/>
              <a:buFont typeface="Calibri" panose="020F0502020204030204" pitchFamily="34" charset="0"/>
              <a:buChar char="●"/>
              <a:defRPr sz="1800"/>
            </a:lvl3pPr>
            <a:lvl4pPr marL="1600200" indent="-228600">
              <a:buClr>
                <a:srgbClr val="990099"/>
              </a:buClr>
              <a:buSzPct val="100000"/>
              <a:buFont typeface="Calibri" panose="020F0502020204030204" pitchFamily="34" charset="0"/>
              <a:buChar char="●"/>
              <a:defRPr sz="1800"/>
            </a:lvl4pPr>
            <a:lvl5pPr marL="2057400" indent="-228600">
              <a:buClr>
                <a:srgbClr val="990099"/>
              </a:buClr>
              <a:buSzPct val="125000"/>
              <a:buFont typeface="Calibri" panose="020F0502020204030204" pitchFamily="34" charset="0"/>
              <a:buChar cha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5" name="Title 1"/>
          <p:cNvSpPr>
            <a:spLocks noGrp="1"/>
          </p:cNvSpPr>
          <p:nvPr>
            <p:ph type="title"/>
          </p:nvPr>
        </p:nvSpPr>
        <p:spPr>
          <a:xfrm>
            <a:off x="628650" y="666428"/>
            <a:ext cx="7886700" cy="745291"/>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760105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666428"/>
            <a:ext cx="7886700" cy="745291"/>
          </a:xfrm>
          <a:prstGeom prst="rect">
            <a:avLst/>
          </a:prstGeom>
        </p:spPr>
        <p:txBody>
          <a:bodyPr/>
          <a:lstStyle/>
          <a:p>
            <a:r>
              <a:rPr lang="en-US" dirty="0"/>
              <a:t>Click to edit Master title style</a:t>
            </a:r>
          </a:p>
        </p:txBody>
      </p:sp>
      <p:sp>
        <p:nvSpPr>
          <p:cNvPr id="3" name="Content Placeholder 2"/>
          <p:cNvSpPr>
            <a:spLocks noGrp="1"/>
          </p:cNvSpPr>
          <p:nvPr>
            <p:ph idx="1" hasCustomPrompt="1"/>
          </p:nvPr>
        </p:nvSpPr>
        <p:spPr>
          <a:xfrm>
            <a:off x="628650" y="1549832"/>
            <a:ext cx="7886700" cy="4726982"/>
          </a:xfrm>
          <a:prstGeom prst="rect">
            <a:avLst/>
          </a:prstGeom>
        </p:spPr>
        <p:txBody>
          <a:bodyPr/>
          <a:lstStyle>
            <a:lvl1pPr marL="0" indent="0">
              <a:buClr>
                <a:srgbClr val="7030A0"/>
              </a:buClr>
              <a:buSzPct val="120000"/>
              <a:buFont typeface="Calibri" panose="020F0502020204030204" pitchFamily="34" charset="0"/>
              <a:buNone/>
              <a:defRPr sz="2400"/>
            </a:lvl1pPr>
            <a:lvl2pPr marL="457200" indent="0">
              <a:buClr>
                <a:srgbClr val="7030A0"/>
              </a:buClr>
              <a:buSzPct val="125000"/>
              <a:buFont typeface="Calibri" panose="020F0502020204030204" pitchFamily="34" charset="0"/>
              <a:buNone/>
              <a:defRPr sz="2000"/>
            </a:lvl2pPr>
            <a:lvl3pPr marL="914400" indent="0">
              <a:buClr>
                <a:srgbClr val="7030A0"/>
              </a:buClr>
              <a:buSzPct val="125000"/>
              <a:buFont typeface="Calibri" panose="020F0502020204030204" pitchFamily="34" charset="0"/>
              <a:buNone/>
              <a:defRPr sz="1800"/>
            </a:lvl3pPr>
            <a:lvl4pPr marL="1371600" indent="0">
              <a:buClr>
                <a:srgbClr val="7030A0"/>
              </a:buClr>
              <a:buSzPct val="125000"/>
              <a:buFont typeface="Calibri" panose="020F0502020204030204" pitchFamily="34" charset="0"/>
              <a:buNone/>
              <a:defRPr sz="1800"/>
            </a:lvl4pPr>
            <a:lvl5pPr marL="2057400" indent="-228600">
              <a:buClr>
                <a:srgbClr val="990099"/>
              </a:buClr>
              <a:buSzPct val="125000"/>
              <a:buFont typeface="Calibri" panose="020F0502020204030204" pitchFamily="34" charset="0"/>
              <a:buChar char="●"/>
              <a:defRPr sz="1600"/>
            </a:lvl5pPr>
          </a:lstStyle>
          <a:p>
            <a:pPr>
              <a:lnSpc>
                <a:spcPct val="100000"/>
              </a:lnSpc>
              <a:spcAft>
                <a:spcPts val="600"/>
              </a:spcAft>
              <a:buClr>
                <a:srgbClr val="AF0FB5"/>
              </a:buClr>
              <a:buSzPct val="125000"/>
            </a:pPr>
            <a:r>
              <a:rPr lang="pt-BR" sz="2400" dirty="0"/>
              <a:t>Lorem ipsum dolor sit amet, possim pertinacia theophrastus eam te, at duo possim dignissim reformidans. Per rebum munere in, vitae voluptaria nam no. </a:t>
            </a:r>
          </a:p>
          <a:p>
            <a:pPr>
              <a:lnSpc>
                <a:spcPct val="100000"/>
              </a:lnSpc>
              <a:spcAft>
                <a:spcPts val="600"/>
              </a:spcAft>
              <a:buClr>
                <a:srgbClr val="AF0FB5"/>
              </a:buClr>
              <a:buSzPct val="125000"/>
            </a:pPr>
            <a:r>
              <a:rPr lang="en-US" sz="2400" dirty="0" err="1"/>
              <a:t>Ei</a:t>
            </a:r>
            <a:r>
              <a:rPr lang="en-US" sz="2400" dirty="0"/>
              <a:t> </a:t>
            </a:r>
            <a:r>
              <a:rPr lang="en-US" sz="2400" dirty="0" err="1"/>
              <a:t>laudem</a:t>
            </a:r>
            <a:r>
              <a:rPr lang="en-US" sz="2400" dirty="0"/>
              <a:t> </a:t>
            </a:r>
            <a:r>
              <a:rPr lang="en-US" sz="2400" dirty="0" err="1"/>
              <a:t>graece</a:t>
            </a:r>
            <a:r>
              <a:rPr lang="en-US" sz="2400" dirty="0"/>
              <a:t> </a:t>
            </a:r>
            <a:r>
              <a:rPr lang="en-US" sz="2400" dirty="0" err="1"/>
              <a:t>assueverit</a:t>
            </a:r>
            <a:r>
              <a:rPr lang="en-US" sz="2400" dirty="0"/>
              <a:t> </a:t>
            </a:r>
            <a:r>
              <a:rPr lang="en-US" sz="2400" dirty="0" err="1"/>
              <a:t>vel</a:t>
            </a:r>
            <a:r>
              <a:rPr lang="en-US" sz="2400" dirty="0"/>
              <a:t>, cu </a:t>
            </a:r>
            <a:r>
              <a:rPr lang="en-US" sz="2400" dirty="0" err="1"/>
              <a:t>eos</a:t>
            </a:r>
            <a:r>
              <a:rPr lang="en-US" sz="2400" dirty="0"/>
              <a:t> </a:t>
            </a:r>
            <a:r>
              <a:rPr lang="en-US" sz="2400" dirty="0" err="1"/>
              <a:t>prodesset</a:t>
            </a:r>
            <a:r>
              <a:rPr lang="en-US" sz="2400" dirty="0"/>
              <a:t> </a:t>
            </a:r>
            <a:r>
              <a:rPr lang="en-US" sz="2400" dirty="0" err="1"/>
              <a:t>voluptatum</a:t>
            </a:r>
            <a:r>
              <a:rPr lang="en-US" sz="2400" dirty="0"/>
              <a:t>. Mea </a:t>
            </a:r>
            <a:r>
              <a:rPr lang="en-US" sz="2400" dirty="0" err="1"/>
              <a:t>omnes</a:t>
            </a:r>
            <a:r>
              <a:rPr lang="en-US" sz="2400" dirty="0"/>
              <a:t> </a:t>
            </a:r>
            <a:r>
              <a:rPr lang="en-US" sz="2400" dirty="0" err="1"/>
              <a:t>alterum</a:t>
            </a:r>
            <a:r>
              <a:rPr lang="en-US" sz="2400" dirty="0"/>
              <a:t> </a:t>
            </a:r>
            <a:r>
              <a:rPr lang="en-US" sz="2400" dirty="0" err="1"/>
              <a:t>eu</a:t>
            </a:r>
            <a:r>
              <a:rPr lang="en-US" sz="2400" dirty="0"/>
              <a:t>, et no. </a:t>
            </a:r>
            <a:r>
              <a:rPr lang="en-US" sz="2400" dirty="0" err="1"/>
              <a:t>Viris</a:t>
            </a:r>
            <a:r>
              <a:rPr lang="en-US" sz="2400" dirty="0"/>
              <a:t> </a:t>
            </a:r>
            <a:r>
              <a:rPr lang="en-US" sz="2400" dirty="0" err="1"/>
              <a:t>democritum</a:t>
            </a:r>
            <a:r>
              <a:rPr lang="en-US" sz="2400" dirty="0"/>
              <a:t> </a:t>
            </a:r>
            <a:r>
              <a:rPr lang="en-US" sz="2400" dirty="0" err="1"/>
              <a:t>ea</a:t>
            </a:r>
            <a:r>
              <a:rPr lang="en-US" sz="2400" dirty="0"/>
              <a:t> </a:t>
            </a:r>
            <a:r>
              <a:rPr lang="en-US" sz="2400" dirty="0" err="1"/>
              <a:t>mei</a:t>
            </a:r>
            <a:r>
              <a:rPr lang="en-US" sz="2400" dirty="0"/>
              <a:t>, </a:t>
            </a:r>
            <a:r>
              <a:rPr lang="en-US" sz="2400" dirty="0" err="1"/>
              <a:t>ei</a:t>
            </a:r>
            <a:r>
              <a:rPr lang="en-US" sz="2400" dirty="0"/>
              <a:t> </a:t>
            </a:r>
            <a:r>
              <a:rPr lang="en-US" sz="2400" dirty="0" err="1"/>
              <a:t>possit</a:t>
            </a:r>
            <a:r>
              <a:rPr lang="en-US" sz="2400" dirty="0"/>
              <a:t> </a:t>
            </a:r>
            <a:r>
              <a:rPr lang="en-US" sz="2400" dirty="0" err="1"/>
              <a:t>dictas</a:t>
            </a:r>
            <a:r>
              <a:rPr lang="en-US" sz="2400" dirty="0"/>
              <a:t> </a:t>
            </a:r>
            <a:r>
              <a:rPr lang="en-US" sz="2400" dirty="0" err="1"/>
              <a:t>pericula</a:t>
            </a:r>
            <a:r>
              <a:rPr lang="en-US" sz="2400" dirty="0"/>
              <a:t> mea. </a:t>
            </a:r>
            <a:r>
              <a:rPr lang="en-US" sz="2400" dirty="0" err="1"/>
              <a:t>Epicuri</a:t>
            </a:r>
            <a:r>
              <a:rPr lang="en-US" sz="2400" dirty="0"/>
              <a:t> </a:t>
            </a:r>
            <a:r>
              <a:rPr lang="en-US" sz="2400" dirty="0" err="1"/>
              <a:t>tincidunt</a:t>
            </a:r>
            <a:r>
              <a:rPr lang="en-US" sz="2400" dirty="0"/>
              <a:t> </a:t>
            </a:r>
            <a:r>
              <a:rPr lang="en-US" sz="2400" dirty="0" err="1"/>
              <a:t>vix</a:t>
            </a:r>
            <a:r>
              <a:rPr lang="en-US" sz="2400" dirty="0"/>
              <a:t> id.</a:t>
            </a:r>
          </a:p>
          <a:p>
            <a:pPr>
              <a:lnSpc>
                <a:spcPct val="100000"/>
              </a:lnSpc>
              <a:spcAft>
                <a:spcPts val="600"/>
              </a:spcAft>
              <a:buClr>
                <a:srgbClr val="AF0FB5"/>
              </a:buClr>
              <a:buSzPct val="125000"/>
            </a:pPr>
            <a:r>
              <a:rPr lang="en-US" sz="2400" dirty="0"/>
              <a:t>No </a:t>
            </a:r>
            <a:r>
              <a:rPr lang="en-US" sz="2400" dirty="0" err="1"/>
              <a:t>appareat</a:t>
            </a:r>
            <a:r>
              <a:rPr lang="en-US" sz="2400" dirty="0"/>
              <a:t> </a:t>
            </a:r>
            <a:r>
              <a:rPr lang="en-US" sz="2400" dirty="0" err="1"/>
              <a:t>temporibus</a:t>
            </a:r>
            <a:r>
              <a:rPr lang="en-US" sz="2400" dirty="0"/>
              <a:t> est. Nam ne </a:t>
            </a:r>
            <a:r>
              <a:rPr lang="en-US" sz="2400" dirty="0" err="1"/>
              <a:t>dicat</a:t>
            </a:r>
            <a:r>
              <a:rPr lang="en-US" sz="2400" dirty="0"/>
              <a:t> </a:t>
            </a:r>
            <a:r>
              <a:rPr lang="en-US" sz="2400" dirty="0" err="1"/>
              <a:t>saepe</a:t>
            </a:r>
            <a:r>
              <a:rPr lang="en-US" sz="2400" dirty="0"/>
              <a:t> </a:t>
            </a:r>
            <a:r>
              <a:rPr lang="en-US" sz="2400" dirty="0" err="1"/>
              <a:t>appareat</a:t>
            </a:r>
            <a:r>
              <a:rPr lang="en-US" sz="2400" dirty="0"/>
              <a:t>. </a:t>
            </a:r>
            <a:r>
              <a:rPr lang="en-US" sz="2400" dirty="0" err="1"/>
              <a:t>Ei</a:t>
            </a:r>
            <a:r>
              <a:rPr lang="en-US" sz="2400" dirty="0"/>
              <a:t> </a:t>
            </a:r>
            <a:r>
              <a:rPr lang="en-US" sz="2400" dirty="0" err="1"/>
              <a:t>nec</a:t>
            </a:r>
            <a:r>
              <a:rPr lang="en-US" sz="2400" dirty="0"/>
              <a:t> </a:t>
            </a:r>
            <a:r>
              <a:rPr lang="en-US" sz="2400" dirty="0" err="1"/>
              <a:t>alienum</a:t>
            </a:r>
            <a:r>
              <a:rPr lang="en-US" sz="2400" dirty="0"/>
              <a:t> </a:t>
            </a:r>
            <a:r>
              <a:rPr lang="en-US" sz="2400" dirty="0" err="1"/>
              <a:t>blandit</a:t>
            </a:r>
            <a:r>
              <a:rPr lang="en-US" sz="2400" dirty="0"/>
              <a:t> </a:t>
            </a:r>
            <a:r>
              <a:rPr lang="en-US" sz="2400" dirty="0" err="1"/>
              <a:t>constituto</a:t>
            </a:r>
            <a:r>
              <a:rPr lang="en-US" sz="2400" dirty="0"/>
              <a:t> </a:t>
            </a:r>
            <a:r>
              <a:rPr lang="en-US" sz="2400" dirty="0" err="1"/>
              <a:t>eu</a:t>
            </a:r>
            <a:r>
              <a:rPr lang="en-US" sz="2400" dirty="0"/>
              <a:t>, </a:t>
            </a:r>
            <a:r>
              <a:rPr lang="en-US" sz="2400" dirty="0" err="1"/>
              <a:t>ei</a:t>
            </a:r>
            <a:r>
              <a:rPr lang="en-US" sz="2400" dirty="0"/>
              <a:t> </a:t>
            </a:r>
            <a:r>
              <a:rPr lang="en-US" sz="2400" dirty="0" err="1"/>
              <a:t>eam</a:t>
            </a:r>
            <a:r>
              <a:rPr lang="en-US" sz="2400" dirty="0"/>
              <a:t> </a:t>
            </a:r>
            <a:r>
              <a:rPr lang="en-US" sz="2400" dirty="0" err="1"/>
              <a:t>elitr</a:t>
            </a:r>
            <a:r>
              <a:rPr lang="en-US" sz="2400" dirty="0"/>
              <a:t> </a:t>
            </a:r>
            <a:r>
              <a:rPr lang="en-US" sz="2400" dirty="0" err="1"/>
              <a:t>vulputate</a:t>
            </a:r>
            <a:r>
              <a:rPr lang="en-US" sz="2400" dirty="0"/>
              <a:t> </a:t>
            </a:r>
            <a:r>
              <a:rPr lang="en-US" sz="2400" dirty="0" err="1"/>
              <a:t>complectitur</a:t>
            </a:r>
            <a:r>
              <a:rPr lang="en-US" sz="2400" dirty="0"/>
              <a:t>, </a:t>
            </a:r>
          </a:p>
        </p:txBody>
      </p:sp>
    </p:spTree>
    <p:extLst>
      <p:ext uri="{BB962C8B-B14F-4D97-AF65-F5344CB8AC3E}">
        <p14:creationId xmlns:p14="http://schemas.microsoft.com/office/powerpoint/2010/main" val="41865938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825624"/>
            <a:ext cx="7886700" cy="4451189"/>
          </a:xfrm>
          <a:prstGeom prst="rect">
            <a:avLst/>
          </a:prstGeom>
        </p:spPr>
        <p:txBody>
          <a:bodyPr/>
          <a:lstStyle>
            <a:lvl1pPr marL="228600" indent="-228600">
              <a:buClr>
                <a:srgbClr val="7030A0"/>
              </a:buClr>
              <a:buSzPct val="100000"/>
              <a:buFont typeface="Calibri" panose="020F0502020204030204" pitchFamily="34" charset="0"/>
              <a:buChar char="●"/>
              <a:defRPr sz="2400"/>
            </a:lvl1pPr>
            <a:lvl2pPr marL="685800" indent="-228600">
              <a:buClr>
                <a:srgbClr val="7030A0"/>
              </a:buClr>
              <a:buSzPct val="100000"/>
              <a:buFont typeface="Calibri" panose="020F0502020204030204" pitchFamily="34" charset="0"/>
              <a:buChar char="●"/>
              <a:defRPr sz="2000"/>
            </a:lvl2pPr>
            <a:lvl3pPr marL="1143000" indent="-228600">
              <a:buClr>
                <a:srgbClr val="7030A0"/>
              </a:buClr>
              <a:buSzPct val="100000"/>
              <a:buFont typeface="Calibri" panose="020F0502020204030204" pitchFamily="34" charset="0"/>
              <a:buChar char="●"/>
              <a:defRPr sz="1800"/>
            </a:lvl3pPr>
            <a:lvl4pPr marL="1600200" indent="-228600">
              <a:buClr>
                <a:srgbClr val="7030A0"/>
              </a:buClr>
              <a:buSzPct val="100000"/>
              <a:buFont typeface="Calibri" panose="020F0502020204030204" pitchFamily="34" charset="0"/>
              <a:buChar char="●"/>
              <a:defRPr sz="1800"/>
            </a:lvl4pPr>
            <a:lvl5pPr marL="2057400" indent="-228600">
              <a:buClr>
                <a:srgbClr val="990099"/>
              </a:buClr>
              <a:buSzPct val="125000"/>
              <a:buFont typeface="Calibri" panose="020F0502020204030204" pitchFamily="34" charset="0"/>
              <a:buChar cha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5" name="Title 1"/>
          <p:cNvSpPr>
            <a:spLocks noGrp="1"/>
          </p:cNvSpPr>
          <p:nvPr>
            <p:ph type="title"/>
          </p:nvPr>
        </p:nvSpPr>
        <p:spPr>
          <a:xfrm>
            <a:off x="628650" y="666428"/>
            <a:ext cx="7886700" cy="745291"/>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38893192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628650" y="1744958"/>
            <a:ext cx="3867150" cy="4655842"/>
          </a:xfrm>
          <a:prstGeom prst="rect">
            <a:avLst/>
          </a:prstGeom>
        </p:spPr>
        <p:txBody>
          <a:bodyPr/>
          <a:lstStyle>
            <a:lvl1pPr marL="228600" indent="-228600">
              <a:buClr>
                <a:srgbClr val="7030A0"/>
              </a:buClr>
              <a:buSzPct val="100000"/>
              <a:buFont typeface="Calibri" panose="020F0502020204030204" pitchFamily="34" charset="0"/>
              <a:buChar char="●"/>
              <a:defRPr sz="2400"/>
            </a:lvl1pPr>
            <a:lvl2pPr marL="685800" indent="-228600">
              <a:buClr>
                <a:srgbClr val="7030A0"/>
              </a:buClr>
              <a:buSzPct val="100000"/>
              <a:buFont typeface="Calibri" panose="020F0502020204030204" pitchFamily="34" charset="0"/>
              <a:buChar char="●"/>
              <a:defRPr sz="2000"/>
            </a:lvl2pPr>
            <a:lvl3pPr marL="1143000" indent="-228600">
              <a:buClr>
                <a:srgbClr val="7030A0"/>
              </a:buClr>
              <a:buSzPct val="100000"/>
              <a:buFont typeface="Calibri" panose="020F0502020204030204" pitchFamily="34" charset="0"/>
              <a:buChar char="●"/>
              <a:defRPr sz="1800"/>
            </a:lvl3pPr>
            <a:lvl4pPr marL="1600200" indent="-228600">
              <a:buClr>
                <a:srgbClr val="7030A0"/>
              </a:buClr>
              <a:buSzPct val="100000"/>
              <a:buFont typeface="Calibri" panose="020F0502020204030204" pitchFamily="34" charset="0"/>
              <a:buChar char="●"/>
              <a:defRPr sz="1800"/>
            </a:lvl4pPr>
            <a:lvl5pPr marL="2057400" indent="-228600">
              <a:buClr>
                <a:srgbClr val="990099"/>
              </a:buClr>
              <a:buSzPct val="125000"/>
              <a:buFont typeface="Calibri" panose="020F0502020204030204" pitchFamily="34" charset="0"/>
              <a:buChar cha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9" name="Content Placeholder 2"/>
          <p:cNvSpPr>
            <a:spLocks noGrp="1"/>
          </p:cNvSpPr>
          <p:nvPr>
            <p:ph idx="14"/>
          </p:nvPr>
        </p:nvSpPr>
        <p:spPr>
          <a:xfrm>
            <a:off x="4627212" y="1744958"/>
            <a:ext cx="3888138" cy="4655842"/>
          </a:xfrm>
          <a:prstGeom prst="rect">
            <a:avLst/>
          </a:prstGeom>
        </p:spPr>
        <p:txBody>
          <a:bodyPr/>
          <a:lstStyle>
            <a:lvl1pPr marL="228600" indent="-228600">
              <a:buClr>
                <a:srgbClr val="7030A0"/>
              </a:buClr>
              <a:buSzPct val="100000"/>
              <a:buFont typeface="Calibri" panose="020F0502020204030204" pitchFamily="34" charset="0"/>
              <a:buChar char="●"/>
              <a:defRPr sz="2400"/>
            </a:lvl1pPr>
            <a:lvl2pPr marL="685800" indent="-228600">
              <a:buClr>
                <a:srgbClr val="7030A0"/>
              </a:buClr>
              <a:buSzPct val="100000"/>
              <a:buFont typeface="Calibri" panose="020F0502020204030204" pitchFamily="34" charset="0"/>
              <a:buChar char="●"/>
              <a:defRPr sz="2000"/>
            </a:lvl2pPr>
            <a:lvl3pPr marL="1143000" indent="-228600">
              <a:buClr>
                <a:srgbClr val="7030A0"/>
              </a:buClr>
              <a:buSzPct val="100000"/>
              <a:buFont typeface="Calibri" panose="020F0502020204030204" pitchFamily="34" charset="0"/>
              <a:buChar char="●"/>
              <a:defRPr sz="1800"/>
            </a:lvl3pPr>
            <a:lvl4pPr marL="1600200" indent="-228600">
              <a:buClr>
                <a:srgbClr val="7030A0"/>
              </a:buClr>
              <a:buSzPct val="100000"/>
              <a:buFont typeface="Calibri" panose="020F0502020204030204" pitchFamily="34" charset="0"/>
              <a:buChar char="●"/>
              <a:defRPr sz="1800"/>
            </a:lvl4pPr>
            <a:lvl5pPr marL="2057400" indent="-228600">
              <a:buClr>
                <a:srgbClr val="990099"/>
              </a:buClr>
              <a:buSzPct val="125000"/>
              <a:buFont typeface="Calibri" panose="020F0502020204030204" pitchFamily="34" charset="0"/>
              <a:buChar cha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6" name="Title 1"/>
          <p:cNvSpPr>
            <a:spLocks noGrp="1"/>
          </p:cNvSpPr>
          <p:nvPr>
            <p:ph type="title"/>
          </p:nvPr>
        </p:nvSpPr>
        <p:spPr>
          <a:xfrm>
            <a:off x="628650" y="666428"/>
            <a:ext cx="7886700" cy="745291"/>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27108577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41686400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lumns with Subtitles">
  <p:cSld name="Two Columns with Subtitles">
    <p:spTree>
      <p:nvGrpSpPr>
        <p:cNvPr id="1" name="Shape 38"/>
        <p:cNvGrpSpPr/>
        <p:nvPr/>
      </p:nvGrpSpPr>
      <p:grpSpPr>
        <a:xfrm>
          <a:off x="0" y="0"/>
          <a:ext cx="0" cy="0"/>
          <a:chOff x="0" y="0"/>
          <a:chExt cx="0" cy="0"/>
        </a:xfrm>
      </p:grpSpPr>
      <p:sp>
        <p:nvSpPr>
          <p:cNvPr id="39" name="Google Shape;39;p48"/>
          <p:cNvSpPr txBox="1">
            <a:spLocks noGrp="1"/>
          </p:cNvSpPr>
          <p:nvPr>
            <p:ph type="body" idx="1"/>
          </p:nvPr>
        </p:nvSpPr>
        <p:spPr>
          <a:xfrm>
            <a:off x="627459" y="2505076"/>
            <a:ext cx="3882663" cy="2765575"/>
          </a:xfrm>
          <a:prstGeom prst="rect">
            <a:avLst/>
          </a:prstGeom>
          <a:noFill/>
          <a:ln>
            <a:noFill/>
          </a:ln>
        </p:spPr>
        <p:txBody>
          <a:bodyPr spcFirstLastPara="1" wrap="square" lIns="91425" tIns="45700" rIns="91425" bIns="45700" anchor="t" anchorCtr="0">
            <a:normAutofit/>
          </a:bodyPr>
          <a:lstStyle>
            <a:lvl1pPr marL="342900" marR="0" lvl="0" indent="-171450" algn="l">
              <a:lnSpc>
                <a:spcPct val="90000"/>
              </a:lnSpc>
              <a:spcBef>
                <a:spcPts val="750"/>
              </a:spcBef>
              <a:spcAft>
                <a:spcPts val="0"/>
              </a:spcAft>
              <a:buClr>
                <a:srgbClr val="595959"/>
              </a:buClr>
              <a:buSzPts val="2000"/>
              <a:buFont typeface="Arial"/>
              <a:buNone/>
              <a:defRPr sz="1500" b="0" i="0" u="none" strike="noStrike" cap="none">
                <a:solidFill>
                  <a:srgbClr val="595959"/>
                </a:solidFill>
                <a:latin typeface="Arial"/>
                <a:ea typeface="Arial"/>
                <a:cs typeface="Arial"/>
                <a:sym typeface="Arial"/>
              </a:defRPr>
            </a:lvl1pPr>
            <a:lvl2pPr marL="685800" marR="0" lvl="1" indent="-266700" algn="l">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2pPr>
            <a:lvl3pPr marL="1028700" marR="0" lvl="2" indent="-266700" algn="l">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3pPr>
            <a:lvl4pPr marL="1371600" marR="0" lvl="3" indent="-266700" algn="l">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4pPr>
            <a:lvl5pPr marL="1714500" marR="0" lvl="4" indent="-266700" algn="l">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5pPr>
            <a:lvl6pPr marL="2057400" marR="0" lvl="5" indent="-247650" algn="l">
              <a:lnSpc>
                <a:spcPct val="90000"/>
              </a:lnSpc>
              <a:spcBef>
                <a:spcPts val="375"/>
              </a:spcBef>
              <a:spcAft>
                <a:spcPts val="0"/>
              </a:spcAft>
              <a:buClr>
                <a:schemeClr val="dk1"/>
              </a:buClr>
              <a:buSzPts val="1600"/>
              <a:buFont typeface="Arial"/>
              <a:buChar char="•"/>
              <a:defRPr sz="1200" b="0" i="0" u="none" strike="noStrike" cap="none">
                <a:solidFill>
                  <a:schemeClr val="dk1"/>
                </a:solidFill>
                <a:latin typeface="Calibri"/>
                <a:ea typeface="Calibri"/>
                <a:cs typeface="Calibri"/>
                <a:sym typeface="Calibri"/>
              </a:defRPr>
            </a:lvl6pPr>
            <a:lvl7pPr marL="2400300" marR="0" lvl="6" indent="-247650" algn="l">
              <a:lnSpc>
                <a:spcPct val="90000"/>
              </a:lnSpc>
              <a:spcBef>
                <a:spcPts val="375"/>
              </a:spcBef>
              <a:spcAft>
                <a:spcPts val="0"/>
              </a:spcAft>
              <a:buClr>
                <a:schemeClr val="dk1"/>
              </a:buClr>
              <a:buSzPts val="1600"/>
              <a:buFont typeface="Arial"/>
              <a:buChar char="•"/>
              <a:defRPr sz="1200" b="0" i="0" u="none" strike="noStrike" cap="none">
                <a:solidFill>
                  <a:schemeClr val="dk1"/>
                </a:solidFill>
                <a:latin typeface="Calibri"/>
                <a:ea typeface="Calibri"/>
                <a:cs typeface="Calibri"/>
                <a:sym typeface="Calibri"/>
              </a:defRPr>
            </a:lvl7pPr>
            <a:lvl8pPr marL="2743200" marR="0" lvl="7" indent="-247650" algn="l">
              <a:lnSpc>
                <a:spcPct val="90000"/>
              </a:lnSpc>
              <a:spcBef>
                <a:spcPts val="375"/>
              </a:spcBef>
              <a:spcAft>
                <a:spcPts val="0"/>
              </a:spcAft>
              <a:buClr>
                <a:schemeClr val="dk1"/>
              </a:buClr>
              <a:buSzPts val="1600"/>
              <a:buFont typeface="Arial"/>
              <a:buChar char="•"/>
              <a:defRPr sz="1200" b="0" i="0" u="none" strike="noStrike" cap="none">
                <a:solidFill>
                  <a:schemeClr val="dk1"/>
                </a:solidFill>
                <a:latin typeface="Calibri"/>
                <a:ea typeface="Calibri"/>
                <a:cs typeface="Calibri"/>
                <a:sym typeface="Calibri"/>
              </a:defRPr>
            </a:lvl8pPr>
            <a:lvl9pPr marL="3086100" marR="0" lvl="8" indent="-247650" algn="l">
              <a:lnSpc>
                <a:spcPct val="90000"/>
              </a:lnSpc>
              <a:spcBef>
                <a:spcPts val="375"/>
              </a:spcBef>
              <a:spcAft>
                <a:spcPts val="0"/>
              </a:spcAft>
              <a:buClr>
                <a:schemeClr val="dk1"/>
              </a:buClr>
              <a:buSzPts val="1600"/>
              <a:buFont typeface="Arial"/>
              <a:buChar char="•"/>
              <a:defRPr sz="1200" b="0" i="0" u="none" strike="noStrike" cap="none">
                <a:solidFill>
                  <a:schemeClr val="dk1"/>
                </a:solidFill>
                <a:latin typeface="Calibri"/>
                <a:ea typeface="Calibri"/>
                <a:cs typeface="Calibri"/>
                <a:sym typeface="Calibri"/>
              </a:defRPr>
            </a:lvl9pPr>
          </a:lstStyle>
          <a:p>
            <a:endParaRPr/>
          </a:p>
        </p:txBody>
      </p:sp>
      <p:sp>
        <p:nvSpPr>
          <p:cNvPr id="40" name="Google Shape;40;p48"/>
          <p:cNvSpPr txBox="1">
            <a:spLocks noGrp="1"/>
          </p:cNvSpPr>
          <p:nvPr>
            <p:ph type="body" idx="2"/>
          </p:nvPr>
        </p:nvSpPr>
        <p:spPr>
          <a:xfrm>
            <a:off x="4629150" y="1711496"/>
            <a:ext cx="3889772" cy="792436"/>
          </a:xfrm>
          <a:prstGeom prst="rect">
            <a:avLst/>
          </a:prstGeom>
          <a:noFill/>
          <a:ln>
            <a:noFill/>
          </a:ln>
        </p:spPr>
        <p:txBody>
          <a:bodyPr spcFirstLastPara="1" wrap="square" lIns="91425" tIns="45700" rIns="91425" bIns="45700" anchor="b" anchorCtr="0">
            <a:noAutofit/>
          </a:bodyPr>
          <a:lstStyle>
            <a:lvl1pPr marL="342900" marR="0" lvl="0" indent="-171450" algn="l">
              <a:lnSpc>
                <a:spcPct val="90000"/>
              </a:lnSpc>
              <a:spcBef>
                <a:spcPts val="750"/>
              </a:spcBef>
              <a:spcAft>
                <a:spcPts val="0"/>
              </a:spcAft>
              <a:buClr>
                <a:srgbClr val="595959"/>
              </a:buClr>
              <a:buSzPts val="2500"/>
              <a:buFont typeface="Arial"/>
              <a:buNone/>
              <a:defRPr sz="1875" b="1" i="0" u="none" strike="noStrike" cap="none">
                <a:solidFill>
                  <a:srgbClr val="595959"/>
                </a:solidFill>
                <a:latin typeface="Arial"/>
                <a:ea typeface="Arial"/>
                <a:cs typeface="Arial"/>
                <a:sym typeface="Arial"/>
              </a:defRPr>
            </a:lvl1pPr>
            <a:lvl2pPr marL="685800" marR="0" lvl="1" indent="-171450" algn="l">
              <a:lnSpc>
                <a:spcPct val="90000"/>
              </a:lnSpc>
              <a:spcBef>
                <a:spcPts val="375"/>
              </a:spcBef>
              <a:spcAft>
                <a:spcPts val="0"/>
              </a:spcAft>
              <a:buClr>
                <a:schemeClr val="dk1"/>
              </a:buClr>
              <a:buSzPts val="2000"/>
              <a:buFont typeface="Arial"/>
              <a:buNone/>
              <a:defRPr sz="1500" b="1" i="0" u="none" strike="noStrike" cap="none">
                <a:solidFill>
                  <a:schemeClr val="dk1"/>
                </a:solidFill>
                <a:latin typeface="Calibri"/>
                <a:ea typeface="Calibri"/>
                <a:cs typeface="Calibri"/>
                <a:sym typeface="Calibri"/>
              </a:defRPr>
            </a:lvl2pPr>
            <a:lvl3pPr marL="1028700" marR="0" lvl="2" indent="-171450" algn="l">
              <a:lnSpc>
                <a:spcPct val="90000"/>
              </a:lnSpc>
              <a:spcBef>
                <a:spcPts val="375"/>
              </a:spcBef>
              <a:spcAft>
                <a:spcPts val="0"/>
              </a:spcAft>
              <a:buClr>
                <a:schemeClr val="dk1"/>
              </a:buClr>
              <a:buSzPts val="1800"/>
              <a:buFont typeface="Arial"/>
              <a:buNone/>
              <a:defRPr sz="1350" b="1" i="0" u="none" strike="noStrike" cap="none">
                <a:solidFill>
                  <a:schemeClr val="dk1"/>
                </a:solidFill>
                <a:latin typeface="Calibri"/>
                <a:ea typeface="Calibri"/>
                <a:cs typeface="Calibri"/>
                <a:sym typeface="Calibri"/>
              </a:defRPr>
            </a:lvl3pPr>
            <a:lvl4pPr marL="1371600" marR="0" lvl="3" indent="-171450" algn="l">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4pPr>
            <a:lvl5pPr marL="1714500" marR="0" lvl="4" indent="-171450" algn="l">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5pPr>
            <a:lvl6pPr marL="2057400" marR="0" lvl="5" indent="-171450" algn="l">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6pPr>
            <a:lvl7pPr marL="2400300" marR="0" lvl="6" indent="-171450" algn="l">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7pPr>
            <a:lvl8pPr marL="2743200" marR="0" lvl="7" indent="-171450" algn="l">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8pPr>
            <a:lvl9pPr marL="3086100" marR="0" lvl="8" indent="-171450" algn="l">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41" name="Google Shape;41;p48"/>
          <p:cNvSpPr txBox="1">
            <a:spLocks noGrp="1"/>
          </p:cNvSpPr>
          <p:nvPr>
            <p:ph type="body" idx="3"/>
          </p:nvPr>
        </p:nvSpPr>
        <p:spPr>
          <a:xfrm>
            <a:off x="4633879" y="2505076"/>
            <a:ext cx="3885043" cy="2765575"/>
          </a:xfrm>
          <a:prstGeom prst="rect">
            <a:avLst/>
          </a:prstGeom>
          <a:noFill/>
          <a:ln>
            <a:noFill/>
          </a:ln>
        </p:spPr>
        <p:txBody>
          <a:bodyPr spcFirstLastPara="1" wrap="square" lIns="91425" tIns="45700" rIns="91425" bIns="45700" anchor="t" anchorCtr="0">
            <a:normAutofit/>
          </a:bodyPr>
          <a:lstStyle>
            <a:lvl1pPr marL="342900" marR="0" lvl="0" indent="-171450" algn="l">
              <a:lnSpc>
                <a:spcPct val="90000"/>
              </a:lnSpc>
              <a:spcBef>
                <a:spcPts val="750"/>
              </a:spcBef>
              <a:spcAft>
                <a:spcPts val="0"/>
              </a:spcAft>
              <a:buClr>
                <a:srgbClr val="595959"/>
              </a:buClr>
              <a:buSzPts val="2000"/>
              <a:buFont typeface="Arial"/>
              <a:buNone/>
              <a:defRPr sz="1500" b="0" i="0" u="none" strike="noStrike" cap="none">
                <a:solidFill>
                  <a:srgbClr val="595959"/>
                </a:solidFill>
                <a:latin typeface="Arial"/>
                <a:ea typeface="Arial"/>
                <a:cs typeface="Arial"/>
                <a:sym typeface="Arial"/>
              </a:defRPr>
            </a:lvl1pPr>
            <a:lvl2pPr marL="685800" marR="0" lvl="1" indent="-266700" algn="l">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2pPr>
            <a:lvl3pPr marL="1028700" marR="0" lvl="2" indent="-257175" algn="l">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3pPr>
            <a:lvl4pPr marL="1371600" marR="0" lvl="3" indent="-247650" algn="l">
              <a:lnSpc>
                <a:spcPct val="90000"/>
              </a:lnSpc>
              <a:spcBef>
                <a:spcPts val="375"/>
              </a:spcBef>
              <a:spcAft>
                <a:spcPts val="0"/>
              </a:spcAft>
              <a:buClr>
                <a:schemeClr val="dk1"/>
              </a:buClr>
              <a:buSzPts val="1600"/>
              <a:buFont typeface="Arial"/>
              <a:buChar char="•"/>
              <a:defRPr sz="1200" b="0" i="0" u="none" strike="noStrike" cap="none">
                <a:solidFill>
                  <a:schemeClr val="dk1"/>
                </a:solidFill>
                <a:latin typeface="Calibri"/>
                <a:ea typeface="Calibri"/>
                <a:cs typeface="Calibri"/>
                <a:sym typeface="Calibri"/>
              </a:defRPr>
            </a:lvl4pPr>
            <a:lvl5pPr marL="1714500" marR="0" lvl="4" indent="-247650" algn="l">
              <a:lnSpc>
                <a:spcPct val="90000"/>
              </a:lnSpc>
              <a:spcBef>
                <a:spcPts val="375"/>
              </a:spcBef>
              <a:spcAft>
                <a:spcPts val="0"/>
              </a:spcAft>
              <a:buClr>
                <a:schemeClr val="dk1"/>
              </a:buClr>
              <a:buSzPts val="1600"/>
              <a:buFont typeface="Arial"/>
              <a:buChar char="•"/>
              <a:defRPr sz="1200" b="0" i="0" u="none" strike="noStrike" cap="none">
                <a:solidFill>
                  <a:schemeClr val="dk1"/>
                </a:solidFill>
                <a:latin typeface="Calibri"/>
                <a:ea typeface="Calibri"/>
                <a:cs typeface="Calibri"/>
                <a:sym typeface="Calibri"/>
              </a:defRPr>
            </a:lvl5pPr>
            <a:lvl6pPr marL="2057400" marR="0" lvl="5" indent="-247650" algn="l">
              <a:lnSpc>
                <a:spcPct val="90000"/>
              </a:lnSpc>
              <a:spcBef>
                <a:spcPts val="375"/>
              </a:spcBef>
              <a:spcAft>
                <a:spcPts val="0"/>
              </a:spcAft>
              <a:buClr>
                <a:schemeClr val="dk1"/>
              </a:buClr>
              <a:buSzPts val="1600"/>
              <a:buFont typeface="Arial"/>
              <a:buChar char="•"/>
              <a:defRPr sz="1200" b="0" i="0" u="none" strike="noStrike" cap="none">
                <a:solidFill>
                  <a:schemeClr val="dk1"/>
                </a:solidFill>
                <a:latin typeface="Calibri"/>
                <a:ea typeface="Calibri"/>
                <a:cs typeface="Calibri"/>
                <a:sym typeface="Calibri"/>
              </a:defRPr>
            </a:lvl6pPr>
            <a:lvl7pPr marL="2400300" marR="0" lvl="6" indent="-247650" algn="l">
              <a:lnSpc>
                <a:spcPct val="90000"/>
              </a:lnSpc>
              <a:spcBef>
                <a:spcPts val="375"/>
              </a:spcBef>
              <a:spcAft>
                <a:spcPts val="0"/>
              </a:spcAft>
              <a:buClr>
                <a:schemeClr val="dk1"/>
              </a:buClr>
              <a:buSzPts val="1600"/>
              <a:buFont typeface="Arial"/>
              <a:buChar char="•"/>
              <a:defRPr sz="1200" b="0" i="0" u="none" strike="noStrike" cap="none">
                <a:solidFill>
                  <a:schemeClr val="dk1"/>
                </a:solidFill>
                <a:latin typeface="Calibri"/>
                <a:ea typeface="Calibri"/>
                <a:cs typeface="Calibri"/>
                <a:sym typeface="Calibri"/>
              </a:defRPr>
            </a:lvl7pPr>
            <a:lvl8pPr marL="2743200" marR="0" lvl="7" indent="-247650" algn="l">
              <a:lnSpc>
                <a:spcPct val="90000"/>
              </a:lnSpc>
              <a:spcBef>
                <a:spcPts val="375"/>
              </a:spcBef>
              <a:spcAft>
                <a:spcPts val="0"/>
              </a:spcAft>
              <a:buClr>
                <a:schemeClr val="dk1"/>
              </a:buClr>
              <a:buSzPts val="1600"/>
              <a:buFont typeface="Arial"/>
              <a:buChar char="•"/>
              <a:defRPr sz="1200" b="0" i="0" u="none" strike="noStrike" cap="none">
                <a:solidFill>
                  <a:schemeClr val="dk1"/>
                </a:solidFill>
                <a:latin typeface="Calibri"/>
                <a:ea typeface="Calibri"/>
                <a:cs typeface="Calibri"/>
                <a:sym typeface="Calibri"/>
              </a:defRPr>
            </a:lvl8pPr>
            <a:lvl9pPr marL="3086100" marR="0" lvl="8" indent="-247650" algn="l">
              <a:lnSpc>
                <a:spcPct val="90000"/>
              </a:lnSpc>
              <a:spcBef>
                <a:spcPts val="375"/>
              </a:spcBef>
              <a:spcAft>
                <a:spcPts val="0"/>
              </a:spcAft>
              <a:buClr>
                <a:schemeClr val="dk1"/>
              </a:buClr>
              <a:buSzPts val="1600"/>
              <a:buFont typeface="Arial"/>
              <a:buChar char="•"/>
              <a:defRPr sz="1200" b="0" i="0" u="none" strike="noStrike" cap="none">
                <a:solidFill>
                  <a:schemeClr val="dk1"/>
                </a:solidFill>
                <a:latin typeface="Calibri"/>
                <a:ea typeface="Calibri"/>
                <a:cs typeface="Calibri"/>
                <a:sym typeface="Calibri"/>
              </a:defRPr>
            </a:lvl9pPr>
          </a:lstStyle>
          <a:p>
            <a:endParaRPr/>
          </a:p>
        </p:txBody>
      </p:sp>
      <p:sp>
        <p:nvSpPr>
          <p:cNvPr id="42" name="Google Shape;42;p48"/>
          <p:cNvSpPr txBox="1">
            <a:spLocks noGrp="1"/>
          </p:cNvSpPr>
          <p:nvPr>
            <p:ph type="body" idx="4"/>
          </p:nvPr>
        </p:nvSpPr>
        <p:spPr>
          <a:xfrm>
            <a:off x="627461" y="1712639"/>
            <a:ext cx="3887390" cy="792436"/>
          </a:xfrm>
          <a:prstGeom prst="rect">
            <a:avLst/>
          </a:prstGeom>
          <a:noFill/>
          <a:ln>
            <a:noFill/>
          </a:ln>
        </p:spPr>
        <p:txBody>
          <a:bodyPr spcFirstLastPara="1" wrap="square" lIns="91425" tIns="45700" rIns="91425" bIns="45700" anchor="b" anchorCtr="0">
            <a:noAutofit/>
          </a:bodyPr>
          <a:lstStyle>
            <a:lvl1pPr marL="342900" marR="0" lvl="0" indent="-171450" algn="l">
              <a:lnSpc>
                <a:spcPct val="90000"/>
              </a:lnSpc>
              <a:spcBef>
                <a:spcPts val="750"/>
              </a:spcBef>
              <a:spcAft>
                <a:spcPts val="0"/>
              </a:spcAft>
              <a:buClr>
                <a:srgbClr val="595959"/>
              </a:buClr>
              <a:buSzPts val="2500"/>
              <a:buFont typeface="Arial"/>
              <a:buNone/>
              <a:defRPr sz="1875" b="1" i="0" u="none" strike="noStrike" cap="none">
                <a:solidFill>
                  <a:srgbClr val="595959"/>
                </a:solidFill>
                <a:latin typeface="Arial"/>
                <a:ea typeface="Arial"/>
                <a:cs typeface="Arial"/>
                <a:sym typeface="Arial"/>
              </a:defRPr>
            </a:lvl1pPr>
            <a:lvl2pPr marL="685800" marR="0" lvl="1" indent="-171450" algn="l">
              <a:lnSpc>
                <a:spcPct val="90000"/>
              </a:lnSpc>
              <a:spcBef>
                <a:spcPts val="375"/>
              </a:spcBef>
              <a:spcAft>
                <a:spcPts val="0"/>
              </a:spcAft>
              <a:buClr>
                <a:schemeClr val="dk1"/>
              </a:buClr>
              <a:buSzPts val="2000"/>
              <a:buFont typeface="Arial"/>
              <a:buNone/>
              <a:defRPr sz="1500" b="1" i="0" u="none" strike="noStrike" cap="none">
                <a:solidFill>
                  <a:schemeClr val="dk1"/>
                </a:solidFill>
                <a:latin typeface="Calibri"/>
                <a:ea typeface="Calibri"/>
                <a:cs typeface="Calibri"/>
                <a:sym typeface="Calibri"/>
              </a:defRPr>
            </a:lvl2pPr>
            <a:lvl3pPr marL="1028700" marR="0" lvl="2" indent="-171450" algn="l">
              <a:lnSpc>
                <a:spcPct val="90000"/>
              </a:lnSpc>
              <a:spcBef>
                <a:spcPts val="375"/>
              </a:spcBef>
              <a:spcAft>
                <a:spcPts val="0"/>
              </a:spcAft>
              <a:buClr>
                <a:schemeClr val="dk1"/>
              </a:buClr>
              <a:buSzPts val="1800"/>
              <a:buFont typeface="Arial"/>
              <a:buNone/>
              <a:defRPr sz="1350" b="1" i="0" u="none" strike="noStrike" cap="none">
                <a:solidFill>
                  <a:schemeClr val="dk1"/>
                </a:solidFill>
                <a:latin typeface="Calibri"/>
                <a:ea typeface="Calibri"/>
                <a:cs typeface="Calibri"/>
                <a:sym typeface="Calibri"/>
              </a:defRPr>
            </a:lvl3pPr>
            <a:lvl4pPr marL="1371600" marR="0" lvl="3" indent="-171450" algn="l">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4pPr>
            <a:lvl5pPr marL="1714500" marR="0" lvl="4" indent="-171450" algn="l">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5pPr>
            <a:lvl6pPr marL="2057400" marR="0" lvl="5" indent="-171450" algn="l">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6pPr>
            <a:lvl7pPr marL="2400300" marR="0" lvl="6" indent="-171450" algn="l">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7pPr>
            <a:lvl8pPr marL="2743200" marR="0" lvl="7" indent="-171450" algn="l">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8pPr>
            <a:lvl9pPr marL="3086100" marR="0" lvl="8" indent="-171450" algn="l">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43" name="Google Shape;43;p48"/>
          <p:cNvSpPr txBox="1">
            <a:spLocks noGrp="1"/>
          </p:cNvSpPr>
          <p:nvPr>
            <p:ph type="title"/>
          </p:nvPr>
        </p:nvSpPr>
        <p:spPr>
          <a:xfrm>
            <a:off x="640753" y="715617"/>
            <a:ext cx="7862495" cy="975070"/>
          </a:xfrm>
          <a:prstGeom prst="rect">
            <a:avLst/>
          </a:prstGeom>
          <a:noFill/>
          <a:ln>
            <a:noFill/>
          </a:ln>
        </p:spPr>
        <p:txBody>
          <a:bodyPr spcFirstLastPara="1" wrap="square" lIns="91425" tIns="45700" rIns="91425" bIns="45700" anchor="ctr" anchorCtr="0">
            <a:noAutofit/>
          </a:bodyPr>
          <a:lstStyle>
            <a:lvl1pPr marR="0" lvl="0" algn="ctr">
              <a:lnSpc>
                <a:spcPct val="90000"/>
              </a:lnSpc>
              <a:spcBef>
                <a:spcPts val="0"/>
              </a:spcBef>
              <a:spcAft>
                <a:spcPts val="0"/>
              </a:spcAft>
              <a:buClr>
                <a:srgbClr val="3F3F3F"/>
              </a:buClr>
              <a:buSzPts val="4000"/>
              <a:buFont typeface="Arial"/>
              <a:buNone/>
              <a:defRPr sz="3000" b="1" i="0" u="none" strike="noStrike" cap="none">
                <a:solidFill>
                  <a:srgbClr val="3F3F3F"/>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41382114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4"/>
        <p:cNvGrpSpPr/>
        <p:nvPr/>
      </p:nvGrpSpPr>
      <p:grpSpPr>
        <a:xfrm>
          <a:off x="0" y="0"/>
          <a:ext cx="0" cy="0"/>
          <a:chOff x="0" y="0"/>
          <a:chExt cx="0" cy="0"/>
        </a:xfrm>
      </p:grpSpPr>
      <p:sp>
        <p:nvSpPr>
          <p:cNvPr id="35" name="Google Shape;35;p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757575"/>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1066041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666428"/>
            <a:ext cx="7886700" cy="745291"/>
          </a:xfrm>
          <a:prstGeom prst="rect">
            <a:avLst/>
          </a:prstGeom>
        </p:spPr>
        <p:txBody>
          <a:bodyPr/>
          <a:lstStyle/>
          <a:p>
            <a:r>
              <a:rPr lang="en-US" dirty="0"/>
              <a:t>Click to edit Master title style</a:t>
            </a:r>
          </a:p>
        </p:txBody>
      </p:sp>
      <p:sp>
        <p:nvSpPr>
          <p:cNvPr id="3" name="Content Placeholder 2"/>
          <p:cNvSpPr>
            <a:spLocks noGrp="1"/>
          </p:cNvSpPr>
          <p:nvPr>
            <p:ph idx="1" hasCustomPrompt="1"/>
          </p:nvPr>
        </p:nvSpPr>
        <p:spPr>
          <a:xfrm>
            <a:off x="628650" y="1549832"/>
            <a:ext cx="7886700" cy="4726982"/>
          </a:xfrm>
          <a:prstGeom prst="rect">
            <a:avLst/>
          </a:prstGeom>
        </p:spPr>
        <p:txBody>
          <a:bodyPr/>
          <a:lstStyle>
            <a:lvl1pPr marL="0" indent="0">
              <a:buClr>
                <a:srgbClr val="7030A0"/>
              </a:buClr>
              <a:buSzPct val="120000"/>
              <a:buFont typeface="Calibri" panose="020F0502020204030204" pitchFamily="34" charset="0"/>
              <a:buNone/>
              <a:defRPr sz="2400"/>
            </a:lvl1pPr>
            <a:lvl2pPr marL="457200" indent="0">
              <a:buClr>
                <a:srgbClr val="7030A0"/>
              </a:buClr>
              <a:buSzPct val="125000"/>
              <a:buFont typeface="Calibri" panose="020F0502020204030204" pitchFamily="34" charset="0"/>
              <a:buNone/>
              <a:defRPr sz="2000"/>
            </a:lvl2pPr>
            <a:lvl3pPr marL="914400" indent="0">
              <a:buClr>
                <a:srgbClr val="7030A0"/>
              </a:buClr>
              <a:buSzPct val="125000"/>
              <a:buFont typeface="Calibri" panose="020F0502020204030204" pitchFamily="34" charset="0"/>
              <a:buNone/>
              <a:defRPr sz="1800"/>
            </a:lvl3pPr>
            <a:lvl4pPr marL="1371600" indent="0">
              <a:buClr>
                <a:srgbClr val="7030A0"/>
              </a:buClr>
              <a:buSzPct val="125000"/>
              <a:buFont typeface="Calibri" panose="020F0502020204030204" pitchFamily="34" charset="0"/>
              <a:buNone/>
              <a:defRPr sz="1800"/>
            </a:lvl4pPr>
            <a:lvl5pPr marL="2057400" indent="-228600">
              <a:buClr>
                <a:srgbClr val="990099"/>
              </a:buClr>
              <a:buSzPct val="125000"/>
              <a:buFont typeface="Calibri" panose="020F0502020204030204" pitchFamily="34" charset="0"/>
              <a:buChar char="●"/>
              <a:defRPr sz="1600"/>
            </a:lvl5pPr>
          </a:lstStyle>
          <a:p>
            <a:pPr>
              <a:lnSpc>
                <a:spcPct val="100000"/>
              </a:lnSpc>
              <a:spcAft>
                <a:spcPts val="600"/>
              </a:spcAft>
              <a:buClr>
                <a:srgbClr val="AF0FB5"/>
              </a:buClr>
              <a:buSzPct val="125000"/>
            </a:pPr>
            <a:r>
              <a:rPr lang="pt-BR" sz="2400" dirty="0"/>
              <a:t>Lorem ipsum dolor sit amet, possim pertinacia theophrastus eam te, at duo possim dignissim reformidans. Per rebum munere in, vitae voluptaria nam no. </a:t>
            </a:r>
          </a:p>
          <a:p>
            <a:pPr>
              <a:lnSpc>
                <a:spcPct val="100000"/>
              </a:lnSpc>
              <a:spcAft>
                <a:spcPts val="600"/>
              </a:spcAft>
              <a:buClr>
                <a:srgbClr val="AF0FB5"/>
              </a:buClr>
              <a:buSzPct val="125000"/>
            </a:pPr>
            <a:r>
              <a:rPr lang="en-US" sz="2400" dirty="0" err="1"/>
              <a:t>Ei</a:t>
            </a:r>
            <a:r>
              <a:rPr lang="en-US" sz="2400" dirty="0"/>
              <a:t> </a:t>
            </a:r>
            <a:r>
              <a:rPr lang="en-US" sz="2400" dirty="0" err="1"/>
              <a:t>laudem</a:t>
            </a:r>
            <a:r>
              <a:rPr lang="en-US" sz="2400" dirty="0"/>
              <a:t> </a:t>
            </a:r>
            <a:r>
              <a:rPr lang="en-US" sz="2400" dirty="0" err="1"/>
              <a:t>graece</a:t>
            </a:r>
            <a:r>
              <a:rPr lang="en-US" sz="2400" dirty="0"/>
              <a:t> </a:t>
            </a:r>
            <a:r>
              <a:rPr lang="en-US" sz="2400" dirty="0" err="1"/>
              <a:t>assueverit</a:t>
            </a:r>
            <a:r>
              <a:rPr lang="en-US" sz="2400" dirty="0"/>
              <a:t> </a:t>
            </a:r>
            <a:r>
              <a:rPr lang="en-US" sz="2400" dirty="0" err="1"/>
              <a:t>vel</a:t>
            </a:r>
            <a:r>
              <a:rPr lang="en-US" sz="2400" dirty="0"/>
              <a:t>, cu </a:t>
            </a:r>
            <a:r>
              <a:rPr lang="en-US" sz="2400" dirty="0" err="1"/>
              <a:t>eos</a:t>
            </a:r>
            <a:r>
              <a:rPr lang="en-US" sz="2400" dirty="0"/>
              <a:t> </a:t>
            </a:r>
            <a:r>
              <a:rPr lang="en-US" sz="2400" dirty="0" err="1"/>
              <a:t>prodesset</a:t>
            </a:r>
            <a:r>
              <a:rPr lang="en-US" sz="2400" dirty="0"/>
              <a:t> </a:t>
            </a:r>
            <a:r>
              <a:rPr lang="en-US" sz="2400" dirty="0" err="1"/>
              <a:t>voluptatum</a:t>
            </a:r>
            <a:r>
              <a:rPr lang="en-US" sz="2400" dirty="0"/>
              <a:t>. Mea </a:t>
            </a:r>
            <a:r>
              <a:rPr lang="en-US" sz="2400" dirty="0" err="1"/>
              <a:t>omnes</a:t>
            </a:r>
            <a:r>
              <a:rPr lang="en-US" sz="2400" dirty="0"/>
              <a:t> </a:t>
            </a:r>
            <a:r>
              <a:rPr lang="en-US" sz="2400" dirty="0" err="1"/>
              <a:t>alterum</a:t>
            </a:r>
            <a:r>
              <a:rPr lang="en-US" sz="2400" dirty="0"/>
              <a:t> </a:t>
            </a:r>
            <a:r>
              <a:rPr lang="en-US" sz="2400" dirty="0" err="1"/>
              <a:t>eu</a:t>
            </a:r>
            <a:r>
              <a:rPr lang="en-US" sz="2400" dirty="0"/>
              <a:t>, et no. </a:t>
            </a:r>
            <a:r>
              <a:rPr lang="en-US" sz="2400" dirty="0" err="1"/>
              <a:t>Viris</a:t>
            </a:r>
            <a:r>
              <a:rPr lang="en-US" sz="2400" dirty="0"/>
              <a:t> </a:t>
            </a:r>
            <a:r>
              <a:rPr lang="en-US" sz="2400" dirty="0" err="1"/>
              <a:t>democritum</a:t>
            </a:r>
            <a:r>
              <a:rPr lang="en-US" sz="2400" dirty="0"/>
              <a:t> </a:t>
            </a:r>
            <a:r>
              <a:rPr lang="en-US" sz="2400" dirty="0" err="1"/>
              <a:t>ea</a:t>
            </a:r>
            <a:r>
              <a:rPr lang="en-US" sz="2400" dirty="0"/>
              <a:t> </a:t>
            </a:r>
            <a:r>
              <a:rPr lang="en-US" sz="2400" dirty="0" err="1"/>
              <a:t>mei</a:t>
            </a:r>
            <a:r>
              <a:rPr lang="en-US" sz="2400" dirty="0"/>
              <a:t>, </a:t>
            </a:r>
            <a:r>
              <a:rPr lang="en-US" sz="2400" dirty="0" err="1"/>
              <a:t>ei</a:t>
            </a:r>
            <a:r>
              <a:rPr lang="en-US" sz="2400" dirty="0"/>
              <a:t> </a:t>
            </a:r>
            <a:r>
              <a:rPr lang="en-US" sz="2400" dirty="0" err="1"/>
              <a:t>possit</a:t>
            </a:r>
            <a:r>
              <a:rPr lang="en-US" sz="2400" dirty="0"/>
              <a:t> </a:t>
            </a:r>
            <a:r>
              <a:rPr lang="en-US" sz="2400" dirty="0" err="1"/>
              <a:t>dictas</a:t>
            </a:r>
            <a:r>
              <a:rPr lang="en-US" sz="2400" dirty="0"/>
              <a:t> </a:t>
            </a:r>
            <a:r>
              <a:rPr lang="en-US" sz="2400" dirty="0" err="1"/>
              <a:t>pericula</a:t>
            </a:r>
            <a:r>
              <a:rPr lang="en-US" sz="2400" dirty="0"/>
              <a:t> mea. </a:t>
            </a:r>
            <a:r>
              <a:rPr lang="en-US" sz="2400" dirty="0" err="1"/>
              <a:t>Epicuri</a:t>
            </a:r>
            <a:r>
              <a:rPr lang="en-US" sz="2400" dirty="0"/>
              <a:t> </a:t>
            </a:r>
            <a:r>
              <a:rPr lang="en-US" sz="2400" dirty="0" err="1"/>
              <a:t>tincidunt</a:t>
            </a:r>
            <a:r>
              <a:rPr lang="en-US" sz="2400" dirty="0"/>
              <a:t> </a:t>
            </a:r>
            <a:r>
              <a:rPr lang="en-US" sz="2400" dirty="0" err="1"/>
              <a:t>vix</a:t>
            </a:r>
            <a:r>
              <a:rPr lang="en-US" sz="2400" dirty="0"/>
              <a:t> id.</a:t>
            </a:r>
          </a:p>
          <a:p>
            <a:pPr>
              <a:lnSpc>
                <a:spcPct val="100000"/>
              </a:lnSpc>
              <a:spcAft>
                <a:spcPts val="600"/>
              </a:spcAft>
              <a:buClr>
                <a:srgbClr val="AF0FB5"/>
              </a:buClr>
              <a:buSzPct val="125000"/>
            </a:pPr>
            <a:r>
              <a:rPr lang="en-US" sz="2400" dirty="0"/>
              <a:t>No </a:t>
            </a:r>
            <a:r>
              <a:rPr lang="en-US" sz="2400" dirty="0" err="1"/>
              <a:t>appareat</a:t>
            </a:r>
            <a:r>
              <a:rPr lang="en-US" sz="2400" dirty="0"/>
              <a:t> </a:t>
            </a:r>
            <a:r>
              <a:rPr lang="en-US" sz="2400" dirty="0" err="1"/>
              <a:t>temporibus</a:t>
            </a:r>
            <a:r>
              <a:rPr lang="en-US" sz="2400" dirty="0"/>
              <a:t> est. Nam ne </a:t>
            </a:r>
            <a:r>
              <a:rPr lang="en-US" sz="2400" dirty="0" err="1"/>
              <a:t>dicat</a:t>
            </a:r>
            <a:r>
              <a:rPr lang="en-US" sz="2400" dirty="0"/>
              <a:t> </a:t>
            </a:r>
            <a:r>
              <a:rPr lang="en-US" sz="2400" dirty="0" err="1"/>
              <a:t>saepe</a:t>
            </a:r>
            <a:r>
              <a:rPr lang="en-US" sz="2400" dirty="0"/>
              <a:t> </a:t>
            </a:r>
            <a:r>
              <a:rPr lang="en-US" sz="2400" dirty="0" err="1"/>
              <a:t>appareat</a:t>
            </a:r>
            <a:r>
              <a:rPr lang="en-US" sz="2400" dirty="0"/>
              <a:t>. </a:t>
            </a:r>
            <a:r>
              <a:rPr lang="en-US" sz="2400" dirty="0" err="1"/>
              <a:t>Ei</a:t>
            </a:r>
            <a:r>
              <a:rPr lang="en-US" sz="2400" dirty="0"/>
              <a:t> </a:t>
            </a:r>
            <a:r>
              <a:rPr lang="en-US" sz="2400" dirty="0" err="1"/>
              <a:t>nec</a:t>
            </a:r>
            <a:r>
              <a:rPr lang="en-US" sz="2400" dirty="0"/>
              <a:t> </a:t>
            </a:r>
            <a:r>
              <a:rPr lang="en-US" sz="2400" dirty="0" err="1"/>
              <a:t>alienum</a:t>
            </a:r>
            <a:r>
              <a:rPr lang="en-US" sz="2400" dirty="0"/>
              <a:t> </a:t>
            </a:r>
            <a:r>
              <a:rPr lang="en-US" sz="2400" dirty="0" err="1"/>
              <a:t>blandit</a:t>
            </a:r>
            <a:r>
              <a:rPr lang="en-US" sz="2400" dirty="0"/>
              <a:t> </a:t>
            </a:r>
            <a:r>
              <a:rPr lang="en-US" sz="2400" dirty="0" err="1"/>
              <a:t>constituto</a:t>
            </a:r>
            <a:r>
              <a:rPr lang="en-US" sz="2400" dirty="0"/>
              <a:t> </a:t>
            </a:r>
            <a:r>
              <a:rPr lang="en-US" sz="2400" dirty="0" err="1"/>
              <a:t>eu</a:t>
            </a:r>
            <a:r>
              <a:rPr lang="en-US" sz="2400" dirty="0"/>
              <a:t>, </a:t>
            </a:r>
            <a:r>
              <a:rPr lang="en-US" sz="2400" dirty="0" err="1"/>
              <a:t>ei</a:t>
            </a:r>
            <a:r>
              <a:rPr lang="en-US" sz="2400" dirty="0"/>
              <a:t> </a:t>
            </a:r>
            <a:r>
              <a:rPr lang="en-US" sz="2400" dirty="0" err="1"/>
              <a:t>eam</a:t>
            </a:r>
            <a:r>
              <a:rPr lang="en-US" sz="2400" dirty="0"/>
              <a:t> </a:t>
            </a:r>
            <a:r>
              <a:rPr lang="en-US" sz="2400" dirty="0" err="1"/>
              <a:t>elitr</a:t>
            </a:r>
            <a:r>
              <a:rPr lang="en-US" sz="2400" dirty="0"/>
              <a:t> </a:t>
            </a:r>
            <a:r>
              <a:rPr lang="en-US" sz="2400" dirty="0" err="1"/>
              <a:t>vulputate</a:t>
            </a:r>
            <a:r>
              <a:rPr lang="en-US" sz="2400" dirty="0"/>
              <a:t> </a:t>
            </a:r>
            <a:r>
              <a:rPr lang="en-US" sz="2400" dirty="0" err="1"/>
              <a:t>complectitur</a:t>
            </a:r>
            <a:r>
              <a:rPr lang="en-US" sz="2400" dirty="0"/>
              <a:t>, </a:t>
            </a:r>
          </a:p>
        </p:txBody>
      </p:sp>
    </p:spTree>
    <p:extLst>
      <p:ext uri="{BB962C8B-B14F-4D97-AF65-F5344CB8AC3E}">
        <p14:creationId xmlns:p14="http://schemas.microsoft.com/office/powerpoint/2010/main" val="114919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825624"/>
            <a:ext cx="7886700" cy="4451189"/>
          </a:xfrm>
          <a:prstGeom prst="rect">
            <a:avLst/>
          </a:prstGeom>
        </p:spPr>
        <p:txBody>
          <a:bodyPr/>
          <a:lstStyle>
            <a:lvl1pPr marL="228600" indent="-228600">
              <a:buClr>
                <a:srgbClr val="7030A0"/>
              </a:buClr>
              <a:buSzPct val="100000"/>
              <a:buFont typeface="Calibri" panose="020F0502020204030204" pitchFamily="34" charset="0"/>
              <a:buChar char="●"/>
              <a:defRPr sz="2400"/>
            </a:lvl1pPr>
            <a:lvl2pPr marL="685800" indent="-228600">
              <a:buClr>
                <a:srgbClr val="7030A0"/>
              </a:buClr>
              <a:buSzPct val="100000"/>
              <a:buFont typeface="Calibri" panose="020F0502020204030204" pitchFamily="34" charset="0"/>
              <a:buChar char="●"/>
              <a:defRPr sz="2000"/>
            </a:lvl2pPr>
            <a:lvl3pPr marL="1143000" indent="-228600">
              <a:buClr>
                <a:srgbClr val="7030A0"/>
              </a:buClr>
              <a:buSzPct val="100000"/>
              <a:buFont typeface="Calibri" panose="020F0502020204030204" pitchFamily="34" charset="0"/>
              <a:buChar char="●"/>
              <a:defRPr sz="1800"/>
            </a:lvl3pPr>
            <a:lvl4pPr marL="1600200" indent="-228600">
              <a:buClr>
                <a:srgbClr val="7030A0"/>
              </a:buClr>
              <a:buSzPct val="100000"/>
              <a:buFont typeface="Calibri" panose="020F0502020204030204" pitchFamily="34" charset="0"/>
              <a:buChar char="●"/>
              <a:defRPr sz="1800"/>
            </a:lvl4pPr>
            <a:lvl5pPr marL="2057400" indent="-228600">
              <a:buClr>
                <a:srgbClr val="990099"/>
              </a:buClr>
              <a:buSzPct val="125000"/>
              <a:buFont typeface="Calibri" panose="020F0502020204030204" pitchFamily="34" charset="0"/>
              <a:buChar cha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5" name="Title 1"/>
          <p:cNvSpPr>
            <a:spLocks noGrp="1"/>
          </p:cNvSpPr>
          <p:nvPr>
            <p:ph type="title"/>
          </p:nvPr>
        </p:nvSpPr>
        <p:spPr>
          <a:xfrm>
            <a:off x="628650" y="666428"/>
            <a:ext cx="7886700" cy="745291"/>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2713910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628650" y="1744958"/>
            <a:ext cx="3867150" cy="4655842"/>
          </a:xfrm>
          <a:prstGeom prst="rect">
            <a:avLst/>
          </a:prstGeom>
        </p:spPr>
        <p:txBody>
          <a:bodyPr/>
          <a:lstStyle>
            <a:lvl1pPr marL="228600" indent="-228600">
              <a:buClr>
                <a:srgbClr val="7030A0"/>
              </a:buClr>
              <a:buSzPct val="100000"/>
              <a:buFont typeface="Calibri" panose="020F0502020204030204" pitchFamily="34" charset="0"/>
              <a:buChar char="●"/>
              <a:defRPr sz="2400"/>
            </a:lvl1pPr>
            <a:lvl2pPr marL="685800" indent="-228600">
              <a:buClr>
                <a:srgbClr val="7030A0"/>
              </a:buClr>
              <a:buSzPct val="100000"/>
              <a:buFont typeface="Calibri" panose="020F0502020204030204" pitchFamily="34" charset="0"/>
              <a:buChar char="●"/>
              <a:defRPr sz="2000"/>
            </a:lvl2pPr>
            <a:lvl3pPr marL="1143000" indent="-228600">
              <a:buClr>
                <a:srgbClr val="7030A0"/>
              </a:buClr>
              <a:buSzPct val="100000"/>
              <a:buFont typeface="Calibri" panose="020F0502020204030204" pitchFamily="34" charset="0"/>
              <a:buChar char="●"/>
              <a:defRPr sz="1800"/>
            </a:lvl3pPr>
            <a:lvl4pPr marL="1600200" indent="-228600">
              <a:buClr>
                <a:srgbClr val="7030A0"/>
              </a:buClr>
              <a:buSzPct val="100000"/>
              <a:buFont typeface="Calibri" panose="020F0502020204030204" pitchFamily="34" charset="0"/>
              <a:buChar char="●"/>
              <a:defRPr sz="1800"/>
            </a:lvl4pPr>
            <a:lvl5pPr marL="2057400" indent="-228600">
              <a:buClr>
                <a:srgbClr val="990099"/>
              </a:buClr>
              <a:buSzPct val="125000"/>
              <a:buFont typeface="Calibri" panose="020F0502020204030204" pitchFamily="34" charset="0"/>
              <a:buChar cha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9" name="Content Placeholder 2"/>
          <p:cNvSpPr>
            <a:spLocks noGrp="1"/>
          </p:cNvSpPr>
          <p:nvPr>
            <p:ph idx="14"/>
          </p:nvPr>
        </p:nvSpPr>
        <p:spPr>
          <a:xfrm>
            <a:off x="4627212" y="1744958"/>
            <a:ext cx="3888138" cy="4655842"/>
          </a:xfrm>
          <a:prstGeom prst="rect">
            <a:avLst/>
          </a:prstGeom>
        </p:spPr>
        <p:txBody>
          <a:bodyPr/>
          <a:lstStyle>
            <a:lvl1pPr marL="228600" indent="-228600">
              <a:buClr>
                <a:srgbClr val="7030A0"/>
              </a:buClr>
              <a:buSzPct val="100000"/>
              <a:buFont typeface="Calibri" panose="020F0502020204030204" pitchFamily="34" charset="0"/>
              <a:buChar char="●"/>
              <a:defRPr sz="2400"/>
            </a:lvl1pPr>
            <a:lvl2pPr marL="685800" indent="-228600">
              <a:buClr>
                <a:srgbClr val="7030A0"/>
              </a:buClr>
              <a:buSzPct val="100000"/>
              <a:buFont typeface="Calibri" panose="020F0502020204030204" pitchFamily="34" charset="0"/>
              <a:buChar char="●"/>
              <a:defRPr sz="2000"/>
            </a:lvl2pPr>
            <a:lvl3pPr marL="1143000" indent="-228600">
              <a:buClr>
                <a:srgbClr val="7030A0"/>
              </a:buClr>
              <a:buSzPct val="100000"/>
              <a:buFont typeface="Calibri" panose="020F0502020204030204" pitchFamily="34" charset="0"/>
              <a:buChar char="●"/>
              <a:defRPr sz="1800"/>
            </a:lvl3pPr>
            <a:lvl4pPr marL="1600200" indent="-228600">
              <a:buClr>
                <a:srgbClr val="7030A0"/>
              </a:buClr>
              <a:buSzPct val="100000"/>
              <a:buFont typeface="Calibri" panose="020F0502020204030204" pitchFamily="34" charset="0"/>
              <a:buChar char="●"/>
              <a:defRPr sz="1800"/>
            </a:lvl4pPr>
            <a:lvl5pPr marL="2057400" indent="-228600">
              <a:buClr>
                <a:srgbClr val="990099"/>
              </a:buClr>
              <a:buSzPct val="125000"/>
              <a:buFont typeface="Calibri" panose="020F0502020204030204" pitchFamily="34" charset="0"/>
              <a:buChar cha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6" name="Title 1"/>
          <p:cNvSpPr>
            <a:spLocks noGrp="1"/>
          </p:cNvSpPr>
          <p:nvPr>
            <p:ph type="title"/>
          </p:nvPr>
        </p:nvSpPr>
        <p:spPr>
          <a:xfrm>
            <a:off x="628650" y="666428"/>
            <a:ext cx="7886700" cy="745291"/>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42130292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83625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13.xml"/><Relationship Id="rId7" Type="http://schemas.openxmlformats.org/officeDocument/2006/relationships/theme" Target="../theme/theme9.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15.png"/><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theme" Target="../theme/theme11.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7220723"/>
      </p:ext>
    </p:extLst>
  </p:cSld>
  <p:clrMap bg1="lt1" tx1="dk1" bg2="lt2" tx2="dk2" accent1="accent1" accent2="accent2" accent3="accent3" accent4="accent4" accent5="accent5" accent6="accent6" hlink="hlink" folHlink="folHlink"/>
  <p:sldLayoutIdLst>
    <p:sldLayoutId id="214748370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7210145"/>
      </p:ext>
    </p:extLst>
  </p:cSld>
  <p:clrMap bg1="lt1" tx1="dk1" bg2="lt2" tx2="dk2" accent1="accent1" accent2="accent2" accent3="accent3" accent4="accent4" accent5="accent5" accent6="accent6" hlink="hlink" folHlink="folHlink"/>
  <p:sldLayoutIdLst>
    <p:sldLayoutId id="2147483682" r:id="rId1"/>
  </p:sldLayoutIdLst>
  <p:txStyles>
    <p:titleStyle>
      <a:lvl1pPr algn="r" defTabSz="914400" rtl="0" eaLnBrk="1" latinLnBrk="0" hangingPunct="1">
        <a:lnSpc>
          <a:spcPct val="90000"/>
        </a:lnSpc>
        <a:spcBef>
          <a:spcPct val="0"/>
        </a:spcBef>
        <a:buNone/>
        <a:defRPr sz="4000" kern="1200">
          <a:solidFill>
            <a:schemeClr val="tx1"/>
          </a:solidFill>
          <a:latin typeface="Haettenschweiler" panose="020B0706040902060204" pitchFamily="34" charset="0"/>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2783750"/>
      </p:ext>
    </p:extLst>
  </p:cSld>
  <p:clrMap bg1="lt1" tx1="dk1" bg2="lt2" tx2="dk2" accent1="accent1" accent2="accent2" accent3="accent3" accent4="accent4" accent5="accent5" accent6="accent6" hlink="hlink" folHlink="folHlink"/>
  <p:sldLayoutIdLst>
    <p:sldLayoutId id="2147483700" r:id="rId1"/>
  </p:sldLayoutIdLst>
  <p:txStyles>
    <p:titleStyle>
      <a:lvl1pPr algn="r" defTabSz="914400" rtl="0" eaLnBrk="1" latinLnBrk="0" hangingPunct="1">
        <a:lnSpc>
          <a:spcPct val="90000"/>
        </a:lnSpc>
        <a:spcBef>
          <a:spcPct val="0"/>
        </a:spcBef>
        <a:buNone/>
        <a:defRPr sz="4000" kern="1200">
          <a:solidFill>
            <a:schemeClr val="tx1"/>
          </a:solidFill>
          <a:latin typeface="Haettenschweiler" panose="020B0706040902060204" pitchFamily="34" charset="0"/>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8139086"/>
      </p:ext>
    </p:extLst>
  </p:cSld>
  <p:clrMap bg1="lt1" tx1="dk1" bg2="lt2" tx2="dk2" accent1="accent1" accent2="accent2" accent3="accent3" accent4="accent4" accent5="accent5" accent6="accent6" hlink="hlink" folHlink="folHlink"/>
  <p:sldLayoutIdLst>
    <p:sldLayoutId id="2147483685" r:id="rId1"/>
  </p:sldLayoutIdLst>
  <p:txStyles>
    <p:titleStyle>
      <a:lvl1pPr algn="r" defTabSz="914400" rtl="0" eaLnBrk="1" latinLnBrk="0" hangingPunct="1">
        <a:lnSpc>
          <a:spcPct val="90000"/>
        </a:lnSpc>
        <a:spcBef>
          <a:spcPct val="0"/>
        </a:spcBef>
        <a:buNone/>
        <a:defRPr sz="4000" kern="1200">
          <a:solidFill>
            <a:schemeClr val="tx1"/>
          </a:solidFill>
          <a:latin typeface="Haettenschweiler" panose="020B0706040902060204" pitchFamily="34" charset="0"/>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5538393"/>
      </p:ext>
    </p:extLst>
  </p:cSld>
  <p:clrMap bg1="lt1" tx1="dk1" bg2="lt2" tx2="dk2" accent1="accent1" accent2="accent2" accent3="accent3" accent4="accent4" accent5="accent5" accent6="accent6" hlink="hlink" folHlink="folHlink"/>
  <p:sldLayoutIdLst>
    <p:sldLayoutId id="2147483687" r:id="rId1"/>
  </p:sldLayoutIdLst>
  <p:txStyles>
    <p:titleStyle>
      <a:lvl1pPr algn="r" defTabSz="914400" rtl="0" eaLnBrk="1" latinLnBrk="0" hangingPunct="1">
        <a:lnSpc>
          <a:spcPct val="90000"/>
        </a:lnSpc>
        <a:spcBef>
          <a:spcPct val="0"/>
        </a:spcBef>
        <a:buNone/>
        <a:defRPr sz="4000" kern="1200">
          <a:solidFill>
            <a:schemeClr val="tx1"/>
          </a:solidFill>
          <a:latin typeface="Haettenschweiler" panose="020B0706040902060204" pitchFamily="34" charset="0"/>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4650544"/>
      </p:ext>
    </p:extLst>
  </p:cSld>
  <p:clrMap bg1="lt1" tx1="dk1" bg2="lt2" tx2="dk2" accent1="accent1" accent2="accent2" accent3="accent3" accent4="accent4" accent5="accent5" accent6="accent6" hlink="hlink" folHlink="folHlink"/>
  <p:sldLayoutIdLst>
    <p:sldLayoutId id="2147483689" r:id="rId1"/>
  </p:sldLayoutIdLst>
  <p:txStyles>
    <p:titleStyle>
      <a:lvl1pPr algn="r" defTabSz="914400" rtl="0" eaLnBrk="1" latinLnBrk="0" hangingPunct="1">
        <a:lnSpc>
          <a:spcPct val="90000"/>
        </a:lnSpc>
        <a:spcBef>
          <a:spcPct val="0"/>
        </a:spcBef>
        <a:buNone/>
        <a:defRPr sz="4000" kern="1200">
          <a:solidFill>
            <a:schemeClr val="tx1"/>
          </a:solidFill>
          <a:latin typeface="Haettenschweiler" panose="020B0706040902060204" pitchFamily="34" charset="0"/>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5" name="Group 14"/>
          <p:cNvGrpSpPr/>
          <p:nvPr userDrawn="1"/>
        </p:nvGrpSpPr>
        <p:grpSpPr>
          <a:xfrm>
            <a:off x="4616735" y="-101721"/>
            <a:ext cx="4215625" cy="1460045"/>
            <a:chOff x="4616735" y="-101721"/>
            <a:chExt cx="4215625" cy="1460045"/>
          </a:xfrm>
        </p:grpSpPr>
        <p:sp>
          <p:nvSpPr>
            <p:cNvPr id="16" name="Oval 15"/>
            <p:cNvSpPr/>
            <p:nvPr/>
          </p:nvSpPr>
          <p:spPr>
            <a:xfrm>
              <a:off x="4616735" y="-101721"/>
              <a:ext cx="1460045" cy="1460045"/>
            </a:xfrm>
            <a:prstGeom prst="ellipse">
              <a:avLst/>
            </a:prstGeom>
            <a:solidFill>
              <a:srgbClr val="AF0FB5">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6005371" y="-101721"/>
              <a:ext cx="1460045" cy="1460045"/>
            </a:xfrm>
            <a:prstGeom prst="ellipse">
              <a:avLst/>
            </a:prstGeom>
            <a:solidFill>
              <a:srgbClr val="729EAE">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7371628" y="-101721"/>
              <a:ext cx="1460045" cy="1460045"/>
            </a:xfrm>
            <a:prstGeom prst="ellipse">
              <a:avLst/>
            </a:prstGeom>
            <a:solidFill>
              <a:srgbClr val="49B50B">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98880" y="204842"/>
              <a:ext cx="1292153" cy="1070383"/>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21777" y="0"/>
              <a:ext cx="1515612" cy="1255489"/>
            </a:xfrm>
            <a:prstGeom prst="rect">
              <a:avLst/>
            </a:prstGeom>
          </p:spPr>
        </p:pic>
        <p:pic>
          <p:nvPicPr>
            <p:cNvPr id="21" name="Pictur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140138">
              <a:off x="7457196" y="79301"/>
              <a:ext cx="1375164" cy="1139146"/>
            </a:xfrm>
            <a:prstGeom prst="rect">
              <a:avLst/>
            </a:prstGeom>
          </p:spPr>
        </p:pic>
      </p:grpSp>
    </p:spTree>
    <p:extLst>
      <p:ext uri="{BB962C8B-B14F-4D97-AF65-F5344CB8AC3E}">
        <p14:creationId xmlns:p14="http://schemas.microsoft.com/office/powerpoint/2010/main" val="2155841788"/>
      </p:ext>
    </p:extLst>
  </p:cSld>
  <p:clrMap bg1="lt1" tx1="dk1" bg2="lt2" tx2="dk2" accent1="accent1" accent2="accent2" accent3="accent3" accent4="accent4" accent5="accent5" accent6="accent6" hlink="hlink" folHlink="folHlink"/>
  <p:sldLayoutIdLst>
    <p:sldLayoutId id="2147483674" r:id="rId1"/>
    <p:sldLayoutId id="214748367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1" name="Group 20"/>
          <p:cNvGrpSpPr/>
          <p:nvPr userDrawn="1"/>
        </p:nvGrpSpPr>
        <p:grpSpPr>
          <a:xfrm>
            <a:off x="4616735" y="-101721"/>
            <a:ext cx="4215624" cy="1460045"/>
            <a:chOff x="4616735" y="-101721"/>
            <a:chExt cx="4215624" cy="1460045"/>
          </a:xfrm>
        </p:grpSpPr>
        <p:sp>
          <p:nvSpPr>
            <p:cNvPr id="22" name="Oval 21"/>
            <p:cNvSpPr/>
            <p:nvPr/>
          </p:nvSpPr>
          <p:spPr>
            <a:xfrm>
              <a:off x="4616735" y="-101721"/>
              <a:ext cx="1460045" cy="1460045"/>
            </a:xfrm>
            <a:prstGeom prst="ellipse">
              <a:avLst/>
            </a:prstGeom>
            <a:solidFill>
              <a:srgbClr val="E55709">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6005371" y="-101721"/>
              <a:ext cx="1460045" cy="1460045"/>
            </a:xfrm>
            <a:prstGeom prst="ellipse">
              <a:avLst/>
            </a:prstGeom>
            <a:solidFill>
              <a:srgbClr val="00B0F0">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7371628" y="-101721"/>
              <a:ext cx="1460045" cy="1460045"/>
            </a:xfrm>
            <a:prstGeom prst="ellipse">
              <a:avLst/>
            </a:prstGeom>
            <a:solidFill>
              <a:srgbClr val="AF0FB5">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98880" y="124632"/>
              <a:ext cx="1292153" cy="1070382"/>
            </a:xfrm>
            <a:prstGeom prst="rect">
              <a:avLst/>
            </a:prstGeom>
          </p:spPr>
        </p:pic>
        <p:pic>
          <p:nvPicPr>
            <p:cNvPr id="26" name="Picture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781005">
              <a:off x="6107160" y="35891"/>
              <a:ext cx="1414186" cy="1171471"/>
            </a:xfrm>
            <a:prstGeom prst="rect">
              <a:avLst/>
            </a:prstGeom>
          </p:spPr>
        </p:pic>
        <p:pic>
          <p:nvPicPr>
            <p:cNvPr id="27" name="Picture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57196" y="79301"/>
              <a:ext cx="1375163" cy="1139146"/>
            </a:xfrm>
            <a:prstGeom prst="rect">
              <a:avLst/>
            </a:prstGeom>
          </p:spPr>
        </p:pic>
      </p:grpSp>
    </p:spTree>
    <p:extLst>
      <p:ext uri="{BB962C8B-B14F-4D97-AF65-F5344CB8AC3E}">
        <p14:creationId xmlns:p14="http://schemas.microsoft.com/office/powerpoint/2010/main" val="2944143580"/>
      </p:ext>
    </p:extLst>
  </p:cSld>
  <p:clrMap bg1="lt1" tx1="dk1" bg2="lt2" tx2="dk2" accent1="accent1" accent2="accent2" accent3="accent3" accent4="accent4" accent5="accent5" accent6="accent6" hlink="hlink" folHlink="folHlink"/>
  <p:sldLayoutIdLst>
    <p:sldLayoutId id="2147483678" r:id="rId1"/>
    <p:sldLayoutId id="214748367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0233713"/>
      </p:ext>
    </p:extLst>
  </p:cSld>
  <p:clrMap bg1="lt1" tx1="dk1" bg2="lt2" tx2="dk2" accent1="accent1" accent2="accent2" accent3="accent3" accent4="accent4" accent5="accent5" accent6="accent6" hlink="hlink" folHlink="folHlink"/>
  <p:sldLayoutIdLst>
    <p:sldLayoutId id="2147483691" r:id="rId1"/>
    <p:sldLayoutId id="2147483693" r:id="rId2"/>
    <p:sldLayoutId id="2147483692" r:id="rId3"/>
    <p:sldLayoutId id="2147483704" r:id="rId4"/>
    <p:sldLayoutId id="2147483705" r:id="rId5"/>
    <p:sldLayoutId id="2147483706"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4338898"/>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5908534"/>
      </p:ext>
    </p:extLst>
  </p:cSld>
  <p:clrMap bg1="lt1" tx1="dk1" bg2="lt2" tx2="dk2" accent1="accent1" accent2="accent2" accent3="accent3" accent4="accent4" accent5="accent5" accent6="accent6" hlink="hlink" folHlink="folHlink"/>
  <p:sldLayoutIdLst>
    <p:sldLayoutId id="214748370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22.jpg"/><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8" Type="http://schemas.openxmlformats.org/officeDocument/2006/relationships/hyperlink" Target="https://drive.google.com/file/d/1GY4OCNo3GBvZssfxD7A3dLmlooST3_-t/view?usp=sharing" TargetMode="External"/><Relationship Id="rId3" Type="http://schemas.openxmlformats.org/officeDocument/2006/relationships/image" Target="../media/image18.png"/><Relationship Id="rId7" Type="http://schemas.openxmlformats.org/officeDocument/2006/relationships/hyperlink" Target="https://centerontransition.org/resources/publications/download.cfm?id=155" TargetMode="External"/><Relationship Id="rId12"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hyperlink" Target="https://docs.google.com/document/d/1mycHxfPXj267JdLqit6Sv38X1lxDr4r3/edit?usp=drive_link&amp;ouid=117559466382451500675&amp;rtpof=true&amp;sd=true" TargetMode="External"/><Relationship Id="rId11" Type="http://schemas.openxmlformats.org/officeDocument/2006/relationships/hyperlink" Target="https://drive.google.com/file/d/1mUoa4aP2YSlHx0fQXBzCylHoiT60DjZd/view?usp=drive_link" TargetMode="External"/><Relationship Id="rId5" Type="http://schemas.openxmlformats.org/officeDocument/2006/relationships/hyperlink" Target="https://drive.google.com/file/d/1StyRcvRmlTnDNlKoh_qPw0vwpIM428SQ/view?usp=sharing" TargetMode="External"/><Relationship Id="rId10" Type="http://schemas.openxmlformats.org/officeDocument/2006/relationships/image" Target="../media/image23.png"/><Relationship Id="rId4" Type="http://schemas.openxmlformats.org/officeDocument/2006/relationships/hyperlink" Target="https://drive.google.com/file/d/1pcJuRrpIEUDMx2ODjQUtXj3_wZ_6c42l/view?usp=sharing" TargetMode="External"/><Relationship Id="rId9" Type="http://schemas.openxmlformats.org/officeDocument/2006/relationships/hyperlink" Target="https://drive.google.com/file/d/1p9hfy3VgpSKHbVamqax2Yo1sIcYEm8O6/view?usp=sharin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hyperlink" Target="file:///\\cityhall-fs-01\users\apalmi\Desktop\JSimmons%20Digital%20Portfolio%20Video%20(1).mp4"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hyperlink" Target="https://www.lifecoursetools.com/lifecourse-library/exploring-the-life-domai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089AB-EEA1-319D-7A11-2A55ED90FA57}"/>
              </a:ext>
            </a:extLst>
          </p:cNvPr>
          <p:cNvSpPr>
            <a:spLocks noGrp="1"/>
          </p:cNvSpPr>
          <p:nvPr>
            <p:ph type="title"/>
          </p:nvPr>
        </p:nvSpPr>
        <p:spPr/>
        <p:txBody>
          <a:bodyPr/>
          <a:lstStyle/>
          <a:p>
            <a:r>
              <a:rPr lang="en-US" sz="4400" dirty="0">
                <a:latin typeface="+mj-lt"/>
                <a:ea typeface="+mj-ea"/>
                <a:cs typeface="+mj-cs"/>
                <a:sym typeface="Calibri"/>
              </a:rPr>
              <a:t>Team Collaboration for Successful Transition </a:t>
            </a:r>
            <a:br>
              <a:rPr lang="en-US" sz="4400" dirty="0">
                <a:latin typeface="+mj-lt"/>
                <a:ea typeface="+mj-ea"/>
                <a:cs typeface="+mj-cs"/>
                <a:sym typeface="Calibri"/>
              </a:rPr>
            </a:br>
            <a:r>
              <a:rPr lang="en-US" sz="4400" dirty="0">
                <a:latin typeface="+mj-lt"/>
                <a:ea typeface="+mj-ea"/>
                <a:cs typeface="+mj-cs"/>
                <a:sym typeface="Calibri"/>
              </a:rPr>
              <a:t>	</a:t>
            </a:r>
            <a:endParaRPr lang="en-US" dirty="0"/>
          </a:p>
        </p:txBody>
      </p:sp>
      <p:pic>
        <p:nvPicPr>
          <p:cNvPr id="4" name="Content Placeholder 3" descr="Five people gathered at a park, laughing. Three are sitting next to each other on a bench. One is standing close by. One is sitting in a wheelchair close to the bench. ">
            <a:extLst>
              <a:ext uri="{FF2B5EF4-FFF2-40B4-BE49-F238E27FC236}">
                <a16:creationId xmlns:a16="http://schemas.microsoft.com/office/drawing/2014/main" id="{5C9D5A05-619C-643E-2FCD-B834C60D3A70}"/>
              </a:ext>
              <a:ext uri="{C183D7F6-B498-43B3-948B-1728B52AA6E4}">
                <adec:decorative xmlns:adec="http://schemas.microsoft.com/office/drawing/2017/decorative" val="0"/>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13552" b="2336"/>
          <a:stretch/>
        </p:blipFill>
        <p:spPr>
          <a:xfrm flipH="1">
            <a:off x="628650" y="1694420"/>
            <a:ext cx="7886700" cy="4437534"/>
          </a:xfrm>
          <a:prstGeom prst="rect">
            <a:avLst/>
          </a:prstGeom>
        </p:spPr>
      </p:pic>
    </p:spTree>
    <p:extLst>
      <p:ext uri="{BB962C8B-B14F-4D97-AF65-F5344CB8AC3E}">
        <p14:creationId xmlns:p14="http://schemas.microsoft.com/office/powerpoint/2010/main" val="2177853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954BBA5-F2B9-0C51-4B18-5C81DABDBA86}"/>
              </a:ext>
            </a:extLst>
          </p:cNvPr>
          <p:cNvSpPr>
            <a:spLocks noGrp="1"/>
          </p:cNvSpPr>
          <p:nvPr>
            <p:ph idx="1"/>
          </p:nvPr>
        </p:nvSpPr>
        <p:spPr/>
        <p:txBody>
          <a:bodyPr/>
          <a:lstStyle/>
          <a:p>
            <a:pPr marL="0" marR="0" indent="0" algn="l" defTabSz="457200" rtl="0" fontAlgn="auto" latinLnBrk="0" hangingPunct="0">
              <a:lnSpc>
                <a:spcPct val="100000"/>
              </a:lnSpc>
              <a:spcBef>
                <a:spcPts val="0"/>
              </a:spcBef>
              <a:spcAft>
                <a:spcPts val="0"/>
              </a:spcAft>
              <a:buClrTx/>
              <a:buSzTx/>
              <a:buFontTx/>
              <a:buNone/>
              <a:tabLst/>
            </a:pPr>
            <a:r>
              <a:rPr kumimoji="0" lang="en-US" sz="2800" b="0" i="0" u="none" strike="noStrike" cap="none" spc="0" normalizeH="0" baseline="0" dirty="0">
                <a:ln>
                  <a:noFill/>
                </a:ln>
                <a:solidFill>
                  <a:srgbClr val="000000"/>
                </a:solidFill>
                <a:effectLst/>
                <a:uFillTx/>
                <a:latin typeface="+mj-lt"/>
                <a:ea typeface="+mj-ea"/>
                <a:cs typeface="+mj-cs"/>
                <a:sym typeface="Calibri"/>
              </a:rPr>
              <a:t>Donna Grumiaux</a:t>
            </a:r>
          </a:p>
          <a:p>
            <a:pPr marL="0" marR="0" indent="0" algn="l" defTabSz="457200" rtl="0" fontAlgn="auto" latinLnBrk="0" hangingPunct="0">
              <a:lnSpc>
                <a:spcPct val="100000"/>
              </a:lnSpc>
              <a:spcBef>
                <a:spcPts val="0"/>
              </a:spcBef>
              <a:spcAft>
                <a:spcPts val="0"/>
              </a:spcAft>
              <a:buClrTx/>
              <a:buSzTx/>
              <a:buFontTx/>
              <a:buNone/>
              <a:tabLst/>
            </a:pPr>
            <a:r>
              <a:rPr lang="en-US" sz="2800" dirty="0">
                <a:solidFill>
                  <a:srgbClr val="000000"/>
                </a:solidFill>
                <a:latin typeface="+mj-lt"/>
                <a:ea typeface="+mj-ea"/>
                <a:cs typeface="+mj-cs"/>
                <a:sym typeface="Calibri"/>
              </a:rPr>
              <a:t>Amanda Dailey </a:t>
            </a:r>
          </a:p>
          <a:p>
            <a:pPr marL="0" marR="0" indent="0" algn="l" defTabSz="457200" rtl="0" fontAlgn="auto" latinLnBrk="0" hangingPunct="0">
              <a:lnSpc>
                <a:spcPct val="100000"/>
              </a:lnSpc>
              <a:spcBef>
                <a:spcPts val="0"/>
              </a:spcBef>
              <a:spcAft>
                <a:spcPts val="0"/>
              </a:spcAft>
              <a:buClrTx/>
              <a:buSzTx/>
              <a:buFontTx/>
              <a:buNone/>
              <a:tabLst/>
            </a:pPr>
            <a:r>
              <a:rPr kumimoji="0" lang="en-US" sz="2800" b="0" i="0" u="none" strike="noStrike" cap="none" spc="0" normalizeH="0" baseline="0" dirty="0">
                <a:ln>
                  <a:noFill/>
                </a:ln>
                <a:solidFill>
                  <a:srgbClr val="000000"/>
                </a:solidFill>
                <a:effectLst/>
                <a:uFillTx/>
                <a:latin typeface="+mj-lt"/>
                <a:ea typeface="+mj-ea"/>
                <a:cs typeface="+mj-cs"/>
                <a:sym typeface="Calibri"/>
              </a:rPr>
              <a:t>Kendra Johnson</a:t>
            </a:r>
          </a:p>
          <a:p>
            <a:pPr marL="0" marR="0" indent="0" algn="l" defTabSz="457200" rtl="0" fontAlgn="auto" latinLnBrk="0" hangingPunct="0">
              <a:lnSpc>
                <a:spcPct val="100000"/>
              </a:lnSpc>
              <a:spcBef>
                <a:spcPts val="0"/>
              </a:spcBef>
              <a:spcAft>
                <a:spcPts val="0"/>
              </a:spcAft>
              <a:buClrTx/>
              <a:buSzTx/>
              <a:buFontTx/>
              <a:buNone/>
              <a:tabLst/>
            </a:pPr>
            <a:r>
              <a:rPr lang="en-US" sz="2800" dirty="0">
                <a:solidFill>
                  <a:srgbClr val="000000"/>
                </a:solidFill>
                <a:latin typeface="+mj-lt"/>
                <a:ea typeface="+mj-ea"/>
                <a:cs typeface="+mj-cs"/>
                <a:sym typeface="Calibri"/>
              </a:rPr>
              <a:t>Chris Martin</a:t>
            </a:r>
            <a:endParaRPr kumimoji="0" lang="en-US" sz="2800" b="0" i="0" u="none" strike="noStrike" cap="none" spc="0" normalizeH="0" baseline="0" dirty="0">
              <a:ln>
                <a:noFill/>
              </a:ln>
              <a:solidFill>
                <a:srgbClr val="000000"/>
              </a:solidFill>
              <a:effectLst/>
              <a:uFillTx/>
              <a:latin typeface="+mj-lt"/>
              <a:ea typeface="+mj-ea"/>
              <a:cs typeface="+mj-cs"/>
              <a:sym typeface="Calibri"/>
            </a:endParaRPr>
          </a:p>
          <a:p>
            <a:endParaRPr lang="en-US" dirty="0"/>
          </a:p>
        </p:txBody>
      </p:sp>
      <p:sp>
        <p:nvSpPr>
          <p:cNvPr id="3" name="Title 2">
            <a:extLst>
              <a:ext uri="{FF2B5EF4-FFF2-40B4-BE49-F238E27FC236}">
                <a16:creationId xmlns:a16="http://schemas.microsoft.com/office/drawing/2014/main" id="{BE1FCF7C-6585-648A-97A6-997E2424A835}"/>
              </a:ext>
            </a:extLst>
          </p:cNvPr>
          <p:cNvSpPr>
            <a:spLocks noGrp="1"/>
          </p:cNvSpPr>
          <p:nvPr>
            <p:ph type="ctrTitle"/>
          </p:nvPr>
        </p:nvSpPr>
        <p:spPr/>
        <p:txBody>
          <a:bodyPr/>
          <a:lstStyle/>
          <a:p>
            <a:pPr algn="ctr"/>
            <a:br>
              <a:rPr lang="en-US" dirty="0"/>
            </a:br>
            <a:endParaRPr lang="en-US" dirty="0"/>
          </a:p>
        </p:txBody>
      </p:sp>
      <p:sp>
        <p:nvSpPr>
          <p:cNvPr id="4" name="Subtitle 3">
            <a:extLst>
              <a:ext uri="{FF2B5EF4-FFF2-40B4-BE49-F238E27FC236}">
                <a16:creationId xmlns:a16="http://schemas.microsoft.com/office/drawing/2014/main" id="{B6CF3F2A-AF22-442A-2439-EFF12F0B7675}"/>
              </a:ext>
            </a:extLst>
          </p:cNvPr>
          <p:cNvSpPr>
            <a:spLocks noGrp="1"/>
          </p:cNvSpPr>
          <p:nvPr>
            <p:ph type="subTitle" idx="10"/>
          </p:nvPr>
        </p:nvSpPr>
        <p:spPr>
          <a:xfrm>
            <a:off x="258618" y="3161655"/>
            <a:ext cx="8249951" cy="875252"/>
          </a:xfrm>
        </p:spPr>
        <p:txBody>
          <a:bodyPr/>
          <a:lstStyle/>
          <a:p>
            <a:r>
              <a:rPr lang="en-US" sz="2800" dirty="0"/>
              <a:t>Your collaborative Presenters </a:t>
            </a:r>
          </a:p>
        </p:txBody>
      </p:sp>
    </p:spTree>
    <p:extLst>
      <p:ext uri="{BB962C8B-B14F-4D97-AF65-F5344CB8AC3E}">
        <p14:creationId xmlns:p14="http://schemas.microsoft.com/office/powerpoint/2010/main" val="2124710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095066" y="1181686"/>
            <a:ext cx="3420284" cy="5486400"/>
          </a:xfrm>
        </p:spPr>
        <p:txBody>
          <a:bodyPr/>
          <a:lstStyle/>
          <a:p>
            <a:r>
              <a:rPr lang="en-US" sz="2200" dirty="0"/>
              <a:t>Schools and DARS share a common goal of successful employment outcomes</a:t>
            </a:r>
          </a:p>
          <a:p>
            <a:r>
              <a:rPr lang="en-US" sz="2200" dirty="0"/>
              <a:t>Federal regulations  require schools and DARS to work together to deliver Pre-ETS within the educational setting</a:t>
            </a:r>
          </a:p>
          <a:p>
            <a:r>
              <a:rPr lang="en-US" sz="2200" dirty="0"/>
              <a:t>Pre-ETS works in conjunction with the school’s existing transition services and are based on the student’s individual need</a:t>
            </a:r>
          </a:p>
          <a:p>
            <a:endParaRPr lang="en-US" sz="2200" dirty="0"/>
          </a:p>
        </p:txBody>
      </p:sp>
      <p:sp>
        <p:nvSpPr>
          <p:cNvPr id="3" name="Title 2"/>
          <p:cNvSpPr>
            <a:spLocks noGrp="1"/>
          </p:cNvSpPr>
          <p:nvPr>
            <p:ph type="ctrTitle"/>
          </p:nvPr>
        </p:nvSpPr>
        <p:spPr>
          <a:xfrm>
            <a:off x="5095066" y="464949"/>
            <a:ext cx="3420284" cy="716737"/>
          </a:xfrm>
        </p:spPr>
        <p:txBody>
          <a:bodyPr/>
          <a:lstStyle/>
          <a:p>
            <a:pPr algn="ctr"/>
            <a:r>
              <a:rPr lang="en-US" dirty="0"/>
              <a:t>Schools and DARS</a:t>
            </a:r>
          </a:p>
        </p:txBody>
      </p:sp>
    </p:spTree>
    <p:extLst>
      <p:ext uri="{BB962C8B-B14F-4D97-AF65-F5344CB8AC3E}">
        <p14:creationId xmlns:p14="http://schemas.microsoft.com/office/powerpoint/2010/main" val="2616840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a:t>What are Pre-ETS?</a:t>
            </a:r>
          </a:p>
        </p:txBody>
      </p:sp>
      <p:sp>
        <p:nvSpPr>
          <p:cNvPr id="3" name="Subtitle 2"/>
          <p:cNvSpPr>
            <a:spLocks noGrp="1"/>
          </p:cNvSpPr>
          <p:nvPr>
            <p:ph type="subTitle" idx="10"/>
          </p:nvPr>
        </p:nvSpPr>
        <p:spPr>
          <a:xfrm>
            <a:off x="3874575" y="4339525"/>
            <a:ext cx="4680487" cy="2518475"/>
          </a:xfrm>
        </p:spPr>
        <p:txBody>
          <a:bodyPr/>
          <a:lstStyle/>
          <a:p>
            <a:pPr marL="342900" indent="-342900">
              <a:buFont typeface="Arial" panose="020B0604020202020204" pitchFamily="34" charset="0"/>
              <a:buChar char="•"/>
            </a:pPr>
            <a:r>
              <a:rPr lang="en-US" sz="2000" dirty="0"/>
              <a:t>Early start at developing employability skills and to assist students with identifying career interests </a:t>
            </a:r>
          </a:p>
          <a:p>
            <a:pPr marL="342900" indent="-342900">
              <a:buFont typeface="Arial" panose="020B0604020202020204" pitchFamily="34" charset="0"/>
              <a:buChar char="•"/>
            </a:pPr>
            <a:r>
              <a:rPr lang="en-US" sz="2000" dirty="0"/>
              <a:t>Only for Students With Disabilities</a:t>
            </a:r>
          </a:p>
          <a:p>
            <a:pPr marL="342900" indent="-342900">
              <a:buFont typeface="Arial" panose="020B0604020202020204" pitchFamily="34" charset="0"/>
              <a:buChar char="•"/>
            </a:pPr>
            <a:r>
              <a:rPr lang="en-US" sz="2000" dirty="0"/>
              <a:t>Do not have to be a DARS client</a:t>
            </a:r>
          </a:p>
          <a:p>
            <a:pPr marL="342900" indent="-342900">
              <a:buFont typeface="Arial" panose="020B0604020202020204" pitchFamily="34" charset="0"/>
              <a:buChar char="•"/>
            </a:pPr>
            <a:r>
              <a:rPr lang="en-US" sz="2000" dirty="0"/>
              <a:t>DARS collaborates with students, families, schools and community service providers</a:t>
            </a:r>
          </a:p>
          <a:p>
            <a:endParaRPr lang="en-US" dirty="0"/>
          </a:p>
        </p:txBody>
      </p:sp>
    </p:spTree>
    <p:extLst>
      <p:ext uri="{BB962C8B-B14F-4D97-AF65-F5344CB8AC3E}">
        <p14:creationId xmlns:p14="http://schemas.microsoft.com/office/powerpoint/2010/main" val="3735504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sz="3600" dirty="0"/>
              <a:t>Are at least 14 AND</a:t>
            </a:r>
          </a:p>
          <a:p>
            <a:r>
              <a:rPr lang="en-US" sz="3600" dirty="0"/>
              <a:t>Are receiving special education services and have an IEP, OR</a:t>
            </a:r>
          </a:p>
          <a:p>
            <a:r>
              <a:rPr lang="en-US" sz="3600" dirty="0"/>
              <a:t>Have a Section 504 plan, OR</a:t>
            </a:r>
          </a:p>
          <a:p>
            <a:r>
              <a:rPr lang="en-US" sz="3600" dirty="0"/>
              <a:t>Have a disability not served by other means from the school and can provide documentation of disability</a:t>
            </a:r>
          </a:p>
        </p:txBody>
      </p:sp>
      <p:sp>
        <p:nvSpPr>
          <p:cNvPr id="5" name="Title 4"/>
          <p:cNvSpPr>
            <a:spLocks noGrp="1"/>
          </p:cNvSpPr>
          <p:nvPr>
            <p:ph type="title"/>
          </p:nvPr>
        </p:nvSpPr>
        <p:spPr/>
        <p:txBody>
          <a:bodyPr/>
          <a:lstStyle/>
          <a:p>
            <a:pPr algn="ctr"/>
            <a:r>
              <a:rPr lang="en-US" dirty="0"/>
              <a:t>Pre-ETS may be provided to students who… </a:t>
            </a:r>
          </a:p>
        </p:txBody>
      </p:sp>
    </p:spTree>
    <p:extLst>
      <p:ext uri="{BB962C8B-B14F-4D97-AF65-F5344CB8AC3E}">
        <p14:creationId xmlns:p14="http://schemas.microsoft.com/office/powerpoint/2010/main" val="2137516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dirty="0"/>
              <a:t>How are Students Referred for Pre-ETS?</a:t>
            </a:r>
          </a:p>
        </p:txBody>
      </p:sp>
      <p:sp>
        <p:nvSpPr>
          <p:cNvPr id="3" name="Content Placeholder 2"/>
          <p:cNvSpPr>
            <a:spLocks noGrp="1"/>
          </p:cNvSpPr>
          <p:nvPr>
            <p:ph idx="1"/>
          </p:nvPr>
        </p:nvSpPr>
        <p:spPr/>
        <p:txBody>
          <a:bodyPr/>
          <a:lstStyle/>
          <a:p>
            <a:pPr marL="571500" indent="-571500">
              <a:buFont typeface="Arial" panose="020B0604020202020204" pitchFamily="34" charset="0"/>
              <a:buChar char="•"/>
            </a:pPr>
            <a:r>
              <a:rPr lang="en-US" sz="3600" dirty="0"/>
              <a:t>Students can be referred for Pre-ETS by the school, parents, or other service provider</a:t>
            </a:r>
          </a:p>
          <a:p>
            <a:pPr marL="571500" indent="-571500">
              <a:buFont typeface="Arial" panose="020B0604020202020204" pitchFamily="34" charset="0"/>
              <a:buChar char="•"/>
            </a:pPr>
            <a:r>
              <a:rPr lang="en-US" sz="3600" dirty="0"/>
              <a:t>Schools will have the referral form (Pre-ETS Release and Consent form)</a:t>
            </a:r>
          </a:p>
          <a:p>
            <a:pPr marL="571500" indent="-571500">
              <a:buFont typeface="Arial" panose="020B0604020202020204" pitchFamily="34" charset="0"/>
              <a:buChar char="•"/>
            </a:pPr>
            <a:r>
              <a:rPr lang="en-US" sz="3600" dirty="0"/>
              <a:t>Once completed, forms and documentation of disability will be turned in to the DARS counselor</a:t>
            </a:r>
          </a:p>
          <a:p>
            <a:pPr marL="0" indent="0">
              <a:buNone/>
            </a:pPr>
            <a:endParaRPr lang="en-US" dirty="0"/>
          </a:p>
        </p:txBody>
      </p:sp>
    </p:spTree>
    <p:extLst>
      <p:ext uri="{BB962C8B-B14F-4D97-AF65-F5344CB8AC3E}">
        <p14:creationId xmlns:p14="http://schemas.microsoft.com/office/powerpoint/2010/main" val="2465517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54064" y="4432514"/>
            <a:ext cx="7961286" cy="2425486"/>
          </a:xfrm>
        </p:spPr>
        <p:txBody>
          <a:bodyPr/>
          <a:lstStyle/>
          <a:p>
            <a:r>
              <a:rPr lang="en-US" dirty="0"/>
              <a:t>Job exploration counseling</a:t>
            </a:r>
          </a:p>
          <a:p>
            <a:r>
              <a:rPr lang="en-US" dirty="0"/>
              <a:t>Work-based learning experiences</a:t>
            </a:r>
          </a:p>
          <a:p>
            <a:r>
              <a:rPr lang="en-US" dirty="0"/>
              <a:t>Postsecondary education counseling</a:t>
            </a:r>
          </a:p>
          <a:p>
            <a:r>
              <a:rPr lang="en-US" dirty="0"/>
              <a:t>Workplace readiness training</a:t>
            </a:r>
          </a:p>
          <a:p>
            <a:r>
              <a:rPr lang="en-US" dirty="0"/>
              <a:t>Instruction in self-advocacy</a:t>
            </a:r>
          </a:p>
          <a:p>
            <a:endParaRPr lang="en-US" dirty="0"/>
          </a:p>
        </p:txBody>
      </p:sp>
      <p:sp>
        <p:nvSpPr>
          <p:cNvPr id="3" name="Title 2"/>
          <p:cNvSpPr>
            <a:spLocks noGrp="1"/>
          </p:cNvSpPr>
          <p:nvPr>
            <p:ph type="ctrTitle"/>
          </p:nvPr>
        </p:nvSpPr>
        <p:spPr/>
        <p:txBody>
          <a:bodyPr/>
          <a:lstStyle/>
          <a:p>
            <a:r>
              <a:rPr lang="en-US" sz="4000" dirty="0"/>
              <a:t>Pre-ETS Activities</a:t>
            </a:r>
          </a:p>
        </p:txBody>
      </p:sp>
      <p:sp>
        <p:nvSpPr>
          <p:cNvPr id="4" name="Subtitle 3"/>
          <p:cNvSpPr>
            <a:spLocks noGrp="1"/>
          </p:cNvSpPr>
          <p:nvPr>
            <p:ph type="subTitle" idx="10"/>
          </p:nvPr>
        </p:nvSpPr>
        <p:spPr/>
        <p:txBody>
          <a:bodyPr/>
          <a:lstStyle/>
          <a:p>
            <a:r>
              <a:rPr lang="en-US" sz="2800" dirty="0"/>
              <a:t>There are Five Required       Pre-ETS Activities</a:t>
            </a:r>
          </a:p>
        </p:txBody>
      </p:sp>
    </p:spTree>
    <p:extLst>
      <p:ext uri="{BB962C8B-B14F-4D97-AF65-F5344CB8AC3E}">
        <p14:creationId xmlns:p14="http://schemas.microsoft.com/office/powerpoint/2010/main" val="3231738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27358" y="575187"/>
            <a:ext cx="3410461" cy="5781368"/>
          </a:xfrm>
        </p:spPr>
        <p:txBody>
          <a:bodyPr/>
          <a:lstStyle/>
          <a:p>
            <a:pPr marL="0" indent="0">
              <a:buNone/>
            </a:pPr>
            <a:r>
              <a:rPr lang="en-US" sz="3600" dirty="0"/>
              <a:t>Pre-Employment Transition Services are the first step on a continuum of Vocational Rehabilitation services provided by DARS. </a:t>
            </a:r>
          </a:p>
          <a:p>
            <a:endParaRPr lang="en-US" dirty="0"/>
          </a:p>
        </p:txBody>
      </p:sp>
    </p:spTree>
    <p:extLst>
      <p:ext uri="{BB962C8B-B14F-4D97-AF65-F5344CB8AC3E}">
        <p14:creationId xmlns:p14="http://schemas.microsoft.com/office/powerpoint/2010/main" val="4000667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633514" y="1830488"/>
            <a:ext cx="7886700" cy="4645514"/>
          </a:xfrm>
        </p:spPr>
        <p:txBody>
          <a:bodyPr/>
          <a:lstStyle/>
          <a:p>
            <a:pPr marL="457200" indent="-457200">
              <a:buFont typeface="+mj-lt"/>
              <a:buAutoNum type="arabicPeriod"/>
            </a:pPr>
            <a:r>
              <a:rPr lang="en-US" sz="3000" dirty="0"/>
              <a:t>Apply for DARS Vocational Rehabilitation Services (this can happen any time, based on individual need)</a:t>
            </a:r>
          </a:p>
          <a:p>
            <a:pPr lvl="1"/>
            <a:r>
              <a:rPr lang="en-US" sz="2800" dirty="0"/>
              <a:t>Complete and sign VR application </a:t>
            </a:r>
          </a:p>
          <a:p>
            <a:pPr lvl="1"/>
            <a:r>
              <a:rPr lang="en-US" sz="2800" dirty="0"/>
              <a:t>Eligibility completed by VR counselor</a:t>
            </a:r>
          </a:p>
          <a:p>
            <a:pPr marL="457200" indent="-457200">
              <a:buFont typeface="+mj-lt"/>
              <a:buAutoNum type="arabicPeriod"/>
            </a:pPr>
            <a:r>
              <a:rPr lang="en-US" sz="3000" dirty="0"/>
              <a:t>Look for employment on their own</a:t>
            </a:r>
          </a:p>
          <a:p>
            <a:pPr lvl="1"/>
            <a:r>
              <a:rPr lang="en-US" sz="2800" dirty="0"/>
              <a:t>Use skills gained through Pre-ETS to look for, secure, and maintain employment</a:t>
            </a:r>
          </a:p>
          <a:p>
            <a:pPr lvl="1"/>
            <a:r>
              <a:rPr lang="en-US" sz="2800" dirty="0"/>
              <a:t>Still can apply for VR services at any time</a:t>
            </a:r>
          </a:p>
          <a:p>
            <a:pPr marL="0" indent="0">
              <a:buNone/>
            </a:pPr>
            <a:endParaRPr lang="en-US" dirty="0"/>
          </a:p>
          <a:p>
            <a:pPr marL="0" indent="0">
              <a:buNone/>
            </a:pPr>
            <a:endParaRPr lang="en-US" dirty="0"/>
          </a:p>
        </p:txBody>
      </p:sp>
      <p:sp>
        <p:nvSpPr>
          <p:cNvPr id="5" name="Title 4"/>
          <p:cNvSpPr>
            <a:spLocks noGrp="1"/>
          </p:cNvSpPr>
          <p:nvPr>
            <p:ph type="title"/>
          </p:nvPr>
        </p:nvSpPr>
        <p:spPr>
          <a:xfrm>
            <a:off x="628650" y="325878"/>
            <a:ext cx="7886700" cy="1366736"/>
          </a:xfrm>
        </p:spPr>
        <p:txBody>
          <a:bodyPr/>
          <a:lstStyle/>
          <a:p>
            <a:pPr algn="ctr"/>
            <a:r>
              <a:rPr lang="en-US" dirty="0"/>
              <a:t>What happens when a person no longer wants/needs or qualifies for Pre-ETS?</a:t>
            </a:r>
          </a:p>
        </p:txBody>
      </p:sp>
    </p:spTree>
    <p:extLst>
      <p:ext uri="{BB962C8B-B14F-4D97-AF65-F5344CB8AC3E}">
        <p14:creationId xmlns:p14="http://schemas.microsoft.com/office/powerpoint/2010/main" val="3328958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7"/>
          <p:cNvSpPr/>
          <p:nvPr/>
        </p:nvSpPr>
        <p:spPr>
          <a:xfrm>
            <a:off x="0" y="959800"/>
            <a:ext cx="9144000" cy="676500"/>
          </a:xfrm>
          <a:prstGeom prst="rect">
            <a:avLst/>
          </a:prstGeom>
          <a:solidFill>
            <a:srgbClr val="2560A6"/>
          </a:solidFill>
          <a:ln>
            <a:noFill/>
          </a:ln>
        </p:spPr>
        <p:txBody>
          <a:bodyPr spcFirstLastPara="1" wrap="square" lIns="91425" tIns="91425" rIns="91425" bIns="91425" anchor="ctr" anchorCtr="0">
            <a:noAutofit/>
          </a:bodyPr>
          <a:lstStyle/>
          <a:p>
            <a:pPr>
              <a:buClr>
                <a:srgbClr val="000000"/>
              </a:buClr>
              <a:buSzPts val="1000"/>
            </a:pPr>
            <a:endParaRPr sz="1000" b="1">
              <a:solidFill>
                <a:srgbClr val="FFFFFF"/>
              </a:solidFill>
              <a:latin typeface="Avenir"/>
              <a:ea typeface="Avenir"/>
              <a:cs typeface="Avenir"/>
              <a:sym typeface="Avenir"/>
            </a:endParaRPr>
          </a:p>
        </p:txBody>
      </p:sp>
      <p:pic>
        <p:nvPicPr>
          <p:cNvPr id="107" name="Google Shape;107;p17"/>
          <p:cNvPicPr preferRelativeResize="0"/>
          <p:nvPr/>
        </p:nvPicPr>
        <p:blipFill rotWithShape="1">
          <a:blip r:embed="rId3">
            <a:alphaModFix/>
          </a:blip>
          <a:srcRect/>
          <a:stretch/>
        </p:blipFill>
        <p:spPr>
          <a:xfrm rot="10800000" flipH="1">
            <a:off x="402325" y="1884297"/>
            <a:ext cx="6259726" cy="19261"/>
          </a:xfrm>
          <a:prstGeom prst="rect">
            <a:avLst/>
          </a:prstGeom>
          <a:noFill/>
          <a:ln>
            <a:noFill/>
          </a:ln>
        </p:spPr>
      </p:pic>
      <p:pic>
        <p:nvPicPr>
          <p:cNvPr id="108" name="Google Shape;108;p17"/>
          <p:cNvPicPr preferRelativeResize="0"/>
          <p:nvPr/>
        </p:nvPicPr>
        <p:blipFill rotWithShape="1">
          <a:blip r:embed="rId3">
            <a:alphaModFix/>
          </a:blip>
          <a:srcRect/>
          <a:stretch/>
        </p:blipFill>
        <p:spPr>
          <a:xfrm rot="10800000" flipH="1">
            <a:off x="402325" y="5612509"/>
            <a:ext cx="6259726" cy="19261"/>
          </a:xfrm>
          <a:prstGeom prst="rect">
            <a:avLst/>
          </a:prstGeom>
          <a:noFill/>
          <a:ln>
            <a:noFill/>
          </a:ln>
        </p:spPr>
      </p:pic>
      <p:sp>
        <p:nvSpPr>
          <p:cNvPr id="109" name="Google Shape;109;p17"/>
          <p:cNvSpPr txBox="1">
            <a:spLocks noGrp="1"/>
          </p:cNvSpPr>
          <p:nvPr>
            <p:ph type="sldNum" idx="12"/>
          </p:nvPr>
        </p:nvSpPr>
        <p:spPr>
          <a:xfrm>
            <a:off x="8091458" y="5520467"/>
            <a:ext cx="548700" cy="393600"/>
          </a:xfrm>
          <a:prstGeom prst="rect">
            <a:avLst/>
          </a:prstGeom>
          <a:noFill/>
          <a:ln>
            <a:noFill/>
          </a:ln>
        </p:spPr>
        <p:txBody>
          <a:bodyPr spcFirstLastPara="1" wrap="square" lIns="91425" tIns="91425" rIns="91425" bIns="91425" anchor="ctr" anchorCtr="0">
            <a:noAutofit/>
          </a:bodyPr>
          <a:lstStyle/>
          <a:p>
            <a:pPr algn="r"/>
            <a:fld id="{00000000-1234-1234-1234-123412341234}" type="slidenum">
              <a:rPr lang="en"/>
              <a:pPr algn="r"/>
              <a:t>10</a:t>
            </a:fld>
            <a:endParaRPr/>
          </a:p>
        </p:txBody>
      </p:sp>
      <p:sp>
        <p:nvSpPr>
          <p:cNvPr id="110" name="Google Shape;110;p17"/>
          <p:cNvSpPr txBox="1"/>
          <p:nvPr/>
        </p:nvSpPr>
        <p:spPr>
          <a:xfrm>
            <a:off x="150541" y="893760"/>
            <a:ext cx="5011800" cy="857400"/>
          </a:xfrm>
          <a:prstGeom prst="rect">
            <a:avLst/>
          </a:prstGeom>
          <a:noFill/>
          <a:ln>
            <a:noFill/>
          </a:ln>
        </p:spPr>
        <p:txBody>
          <a:bodyPr spcFirstLastPara="1" wrap="square" lIns="91425" tIns="45700" rIns="91425" bIns="45700" anchor="ctr" anchorCtr="0">
            <a:noAutofit/>
          </a:bodyPr>
          <a:lstStyle/>
          <a:p>
            <a:pPr>
              <a:buClr>
                <a:srgbClr val="000000"/>
              </a:buClr>
              <a:buSzPts val="3600"/>
            </a:pPr>
            <a:r>
              <a:rPr lang="en" sz="3600" b="1">
                <a:solidFill>
                  <a:schemeClr val="lt1"/>
                </a:solidFill>
                <a:latin typeface="Avenir"/>
                <a:ea typeface="Avenir"/>
                <a:cs typeface="Avenir"/>
                <a:sym typeface="Avenir"/>
              </a:rPr>
              <a:t>What is PhotoVoice?</a:t>
            </a:r>
            <a:endParaRPr sz="3600" b="1">
              <a:solidFill>
                <a:schemeClr val="lt1"/>
              </a:solidFill>
              <a:latin typeface="Avenir"/>
              <a:ea typeface="Avenir"/>
              <a:cs typeface="Avenir"/>
              <a:sym typeface="Avenir"/>
            </a:endParaRPr>
          </a:p>
        </p:txBody>
      </p:sp>
      <p:sp>
        <p:nvSpPr>
          <p:cNvPr id="111" name="Google Shape;111;p17"/>
          <p:cNvSpPr txBox="1"/>
          <p:nvPr/>
        </p:nvSpPr>
        <p:spPr>
          <a:xfrm>
            <a:off x="859650" y="2265926"/>
            <a:ext cx="6140400" cy="461635"/>
          </a:xfrm>
          <a:prstGeom prst="rect">
            <a:avLst/>
          </a:prstGeom>
          <a:noFill/>
          <a:ln>
            <a:noFill/>
          </a:ln>
        </p:spPr>
        <p:txBody>
          <a:bodyPr spcFirstLastPara="1" wrap="square" lIns="91425" tIns="91425" rIns="91425" bIns="91425" anchor="t" anchorCtr="0">
            <a:spAutoFit/>
          </a:bodyPr>
          <a:lstStyle/>
          <a:p>
            <a:endParaRPr/>
          </a:p>
        </p:txBody>
      </p:sp>
      <p:sp>
        <p:nvSpPr>
          <p:cNvPr id="112" name="Google Shape;112;p17"/>
          <p:cNvSpPr txBox="1">
            <a:spLocks noGrp="1"/>
          </p:cNvSpPr>
          <p:nvPr>
            <p:ph type="body" idx="1"/>
          </p:nvPr>
        </p:nvSpPr>
        <p:spPr>
          <a:xfrm>
            <a:off x="311700" y="2009725"/>
            <a:ext cx="5589000" cy="3416400"/>
          </a:xfrm>
          <a:prstGeom prst="rect">
            <a:avLst/>
          </a:prstGeom>
        </p:spPr>
        <p:txBody>
          <a:bodyPr spcFirstLastPara="1" wrap="square" lIns="91425" tIns="91425" rIns="91425" bIns="91425" anchor="t" anchorCtr="0">
            <a:normAutofit fontScale="55000" lnSpcReduction="20000"/>
          </a:bodyPr>
          <a:lstStyle/>
          <a:p>
            <a:pPr indent="-317182">
              <a:buSzPct val="100000"/>
              <a:buFont typeface="Avenir"/>
              <a:buChar char="●"/>
            </a:pPr>
            <a:r>
              <a:rPr lang="en">
                <a:latin typeface="Avenir"/>
                <a:ea typeface="Avenir"/>
                <a:cs typeface="Avenir"/>
                <a:sym typeface="Avenir"/>
              </a:rPr>
              <a:t>Photovoice is as a research methodology.</a:t>
            </a:r>
            <a:br>
              <a:rPr lang="en">
                <a:latin typeface="Avenir"/>
                <a:ea typeface="Avenir"/>
                <a:cs typeface="Avenir"/>
                <a:sym typeface="Avenir"/>
              </a:rPr>
            </a:br>
            <a:endParaRPr>
              <a:latin typeface="Avenir"/>
              <a:ea typeface="Avenir"/>
              <a:cs typeface="Avenir"/>
              <a:sym typeface="Avenir"/>
            </a:endParaRPr>
          </a:p>
          <a:p>
            <a:pPr indent="-317182">
              <a:buSzPct val="100000"/>
              <a:buFont typeface="Avenir"/>
              <a:buChar char="●"/>
            </a:pPr>
            <a:r>
              <a:rPr lang="en">
                <a:latin typeface="Avenir"/>
                <a:ea typeface="Avenir"/>
                <a:cs typeface="Avenir"/>
                <a:sym typeface="Avenir"/>
              </a:rPr>
              <a:t>Photovoice is also a tool for participatory action research that allows participants to communicate their thoughts, emotions, and experiences in a creative and accessible way through photos and reflections.</a:t>
            </a:r>
            <a:br>
              <a:rPr lang="en">
                <a:latin typeface="Avenir"/>
                <a:ea typeface="Avenir"/>
                <a:cs typeface="Avenir"/>
                <a:sym typeface="Avenir"/>
              </a:rPr>
            </a:br>
            <a:endParaRPr>
              <a:latin typeface="Avenir"/>
              <a:ea typeface="Avenir"/>
              <a:cs typeface="Avenir"/>
              <a:sym typeface="Avenir"/>
            </a:endParaRPr>
          </a:p>
          <a:p>
            <a:pPr indent="-317182">
              <a:buSzPct val="100000"/>
              <a:buFont typeface="Avenir"/>
              <a:buChar char="●"/>
            </a:pPr>
            <a:r>
              <a:rPr lang="en">
                <a:latin typeface="Avenir"/>
                <a:ea typeface="Avenir"/>
                <a:cs typeface="Avenir"/>
                <a:sym typeface="Avenir"/>
              </a:rPr>
              <a:t>Students take photos that express their perspective on or views about and feelings around a topic. The pictures are printed and participants select a couple of images to use as a stimulus in a group discussion.</a:t>
            </a:r>
            <a:br>
              <a:rPr lang="en">
                <a:latin typeface="Avenir"/>
                <a:ea typeface="Avenir"/>
                <a:cs typeface="Avenir"/>
                <a:sym typeface="Avenir"/>
              </a:rPr>
            </a:br>
            <a:endParaRPr>
              <a:latin typeface="Avenir"/>
              <a:ea typeface="Avenir"/>
              <a:cs typeface="Avenir"/>
              <a:sym typeface="Avenir"/>
            </a:endParaRPr>
          </a:p>
          <a:p>
            <a:pPr indent="-317182">
              <a:buClr>
                <a:schemeClr val="dk1"/>
              </a:buClr>
              <a:buSzPct val="100000"/>
            </a:pPr>
            <a:r>
              <a:rPr lang="en">
                <a:latin typeface="Avenir"/>
                <a:ea typeface="Avenir"/>
                <a:cs typeface="Avenir"/>
                <a:sym typeface="Avenir"/>
              </a:rPr>
              <a:t>Discussion focuses on why the photographs were chosen, what makes them meaningful, and what participants think about each other’s pictures. The discussion is recorded and transcribed.</a:t>
            </a:r>
            <a:endParaRPr>
              <a:solidFill>
                <a:schemeClr val="dk1"/>
              </a:solidFill>
            </a:endParaRPr>
          </a:p>
        </p:txBody>
      </p:sp>
      <p:sp>
        <p:nvSpPr>
          <p:cNvPr id="113" name="Google Shape;113;p17"/>
          <p:cNvSpPr txBox="1"/>
          <p:nvPr/>
        </p:nvSpPr>
        <p:spPr>
          <a:xfrm>
            <a:off x="402325" y="5669663"/>
            <a:ext cx="5262600" cy="308100"/>
          </a:xfrm>
          <a:prstGeom prst="rect">
            <a:avLst/>
          </a:prstGeom>
          <a:noFill/>
          <a:ln>
            <a:noFill/>
          </a:ln>
        </p:spPr>
        <p:txBody>
          <a:bodyPr spcFirstLastPara="1" wrap="square" lIns="91425" tIns="91425" rIns="91425" bIns="91425" anchor="t" anchorCtr="0">
            <a:noAutofit/>
          </a:bodyPr>
          <a:lstStyle/>
          <a:p>
            <a:pPr>
              <a:buClr>
                <a:srgbClr val="000000"/>
              </a:buClr>
              <a:buSzPts val="900"/>
            </a:pPr>
            <a:r>
              <a:rPr lang="en" sz="900">
                <a:solidFill>
                  <a:srgbClr val="0066AD"/>
                </a:solidFill>
                <a:latin typeface="Avenir"/>
                <a:ea typeface="Avenir"/>
                <a:cs typeface="Avenir"/>
                <a:sym typeface="Avenir"/>
              </a:rPr>
              <a:t>Richmond Public Schools  |   August 16, 2023</a:t>
            </a:r>
            <a:endParaRPr sz="900">
              <a:solidFill>
                <a:srgbClr val="0066AD"/>
              </a:solidFill>
              <a:latin typeface="Avenir"/>
              <a:ea typeface="Avenir"/>
              <a:cs typeface="Avenir"/>
              <a:sym typeface="Avenir"/>
            </a:endParaRPr>
          </a:p>
          <a:p>
            <a:pPr>
              <a:buClr>
                <a:srgbClr val="000000"/>
              </a:buClr>
              <a:buSzPts val="900"/>
            </a:pPr>
            <a:endParaRPr sz="900">
              <a:solidFill>
                <a:srgbClr val="0066AD"/>
              </a:solidFill>
              <a:latin typeface="Avenir"/>
              <a:ea typeface="Avenir"/>
              <a:cs typeface="Avenir"/>
              <a:sym typeface="Avenir"/>
            </a:endParaRPr>
          </a:p>
        </p:txBody>
      </p:sp>
      <p:sp>
        <p:nvSpPr>
          <p:cNvPr id="114" name="Google Shape;114;p17"/>
          <p:cNvSpPr txBox="1"/>
          <p:nvPr/>
        </p:nvSpPr>
        <p:spPr>
          <a:xfrm>
            <a:off x="1244600" y="3295751"/>
            <a:ext cx="3000000" cy="461635"/>
          </a:xfrm>
          <a:prstGeom prst="rect">
            <a:avLst/>
          </a:prstGeom>
          <a:noFill/>
          <a:ln>
            <a:noFill/>
          </a:ln>
        </p:spPr>
        <p:txBody>
          <a:bodyPr spcFirstLastPara="1" wrap="square" lIns="91425" tIns="91425" rIns="91425" bIns="91425" anchor="t" anchorCtr="0">
            <a:spAutoFit/>
          </a:bodyPr>
          <a:lstStyle/>
          <a:p>
            <a:r>
              <a:rPr lang="en"/>
              <a:t> </a:t>
            </a:r>
            <a:endParaRPr/>
          </a:p>
        </p:txBody>
      </p:sp>
      <p:pic>
        <p:nvPicPr>
          <p:cNvPr id="2" name="Picture 1">
            <a:extLst>
              <a:ext uri="{FF2B5EF4-FFF2-40B4-BE49-F238E27FC236}">
                <a16:creationId xmlns:a16="http://schemas.microsoft.com/office/drawing/2014/main" id="{077CB46C-5595-4F6B-AE3E-B98689A26BB4}"/>
              </a:ext>
            </a:extLst>
          </p:cNvPr>
          <p:cNvPicPr>
            <a:picLocks noChangeAspect="1"/>
          </p:cNvPicPr>
          <p:nvPr/>
        </p:nvPicPr>
        <p:blipFill>
          <a:blip r:embed="rId4"/>
          <a:stretch>
            <a:fillRect/>
          </a:stretch>
        </p:blipFill>
        <p:spPr>
          <a:xfrm rot="695719">
            <a:off x="6185662" y="1850344"/>
            <a:ext cx="2424827" cy="1686836"/>
          </a:xfrm>
          <a:prstGeom prst="rect">
            <a:avLst/>
          </a:prstGeom>
        </p:spPr>
      </p:pic>
      <p:pic>
        <p:nvPicPr>
          <p:cNvPr id="3" name="Picture 2">
            <a:extLst>
              <a:ext uri="{FF2B5EF4-FFF2-40B4-BE49-F238E27FC236}">
                <a16:creationId xmlns:a16="http://schemas.microsoft.com/office/drawing/2014/main" id="{7FEECE3B-CD19-49EE-AB31-22B4F886EBFD}"/>
              </a:ext>
            </a:extLst>
          </p:cNvPr>
          <p:cNvPicPr>
            <a:picLocks noChangeAspect="1"/>
          </p:cNvPicPr>
          <p:nvPr/>
        </p:nvPicPr>
        <p:blipFill>
          <a:blip r:embed="rId5"/>
          <a:stretch>
            <a:fillRect/>
          </a:stretch>
        </p:blipFill>
        <p:spPr>
          <a:xfrm rot="21259256">
            <a:off x="6165218" y="3868976"/>
            <a:ext cx="2465717" cy="173054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8"/>
          <p:cNvSpPr/>
          <p:nvPr/>
        </p:nvSpPr>
        <p:spPr>
          <a:xfrm>
            <a:off x="0" y="959800"/>
            <a:ext cx="9144000" cy="676500"/>
          </a:xfrm>
          <a:prstGeom prst="rect">
            <a:avLst/>
          </a:prstGeom>
          <a:solidFill>
            <a:srgbClr val="2560A6"/>
          </a:solidFill>
          <a:ln>
            <a:noFill/>
          </a:ln>
        </p:spPr>
        <p:txBody>
          <a:bodyPr spcFirstLastPara="1" wrap="square" lIns="91425" tIns="91425" rIns="91425" bIns="91425" anchor="ctr" anchorCtr="0">
            <a:noAutofit/>
          </a:bodyPr>
          <a:lstStyle/>
          <a:p>
            <a:pPr>
              <a:buClr>
                <a:srgbClr val="000000"/>
              </a:buClr>
              <a:buSzPts val="1000"/>
            </a:pPr>
            <a:endParaRPr sz="1000" b="1">
              <a:solidFill>
                <a:srgbClr val="FFFFFF"/>
              </a:solidFill>
              <a:latin typeface="Avenir"/>
              <a:ea typeface="Avenir"/>
              <a:cs typeface="Avenir"/>
              <a:sym typeface="Avenir"/>
            </a:endParaRPr>
          </a:p>
        </p:txBody>
      </p:sp>
      <p:pic>
        <p:nvPicPr>
          <p:cNvPr id="122" name="Google Shape;122;p18"/>
          <p:cNvPicPr preferRelativeResize="0"/>
          <p:nvPr/>
        </p:nvPicPr>
        <p:blipFill rotWithShape="1">
          <a:blip r:embed="rId3">
            <a:alphaModFix/>
          </a:blip>
          <a:srcRect/>
          <a:stretch/>
        </p:blipFill>
        <p:spPr>
          <a:xfrm rot="10800000" flipH="1">
            <a:off x="402325" y="1884297"/>
            <a:ext cx="6259726" cy="19261"/>
          </a:xfrm>
          <a:prstGeom prst="rect">
            <a:avLst/>
          </a:prstGeom>
          <a:noFill/>
          <a:ln>
            <a:noFill/>
          </a:ln>
        </p:spPr>
      </p:pic>
      <p:pic>
        <p:nvPicPr>
          <p:cNvPr id="123" name="Google Shape;123;p18"/>
          <p:cNvPicPr preferRelativeResize="0"/>
          <p:nvPr/>
        </p:nvPicPr>
        <p:blipFill rotWithShape="1">
          <a:blip r:embed="rId3">
            <a:alphaModFix/>
          </a:blip>
          <a:srcRect/>
          <a:stretch/>
        </p:blipFill>
        <p:spPr>
          <a:xfrm rot="10800000" flipH="1">
            <a:off x="402325" y="5612509"/>
            <a:ext cx="6259726" cy="19261"/>
          </a:xfrm>
          <a:prstGeom prst="rect">
            <a:avLst/>
          </a:prstGeom>
          <a:noFill/>
          <a:ln>
            <a:noFill/>
          </a:ln>
        </p:spPr>
      </p:pic>
      <p:sp>
        <p:nvSpPr>
          <p:cNvPr id="124" name="Google Shape;124;p18"/>
          <p:cNvSpPr txBox="1">
            <a:spLocks noGrp="1"/>
          </p:cNvSpPr>
          <p:nvPr>
            <p:ph type="sldNum" idx="12"/>
          </p:nvPr>
        </p:nvSpPr>
        <p:spPr>
          <a:xfrm>
            <a:off x="8015258" y="5520467"/>
            <a:ext cx="548700" cy="393600"/>
          </a:xfrm>
          <a:prstGeom prst="rect">
            <a:avLst/>
          </a:prstGeom>
          <a:noFill/>
          <a:ln>
            <a:noFill/>
          </a:ln>
        </p:spPr>
        <p:txBody>
          <a:bodyPr spcFirstLastPara="1" wrap="square" lIns="91425" tIns="91425" rIns="91425" bIns="91425" anchor="ctr" anchorCtr="0">
            <a:noAutofit/>
          </a:bodyPr>
          <a:lstStyle/>
          <a:p>
            <a:pPr algn="r"/>
            <a:fld id="{00000000-1234-1234-1234-123412341234}" type="slidenum">
              <a:rPr lang="en"/>
              <a:pPr algn="r"/>
              <a:t>11</a:t>
            </a:fld>
            <a:endParaRPr/>
          </a:p>
        </p:txBody>
      </p:sp>
      <p:sp>
        <p:nvSpPr>
          <p:cNvPr id="125" name="Google Shape;125;p18"/>
          <p:cNvSpPr txBox="1"/>
          <p:nvPr/>
        </p:nvSpPr>
        <p:spPr>
          <a:xfrm>
            <a:off x="150541" y="893760"/>
            <a:ext cx="5011800" cy="857400"/>
          </a:xfrm>
          <a:prstGeom prst="rect">
            <a:avLst/>
          </a:prstGeom>
          <a:noFill/>
          <a:ln>
            <a:noFill/>
          </a:ln>
        </p:spPr>
        <p:txBody>
          <a:bodyPr spcFirstLastPara="1" wrap="square" lIns="91425" tIns="45700" rIns="91425" bIns="45700" anchor="ctr" anchorCtr="0">
            <a:noAutofit/>
          </a:bodyPr>
          <a:lstStyle/>
          <a:p>
            <a:pPr>
              <a:buClr>
                <a:srgbClr val="000000"/>
              </a:buClr>
              <a:buSzPts val="3600"/>
            </a:pPr>
            <a:r>
              <a:rPr lang="en" sz="3600" b="1">
                <a:solidFill>
                  <a:schemeClr val="lt1"/>
                </a:solidFill>
                <a:latin typeface="Avenir"/>
                <a:ea typeface="Avenir"/>
                <a:cs typeface="Avenir"/>
                <a:sym typeface="Avenir"/>
              </a:rPr>
              <a:t>Why PhotoVoice?</a:t>
            </a:r>
            <a:endParaRPr sz="3600" b="1">
              <a:solidFill>
                <a:schemeClr val="lt1"/>
              </a:solidFill>
              <a:latin typeface="Avenir"/>
              <a:ea typeface="Avenir"/>
              <a:cs typeface="Avenir"/>
              <a:sym typeface="Avenir"/>
            </a:endParaRPr>
          </a:p>
        </p:txBody>
      </p:sp>
      <p:sp>
        <p:nvSpPr>
          <p:cNvPr id="126" name="Google Shape;126;p18"/>
          <p:cNvSpPr txBox="1"/>
          <p:nvPr/>
        </p:nvSpPr>
        <p:spPr>
          <a:xfrm>
            <a:off x="859650" y="2265926"/>
            <a:ext cx="6140400" cy="461635"/>
          </a:xfrm>
          <a:prstGeom prst="rect">
            <a:avLst/>
          </a:prstGeom>
          <a:noFill/>
          <a:ln>
            <a:noFill/>
          </a:ln>
        </p:spPr>
        <p:txBody>
          <a:bodyPr spcFirstLastPara="1" wrap="square" lIns="91425" tIns="91425" rIns="91425" bIns="91425" anchor="t" anchorCtr="0">
            <a:spAutoFit/>
          </a:bodyPr>
          <a:lstStyle/>
          <a:p>
            <a:endParaRPr/>
          </a:p>
        </p:txBody>
      </p:sp>
      <p:sp>
        <p:nvSpPr>
          <p:cNvPr id="127" name="Google Shape;127;p18"/>
          <p:cNvSpPr txBox="1">
            <a:spLocks noGrp="1"/>
          </p:cNvSpPr>
          <p:nvPr>
            <p:ph type="body" idx="1"/>
          </p:nvPr>
        </p:nvSpPr>
        <p:spPr>
          <a:xfrm>
            <a:off x="311700" y="2009725"/>
            <a:ext cx="8520600" cy="3416400"/>
          </a:xfrm>
          <a:prstGeom prst="rect">
            <a:avLst/>
          </a:prstGeom>
        </p:spPr>
        <p:txBody>
          <a:bodyPr spcFirstLastPara="1" wrap="square" lIns="91425" tIns="91425" rIns="91425" bIns="91425" anchor="t" anchorCtr="0">
            <a:normAutofit fontScale="62500" lnSpcReduction="20000"/>
          </a:bodyPr>
          <a:lstStyle/>
          <a:p>
            <a:pPr indent="-326628">
              <a:buSzPct val="100000"/>
              <a:buFont typeface="Avenir"/>
              <a:buChar char="●"/>
            </a:pPr>
            <a:r>
              <a:rPr lang="en" sz="3250" dirty="0">
                <a:latin typeface="Avenir"/>
                <a:ea typeface="Avenir"/>
                <a:cs typeface="Avenir"/>
                <a:sym typeface="Avenir"/>
              </a:rPr>
              <a:t>Participants feel empowered and enriched by being involved in a creative research project, while building social relationships among those involved. </a:t>
            </a:r>
            <a:br>
              <a:rPr lang="en" sz="3250" dirty="0">
                <a:latin typeface="Avenir"/>
                <a:ea typeface="Avenir"/>
                <a:cs typeface="Avenir"/>
                <a:sym typeface="Avenir"/>
              </a:rPr>
            </a:br>
            <a:endParaRPr sz="3250" dirty="0">
              <a:latin typeface="Avenir"/>
              <a:ea typeface="Avenir"/>
              <a:cs typeface="Avenir"/>
              <a:sym typeface="Avenir"/>
            </a:endParaRPr>
          </a:p>
          <a:p>
            <a:pPr indent="-326628">
              <a:buSzPct val="100000"/>
              <a:buFont typeface="Avenir"/>
              <a:buChar char="●"/>
            </a:pPr>
            <a:r>
              <a:rPr lang="en" sz="3250" dirty="0">
                <a:latin typeface="Avenir"/>
                <a:ea typeface="Avenir"/>
                <a:cs typeface="Avenir"/>
                <a:sym typeface="Avenir"/>
              </a:rPr>
              <a:t>To address personal doubts, such as ‘I can’t draw’, or ‘I’m not creative’ participants are supplied with the means of taking photos. 	 </a:t>
            </a:r>
            <a:br>
              <a:rPr lang="en" sz="3250" dirty="0">
                <a:latin typeface="Avenir"/>
                <a:ea typeface="Avenir"/>
                <a:cs typeface="Avenir"/>
                <a:sym typeface="Avenir"/>
              </a:rPr>
            </a:br>
            <a:endParaRPr sz="3250" dirty="0">
              <a:latin typeface="Avenir"/>
              <a:ea typeface="Avenir"/>
              <a:cs typeface="Avenir"/>
              <a:sym typeface="Avenir"/>
            </a:endParaRPr>
          </a:p>
          <a:p>
            <a:pPr indent="-326628">
              <a:buSzPct val="100000"/>
              <a:buFont typeface="Avenir"/>
              <a:buChar char="●"/>
            </a:pPr>
            <a:r>
              <a:rPr lang="en" sz="3250" dirty="0">
                <a:latin typeface="Avenir"/>
                <a:ea typeface="Avenir"/>
                <a:cs typeface="Avenir"/>
                <a:sym typeface="Avenir"/>
              </a:rPr>
              <a:t>Participants learn new skills which enable them to tell their stories and communicate these to each other and the wider public. </a:t>
            </a:r>
            <a:br>
              <a:rPr lang="en" sz="3250" dirty="0">
                <a:latin typeface="Avenir"/>
                <a:ea typeface="Avenir"/>
                <a:cs typeface="Avenir"/>
                <a:sym typeface="Avenir"/>
              </a:rPr>
            </a:br>
            <a:endParaRPr sz="3250" dirty="0">
              <a:latin typeface="Avenir"/>
              <a:ea typeface="Avenir"/>
              <a:cs typeface="Avenir"/>
              <a:sym typeface="Avenir"/>
            </a:endParaRPr>
          </a:p>
          <a:p>
            <a:pPr indent="-326628">
              <a:buSzPct val="100000"/>
              <a:buFont typeface="Avenir"/>
              <a:buChar char="●"/>
            </a:pPr>
            <a:r>
              <a:rPr lang="en" sz="3250" dirty="0">
                <a:latin typeface="Avenir"/>
                <a:ea typeface="Avenir"/>
                <a:cs typeface="Avenir"/>
                <a:sym typeface="Avenir"/>
              </a:rPr>
              <a:t>Photographs capture the lived experience of participants and give insight and deeper understanding about their world.   </a:t>
            </a:r>
            <a:br>
              <a:rPr lang="en" sz="3250" dirty="0">
                <a:latin typeface="Avenir"/>
                <a:ea typeface="Avenir"/>
                <a:cs typeface="Avenir"/>
                <a:sym typeface="Avenir"/>
              </a:rPr>
            </a:br>
            <a:r>
              <a:rPr lang="en" sz="3250" dirty="0">
                <a:latin typeface="Avenir"/>
                <a:ea typeface="Avenir"/>
                <a:cs typeface="Avenir"/>
                <a:sym typeface="Avenir"/>
              </a:rPr>
              <a:t> </a:t>
            </a:r>
            <a:endParaRPr sz="3250" dirty="0">
              <a:latin typeface="Avenir"/>
              <a:ea typeface="Avenir"/>
              <a:cs typeface="Avenir"/>
              <a:sym typeface="Avenir"/>
            </a:endParaRPr>
          </a:p>
          <a:p>
            <a:pPr indent="-326628">
              <a:buSzPct val="100000"/>
              <a:buFont typeface="Avenir"/>
              <a:buChar char="●"/>
            </a:pPr>
            <a:r>
              <a:rPr lang="en" sz="3250" dirty="0">
                <a:latin typeface="Avenir"/>
                <a:ea typeface="Avenir"/>
                <a:cs typeface="Avenir"/>
                <a:sym typeface="Avenir"/>
              </a:rPr>
              <a:t>Participants choose the most important images with optional caption</a:t>
            </a:r>
            <a:r>
              <a:rPr lang="en-US" sz="3250" dirty="0">
                <a:latin typeface="Avenir"/>
                <a:ea typeface="Avenir"/>
                <a:cs typeface="Avenir"/>
                <a:sym typeface="Avenir"/>
              </a:rPr>
              <a:t>s, and are able to use them in a portfolio to lead their transition planning</a:t>
            </a:r>
            <a:r>
              <a:rPr lang="en" sz="3250" dirty="0">
                <a:latin typeface="Avenir"/>
                <a:ea typeface="Avenir"/>
                <a:cs typeface="Avenir"/>
                <a:sym typeface="Avenir"/>
              </a:rPr>
              <a:t>.</a:t>
            </a:r>
            <a:endParaRPr dirty="0">
              <a:latin typeface="Avenir"/>
              <a:ea typeface="Avenir"/>
              <a:cs typeface="Avenir"/>
              <a:sym typeface="Avenir"/>
            </a:endParaRPr>
          </a:p>
        </p:txBody>
      </p:sp>
      <p:sp>
        <p:nvSpPr>
          <p:cNvPr id="128" name="Google Shape;128;p18"/>
          <p:cNvSpPr txBox="1"/>
          <p:nvPr/>
        </p:nvSpPr>
        <p:spPr>
          <a:xfrm>
            <a:off x="402325" y="5669663"/>
            <a:ext cx="5262600" cy="308100"/>
          </a:xfrm>
          <a:prstGeom prst="rect">
            <a:avLst/>
          </a:prstGeom>
          <a:noFill/>
          <a:ln>
            <a:noFill/>
          </a:ln>
        </p:spPr>
        <p:txBody>
          <a:bodyPr spcFirstLastPara="1" wrap="square" lIns="91425" tIns="91425" rIns="91425" bIns="91425" anchor="t" anchorCtr="0">
            <a:noAutofit/>
          </a:bodyPr>
          <a:lstStyle/>
          <a:p>
            <a:pPr>
              <a:buClr>
                <a:srgbClr val="000000"/>
              </a:buClr>
              <a:buSzPts val="900"/>
            </a:pPr>
            <a:r>
              <a:rPr lang="en" sz="900">
                <a:solidFill>
                  <a:srgbClr val="0066AD"/>
                </a:solidFill>
                <a:latin typeface="Avenir"/>
                <a:ea typeface="Avenir"/>
                <a:cs typeface="Avenir"/>
                <a:sym typeface="Avenir"/>
              </a:rPr>
              <a:t>Richmond Public Schools  |   August 16, 2023</a:t>
            </a:r>
            <a:endParaRPr sz="900">
              <a:solidFill>
                <a:srgbClr val="0066AD"/>
              </a:solidFill>
              <a:latin typeface="Avenir"/>
              <a:ea typeface="Avenir"/>
              <a:cs typeface="Avenir"/>
              <a:sym typeface="Avenir"/>
            </a:endParaRPr>
          </a:p>
          <a:p>
            <a:pPr>
              <a:buClr>
                <a:srgbClr val="000000"/>
              </a:buClr>
              <a:buSzPts val="900"/>
            </a:pPr>
            <a:endParaRPr sz="900">
              <a:solidFill>
                <a:srgbClr val="0066AD"/>
              </a:solidFill>
              <a:latin typeface="Avenir"/>
              <a:ea typeface="Avenir"/>
              <a:cs typeface="Avenir"/>
              <a:sym typeface="Aveni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9"/>
          <p:cNvSpPr/>
          <p:nvPr/>
        </p:nvSpPr>
        <p:spPr>
          <a:xfrm>
            <a:off x="0" y="959800"/>
            <a:ext cx="9144000" cy="676500"/>
          </a:xfrm>
          <a:prstGeom prst="rect">
            <a:avLst/>
          </a:prstGeom>
          <a:solidFill>
            <a:srgbClr val="2560A6"/>
          </a:solidFill>
          <a:ln>
            <a:noFill/>
          </a:ln>
        </p:spPr>
        <p:txBody>
          <a:bodyPr spcFirstLastPara="1" wrap="square" lIns="91425" tIns="91425" rIns="91425" bIns="91425" anchor="ctr" anchorCtr="0">
            <a:noAutofit/>
          </a:bodyPr>
          <a:lstStyle/>
          <a:p>
            <a:pPr>
              <a:buClr>
                <a:srgbClr val="000000"/>
              </a:buClr>
              <a:buSzPts val="1000"/>
            </a:pPr>
            <a:endParaRPr sz="1000" b="1">
              <a:solidFill>
                <a:srgbClr val="FFFFFF"/>
              </a:solidFill>
              <a:latin typeface="Avenir"/>
              <a:ea typeface="Avenir"/>
              <a:cs typeface="Avenir"/>
              <a:sym typeface="Avenir"/>
            </a:endParaRPr>
          </a:p>
        </p:txBody>
      </p:sp>
      <p:pic>
        <p:nvPicPr>
          <p:cNvPr id="135" name="Google Shape;135;p19"/>
          <p:cNvPicPr preferRelativeResize="0"/>
          <p:nvPr/>
        </p:nvPicPr>
        <p:blipFill rotWithShape="1">
          <a:blip r:embed="rId3">
            <a:alphaModFix/>
          </a:blip>
          <a:srcRect/>
          <a:stretch/>
        </p:blipFill>
        <p:spPr>
          <a:xfrm rot="10800000" flipH="1">
            <a:off x="402325" y="1884297"/>
            <a:ext cx="6259726" cy="19261"/>
          </a:xfrm>
          <a:prstGeom prst="rect">
            <a:avLst/>
          </a:prstGeom>
          <a:noFill/>
          <a:ln>
            <a:noFill/>
          </a:ln>
        </p:spPr>
      </p:pic>
      <p:pic>
        <p:nvPicPr>
          <p:cNvPr id="136" name="Google Shape;136;p19"/>
          <p:cNvPicPr preferRelativeResize="0"/>
          <p:nvPr/>
        </p:nvPicPr>
        <p:blipFill rotWithShape="1">
          <a:blip r:embed="rId3">
            <a:alphaModFix/>
          </a:blip>
          <a:srcRect/>
          <a:stretch/>
        </p:blipFill>
        <p:spPr>
          <a:xfrm rot="10800000" flipH="1">
            <a:off x="402325" y="5612509"/>
            <a:ext cx="6259726" cy="19261"/>
          </a:xfrm>
          <a:prstGeom prst="rect">
            <a:avLst/>
          </a:prstGeom>
          <a:noFill/>
          <a:ln>
            <a:noFill/>
          </a:ln>
        </p:spPr>
      </p:pic>
      <p:sp>
        <p:nvSpPr>
          <p:cNvPr id="137" name="Google Shape;137;p19"/>
          <p:cNvSpPr txBox="1">
            <a:spLocks noGrp="1"/>
          </p:cNvSpPr>
          <p:nvPr>
            <p:ph type="sldNum" idx="12"/>
          </p:nvPr>
        </p:nvSpPr>
        <p:spPr>
          <a:xfrm>
            <a:off x="8091458" y="5520467"/>
            <a:ext cx="548700" cy="393600"/>
          </a:xfrm>
          <a:prstGeom prst="rect">
            <a:avLst/>
          </a:prstGeom>
          <a:noFill/>
          <a:ln>
            <a:noFill/>
          </a:ln>
        </p:spPr>
        <p:txBody>
          <a:bodyPr spcFirstLastPara="1" wrap="square" lIns="91425" tIns="91425" rIns="91425" bIns="91425" anchor="ctr" anchorCtr="0">
            <a:noAutofit/>
          </a:bodyPr>
          <a:lstStyle/>
          <a:p>
            <a:pPr algn="r"/>
            <a:fld id="{00000000-1234-1234-1234-123412341234}" type="slidenum">
              <a:rPr lang="en"/>
              <a:pPr algn="r"/>
              <a:t>12</a:t>
            </a:fld>
            <a:endParaRPr/>
          </a:p>
        </p:txBody>
      </p:sp>
      <p:sp>
        <p:nvSpPr>
          <p:cNvPr id="138" name="Google Shape;138;p19"/>
          <p:cNvSpPr txBox="1"/>
          <p:nvPr/>
        </p:nvSpPr>
        <p:spPr>
          <a:xfrm>
            <a:off x="150557" y="893750"/>
            <a:ext cx="8993400" cy="857400"/>
          </a:xfrm>
          <a:prstGeom prst="rect">
            <a:avLst/>
          </a:prstGeom>
          <a:noFill/>
          <a:ln>
            <a:noFill/>
          </a:ln>
        </p:spPr>
        <p:txBody>
          <a:bodyPr spcFirstLastPara="1" wrap="square" lIns="91425" tIns="45700" rIns="91425" bIns="45700" anchor="ctr" anchorCtr="0">
            <a:noAutofit/>
          </a:bodyPr>
          <a:lstStyle/>
          <a:p>
            <a:pPr>
              <a:buClr>
                <a:srgbClr val="000000"/>
              </a:buClr>
              <a:buSzPts val="3600"/>
            </a:pPr>
            <a:r>
              <a:rPr lang="en" sz="3300" b="1">
                <a:solidFill>
                  <a:schemeClr val="lt1"/>
                </a:solidFill>
                <a:latin typeface="Avenir"/>
                <a:ea typeface="Avenir"/>
                <a:cs typeface="Avenir"/>
                <a:sym typeface="Avenir"/>
              </a:rPr>
              <a:t>Why PhotoVoice for Employment Assessment?</a:t>
            </a:r>
            <a:endParaRPr sz="3300" b="1">
              <a:solidFill>
                <a:schemeClr val="lt1"/>
              </a:solidFill>
              <a:latin typeface="Avenir"/>
              <a:ea typeface="Avenir"/>
              <a:cs typeface="Avenir"/>
              <a:sym typeface="Avenir"/>
            </a:endParaRPr>
          </a:p>
        </p:txBody>
      </p:sp>
      <p:sp>
        <p:nvSpPr>
          <p:cNvPr id="139" name="Google Shape;139;p19"/>
          <p:cNvSpPr txBox="1"/>
          <p:nvPr/>
        </p:nvSpPr>
        <p:spPr>
          <a:xfrm>
            <a:off x="859650" y="2265926"/>
            <a:ext cx="6140400" cy="461635"/>
          </a:xfrm>
          <a:prstGeom prst="rect">
            <a:avLst/>
          </a:prstGeom>
          <a:noFill/>
          <a:ln>
            <a:noFill/>
          </a:ln>
        </p:spPr>
        <p:txBody>
          <a:bodyPr spcFirstLastPara="1" wrap="square" lIns="91425" tIns="91425" rIns="91425" bIns="91425" anchor="t" anchorCtr="0">
            <a:spAutoFit/>
          </a:bodyPr>
          <a:lstStyle/>
          <a:p>
            <a:endParaRPr/>
          </a:p>
        </p:txBody>
      </p:sp>
      <p:sp>
        <p:nvSpPr>
          <p:cNvPr id="140" name="Google Shape;140;p19"/>
          <p:cNvSpPr txBox="1">
            <a:spLocks noGrp="1"/>
          </p:cNvSpPr>
          <p:nvPr>
            <p:ph type="body" idx="1"/>
          </p:nvPr>
        </p:nvSpPr>
        <p:spPr>
          <a:xfrm>
            <a:off x="2733450" y="1933525"/>
            <a:ext cx="6259800" cy="3013102"/>
          </a:xfrm>
          <a:prstGeom prst="rect">
            <a:avLst/>
          </a:prstGeom>
        </p:spPr>
        <p:txBody>
          <a:bodyPr spcFirstLastPara="1" wrap="square" lIns="91425" tIns="91425" rIns="91425" bIns="91425" anchor="t" anchorCtr="0">
            <a:spAutoFit/>
          </a:bodyPr>
          <a:lstStyle/>
          <a:p>
            <a:pPr indent="-311150">
              <a:buSzPts val="1300"/>
              <a:buFont typeface="Avenir"/>
              <a:buChar char="●"/>
            </a:pPr>
            <a:r>
              <a:rPr lang="en" sz="1300" dirty="0">
                <a:latin typeface="Avenir"/>
                <a:ea typeface="Avenir"/>
                <a:cs typeface="Avenir"/>
                <a:sym typeface="Avenir"/>
              </a:rPr>
              <a:t>The Photo</a:t>
            </a:r>
            <a:r>
              <a:rPr lang="en-US" sz="1300" dirty="0">
                <a:latin typeface="Avenir"/>
                <a:ea typeface="Avenir"/>
                <a:cs typeface="Avenir"/>
                <a:sym typeface="Avenir"/>
              </a:rPr>
              <a:t>v</a:t>
            </a:r>
            <a:r>
              <a:rPr lang="en" sz="1300" dirty="0">
                <a:latin typeface="Avenir"/>
                <a:ea typeface="Avenir"/>
                <a:cs typeface="Avenir"/>
                <a:sym typeface="Avenir"/>
              </a:rPr>
              <a:t>oice project challenges the myth that students with disabilities are not interested in employment or have difficulty with being employed.</a:t>
            </a:r>
            <a:br>
              <a:rPr lang="en" sz="1300" dirty="0">
                <a:latin typeface="Avenir"/>
                <a:ea typeface="Avenir"/>
                <a:cs typeface="Avenir"/>
                <a:sym typeface="Avenir"/>
              </a:rPr>
            </a:br>
            <a:endParaRPr sz="1300" dirty="0">
              <a:latin typeface="Avenir"/>
              <a:ea typeface="Avenir"/>
              <a:cs typeface="Avenir"/>
              <a:sym typeface="Avenir"/>
            </a:endParaRPr>
          </a:p>
          <a:p>
            <a:pPr indent="-311150">
              <a:buSzPts val="1300"/>
              <a:buFont typeface="Avenir"/>
              <a:buChar char="●"/>
            </a:pPr>
            <a:r>
              <a:rPr lang="en" sz="1300" dirty="0">
                <a:latin typeface="Avenir"/>
                <a:ea typeface="Avenir"/>
                <a:cs typeface="Avenir"/>
                <a:sym typeface="Avenir"/>
              </a:rPr>
              <a:t>Visual images can be a powerful communication tool, challenging stereotypes and providing a platform for more intense and emotionally engaging reflection. 	</a:t>
            </a:r>
            <a:br>
              <a:rPr lang="en" sz="1300" dirty="0">
                <a:latin typeface="Avenir"/>
                <a:ea typeface="Avenir"/>
                <a:cs typeface="Avenir"/>
                <a:sym typeface="Avenir"/>
              </a:rPr>
            </a:br>
            <a:endParaRPr sz="1300" dirty="0">
              <a:latin typeface="Avenir"/>
              <a:ea typeface="Avenir"/>
              <a:cs typeface="Avenir"/>
              <a:sym typeface="Avenir"/>
            </a:endParaRPr>
          </a:p>
          <a:p>
            <a:pPr indent="-311150">
              <a:buSzPts val="1300"/>
              <a:buFont typeface="Avenir"/>
              <a:buChar char="●"/>
            </a:pPr>
            <a:r>
              <a:rPr lang="en" sz="1300" dirty="0">
                <a:latin typeface="Avenir"/>
                <a:ea typeface="Avenir"/>
                <a:cs typeface="Avenir"/>
                <a:sym typeface="Avenir"/>
              </a:rPr>
              <a:t>Photovoice gives students a visual resume of their experiences to market themselves for potential employers and community partners in order to increase future employment opportunities. </a:t>
            </a:r>
            <a:br>
              <a:rPr lang="en" sz="1300" dirty="0">
                <a:latin typeface="Avenir"/>
                <a:ea typeface="Avenir"/>
                <a:cs typeface="Avenir"/>
                <a:sym typeface="Avenir"/>
              </a:rPr>
            </a:br>
            <a:endParaRPr sz="1300" dirty="0">
              <a:latin typeface="Avenir"/>
              <a:ea typeface="Avenir"/>
              <a:cs typeface="Avenir"/>
              <a:sym typeface="Avenir"/>
            </a:endParaRPr>
          </a:p>
          <a:p>
            <a:pPr indent="-311150">
              <a:buSzPts val="1300"/>
              <a:buFont typeface="Avenir"/>
              <a:buChar char="●"/>
            </a:pPr>
            <a:r>
              <a:rPr lang="en" sz="1300" dirty="0">
                <a:latin typeface="Avenir"/>
                <a:ea typeface="Avenir"/>
                <a:cs typeface="Avenir"/>
                <a:sym typeface="Avenir"/>
              </a:rPr>
              <a:t>With Photovoice, participants build confidence and learn self-advocacy and communication skills through photography and storytelling training.</a:t>
            </a:r>
            <a:br>
              <a:rPr lang="en" sz="1300" dirty="0">
                <a:latin typeface="Avenir"/>
                <a:ea typeface="Avenir"/>
                <a:cs typeface="Avenir"/>
                <a:sym typeface="Avenir"/>
              </a:rPr>
            </a:br>
            <a:endParaRPr sz="1300" dirty="0">
              <a:latin typeface="Avenir"/>
              <a:ea typeface="Avenir"/>
              <a:cs typeface="Avenir"/>
              <a:sym typeface="Avenir"/>
            </a:endParaRPr>
          </a:p>
          <a:p>
            <a:pPr>
              <a:lnSpc>
                <a:spcPct val="100000"/>
              </a:lnSpc>
              <a:buFont typeface="Avenir"/>
              <a:buChar char="●"/>
            </a:pPr>
            <a:r>
              <a:rPr lang="en" sz="1300" dirty="0">
                <a:latin typeface="Avenir"/>
                <a:ea typeface="Avenir"/>
                <a:cs typeface="Avenir"/>
                <a:sym typeface="Avenir"/>
              </a:rPr>
              <a:t>It promotes self-expression and the use of language during the reflective process.</a:t>
            </a:r>
            <a:r>
              <a:rPr lang="en" sz="2000" dirty="0">
                <a:latin typeface="Avenir"/>
                <a:ea typeface="Avenir"/>
                <a:cs typeface="Avenir"/>
                <a:sym typeface="Avenir"/>
              </a:rPr>
              <a:t> </a:t>
            </a:r>
            <a:endParaRPr sz="2000" dirty="0">
              <a:latin typeface="Avenir"/>
              <a:ea typeface="Avenir"/>
              <a:cs typeface="Avenir"/>
              <a:sym typeface="Avenir"/>
            </a:endParaRPr>
          </a:p>
        </p:txBody>
      </p:sp>
      <p:sp>
        <p:nvSpPr>
          <p:cNvPr id="141" name="Google Shape;141;p19"/>
          <p:cNvSpPr txBox="1"/>
          <p:nvPr/>
        </p:nvSpPr>
        <p:spPr>
          <a:xfrm>
            <a:off x="291000" y="5631763"/>
            <a:ext cx="5262600" cy="308100"/>
          </a:xfrm>
          <a:prstGeom prst="rect">
            <a:avLst/>
          </a:prstGeom>
          <a:noFill/>
          <a:ln>
            <a:noFill/>
          </a:ln>
        </p:spPr>
        <p:txBody>
          <a:bodyPr spcFirstLastPara="1" wrap="square" lIns="91425" tIns="91425" rIns="91425" bIns="91425" anchor="t" anchorCtr="0">
            <a:noAutofit/>
          </a:bodyPr>
          <a:lstStyle/>
          <a:p>
            <a:pPr>
              <a:buClr>
                <a:srgbClr val="000000"/>
              </a:buClr>
              <a:buSzPts val="900"/>
            </a:pPr>
            <a:r>
              <a:rPr lang="en" sz="900">
                <a:solidFill>
                  <a:srgbClr val="0066AD"/>
                </a:solidFill>
                <a:latin typeface="Avenir"/>
                <a:ea typeface="Avenir"/>
                <a:cs typeface="Avenir"/>
                <a:sym typeface="Avenir"/>
              </a:rPr>
              <a:t>Richmond Public Schools  |   August 16, 2023</a:t>
            </a:r>
            <a:endParaRPr sz="900">
              <a:solidFill>
                <a:srgbClr val="0066AD"/>
              </a:solidFill>
              <a:latin typeface="Avenir"/>
              <a:ea typeface="Avenir"/>
              <a:cs typeface="Avenir"/>
              <a:sym typeface="Avenir"/>
            </a:endParaRPr>
          </a:p>
          <a:p>
            <a:pPr>
              <a:buClr>
                <a:srgbClr val="000000"/>
              </a:buClr>
              <a:buSzPts val="900"/>
            </a:pPr>
            <a:endParaRPr sz="900">
              <a:solidFill>
                <a:srgbClr val="0066AD"/>
              </a:solidFill>
              <a:latin typeface="Avenir"/>
              <a:ea typeface="Avenir"/>
              <a:cs typeface="Avenir"/>
              <a:sym typeface="Avenir"/>
            </a:endParaRPr>
          </a:p>
        </p:txBody>
      </p:sp>
      <p:pic>
        <p:nvPicPr>
          <p:cNvPr id="13" name="Google Shape;167;p21">
            <a:extLst>
              <a:ext uri="{FF2B5EF4-FFF2-40B4-BE49-F238E27FC236}">
                <a16:creationId xmlns:a16="http://schemas.microsoft.com/office/drawing/2014/main" id="{FB6FC941-2D4D-4415-9F5C-33E23C0EF402}"/>
              </a:ext>
            </a:extLst>
          </p:cNvPr>
          <p:cNvPicPr preferRelativeResize="0"/>
          <p:nvPr/>
        </p:nvPicPr>
        <p:blipFill rotWithShape="1">
          <a:blip r:embed="rId4">
            <a:alphaModFix/>
          </a:blip>
          <a:srcRect l="20546"/>
          <a:stretch/>
        </p:blipFill>
        <p:spPr>
          <a:xfrm rot="20789766">
            <a:off x="332898" y="1926109"/>
            <a:ext cx="2137175" cy="1864074"/>
          </a:xfrm>
          <a:prstGeom prst="rect">
            <a:avLst/>
          </a:prstGeom>
          <a:noFill/>
          <a:ln>
            <a:noFill/>
          </a:ln>
        </p:spPr>
      </p:pic>
      <p:pic>
        <p:nvPicPr>
          <p:cNvPr id="15" name="Google Shape;170;p21">
            <a:extLst>
              <a:ext uri="{FF2B5EF4-FFF2-40B4-BE49-F238E27FC236}">
                <a16:creationId xmlns:a16="http://schemas.microsoft.com/office/drawing/2014/main" id="{4BE64157-47BA-48AE-87CA-2700031F121A}"/>
              </a:ext>
            </a:extLst>
          </p:cNvPr>
          <p:cNvPicPr preferRelativeResize="0"/>
          <p:nvPr/>
        </p:nvPicPr>
        <p:blipFill>
          <a:blip r:embed="rId5">
            <a:alphaModFix/>
          </a:blip>
          <a:stretch>
            <a:fillRect/>
          </a:stretch>
        </p:blipFill>
        <p:spPr>
          <a:xfrm rot="620194">
            <a:off x="394538" y="3830898"/>
            <a:ext cx="2137175" cy="160288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5"/>
          <p:cNvSpPr/>
          <p:nvPr/>
        </p:nvSpPr>
        <p:spPr>
          <a:xfrm>
            <a:off x="0" y="959800"/>
            <a:ext cx="9144000" cy="676500"/>
          </a:xfrm>
          <a:prstGeom prst="rect">
            <a:avLst/>
          </a:prstGeom>
          <a:solidFill>
            <a:srgbClr val="2560A6"/>
          </a:solidFill>
          <a:ln>
            <a:noFill/>
          </a:ln>
        </p:spPr>
        <p:txBody>
          <a:bodyPr spcFirstLastPara="1" wrap="square" lIns="91425" tIns="91425" rIns="91425" bIns="91425" anchor="ctr" anchorCtr="0">
            <a:noAutofit/>
          </a:bodyPr>
          <a:lstStyle/>
          <a:p>
            <a:pPr>
              <a:buClr>
                <a:srgbClr val="000000"/>
              </a:buClr>
              <a:buSzPts val="1000"/>
            </a:pPr>
            <a:endParaRPr sz="1000" b="1">
              <a:solidFill>
                <a:srgbClr val="FFFFFF"/>
              </a:solidFill>
              <a:latin typeface="Avenir"/>
              <a:ea typeface="Avenir"/>
              <a:cs typeface="Avenir"/>
              <a:sym typeface="Avenir"/>
            </a:endParaRPr>
          </a:p>
        </p:txBody>
      </p:sp>
      <p:pic>
        <p:nvPicPr>
          <p:cNvPr id="216" name="Google Shape;216;p25"/>
          <p:cNvPicPr preferRelativeResize="0"/>
          <p:nvPr/>
        </p:nvPicPr>
        <p:blipFill rotWithShape="1">
          <a:blip r:embed="rId3">
            <a:alphaModFix/>
          </a:blip>
          <a:srcRect/>
          <a:stretch/>
        </p:blipFill>
        <p:spPr>
          <a:xfrm rot="10800000" flipH="1">
            <a:off x="402325" y="1884297"/>
            <a:ext cx="6259726" cy="19261"/>
          </a:xfrm>
          <a:prstGeom prst="rect">
            <a:avLst/>
          </a:prstGeom>
          <a:noFill/>
          <a:ln>
            <a:noFill/>
          </a:ln>
        </p:spPr>
      </p:pic>
      <p:pic>
        <p:nvPicPr>
          <p:cNvPr id="217" name="Google Shape;217;p25"/>
          <p:cNvPicPr preferRelativeResize="0"/>
          <p:nvPr/>
        </p:nvPicPr>
        <p:blipFill rotWithShape="1">
          <a:blip r:embed="rId3">
            <a:alphaModFix/>
          </a:blip>
          <a:srcRect/>
          <a:stretch/>
        </p:blipFill>
        <p:spPr>
          <a:xfrm rot="10800000" flipH="1">
            <a:off x="402325" y="5612509"/>
            <a:ext cx="6259726" cy="19261"/>
          </a:xfrm>
          <a:prstGeom prst="rect">
            <a:avLst/>
          </a:prstGeom>
          <a:noFill/>
          <a:ln>
            <a:noFill/>
          </a:ln>
        </p:spPr>
      </p:pic>
      <p:sp>
        <p:nvSpPr>
          <p:cNvPr id="218" name="Google Shape;218;p25"/>
          <p:cNvSpPr txBox="1">
            <a:spLocks noGrp="1"/>
          </p:cNvSpPr>
          <p:nvPr>
            <p:ph type="sldNum" idx="12"/>
          </p:nvPr>
        </p:nvSpPr>
        <p:spPr>
          <a:xfrm>
            <a:off x="8091458" y="5520467"/>
            <a:ext cx="548700" cy="393600"/>
          </a:xfrm>
          <a:prstGeom prst="rect">
            <a:avLst/>
          </a:prstGeom>
          <a:noFill/>
          <a:ln>
            <a:noFill/>
          </a:ln>
        </p:spPr>
        <p:txBody>
          <a:bodyPr spcFirstLastPara="1" wrap="square" lIns="91425" tIns="91425" rIns="91425" bIns="91425" anchor="ctr" anchorCtr="0">
            <a:noAutofit/>
          </a:bodyPr>
          <a:lstStyle/>
          <a:p>
            <a:pPr algn="r"/>
            <a:fld id="{00000000-1234-1234-1234-123412341234}" type="slidenum">
              <a:rPr lang="en"/>
              <a:pPr algn="r"/>
              <a:t>13</a:t>
            </a:fld>
            <a:endParaRPr/>
          </a:p>
        </p:txBody>
      </p:sp>
      <p:sp>
        <p:nvSpPr>
          <p:cNvPr id="219" name="Google Shape;219;p25"/>
          <p:cNvSpPr txBox="1"/>
          <p:nvPr/>
        </p:nvSpPr>
        <p:spPr>
          <a:xfrm>
            <a:off x="150607" y="920725"/>
            <a:ext cx="8681700" cy="857400"/>
          </a:xfrm>
          <a:prstGeom prst="rect">
            <a:avLst/>
          </a:prstGeom>
          <a:noFill/>
          <a:ln>
            <a:noFill/>
          </a:ln>
        </p:spPr>
        <p:txBody>
          <a:bodyPr spcFirstLastPara="1" wrap="square" lIns="91425" tIns="45700" rIns="91425" bIns="45700" anchor="ctr" anchorCtr="0">
            <a:noAutofit/>
          </a:bodyPr>
          <a:lstStyle/>
          <a:p>
            <a:r>
              <a:rPr lang="en-US" sz="3300" b="1" dirty="0">
                <a:solidFill>
                  <a:schemeClr val="lt1"/>
                </a:solidFill>
                <a:latin typeface="Avenir"/>
                <a:ea typeface="Avenir"/>
                <a:cs typeface="Avenir"/>
                <a:sym typeface="Avenir"/>
              </a:rPr>
              <a:t>Types of Assessments Used in RPS</a:t>
            </a:r>
            <a:endParaRPr sz="3300" b="1" dirty="0">
              <a:solidFill>
                <a:schemeClr val="lt1"/>
              </a:solidFill>
              <a:latin typeface="Avenir"/>
              <a:ea typeface="Avenir"/>
              <a:cs typeface="Avenir"/>
              <a:sym typeface="Avenir"/>
            </a:endParaRPr>
          </a:p>
        </p:txBody>
      </p:sp>
      <p:sp>
        <p:nvSpPr>
          <p:cNvPr id="220" name="Google Shape;220;p25"/>
          <p:cNvSpPr txBox="1">
            <a:spLocks noGrp="1"/>
          </p:cNvSpPr>
          <p:nvPr>
            <p:ph type="body" idx="1"/>
          </p:nvPr>
        </p:nvSpPr>
        <p:spPr>
          <a:xfrm>
            <a:off x="6900" y="1821226"/>
            <a:ext cx="9028800" cy="3367045"/>
          </a:xfrm>
          <a:prstGeom prst="rect">
            <a:avLst/>
          </a:prstGeom>
        </p:spPr>
        <p:txBody>
          <a:bodyPr spcFirstLastPara="1" wrap="square" lIns="91425" tIns="91425" rIns="91425" bIns="91425" anchor="t" anchorCtr="0">
            <a:spAutoFit/>
          </a:bodyPr>
          <a:lstStyle/>
          <a:p>
            <a:pPr indent="-330200">
              <a:lnSpc>
                <a:spcPct val="100000"/>
              </a:lnSpc>
              <a:buClr>
                <a:schemeClr val="dk1"/>
              </a:buClr>
              <a:buSzPts val="1600"/>
              <a:buFont typeface="Avenir"/>
              <a:buChar char="●"/>
            </a:pPr>
            <a:r>
              <a:rPr lang="en" sz="1600"/>
              <a:t>Transition Assessments</a:t>
            </a:r>
            <a:endParaRPr sz="1600">
              <a:solidFill>
                <a:schemeClr val="dk1"/>
              </a:solidFill>
              <a:latin typeface="Avenir"/>
              <a:ea typeface="Avenir"/>
              <a:cs typeface="Avenir"/>
              <a:sym typeface="Avenir"/>
            </a:endParaRPr>
          </a:p>
          <a:p>
            <a:pPr lvl="1" indent="-330200">
              <a:lnSpc>
                <a:spcPct val="100000"/>
              </a:lnSpc>
              <a:buClr>
                <a:schemeClr val="dk1"/>
              </a:buClr>
              <a:buSzPts val="1600"/>
              <a:buFont typeface="Avenir"/>
              <a:buChar char="○"/>
            </a:pPr>
            <a:r>
              <a:rPr lang="en" sz="1600" u="sng">
                <a:solidFill>
                  <a:schemeClr val="accent5"/>
                </a:solidFill>
                <a:hlinkClick r:id="rId4">
                  <a:extLst>
                    <a:ext uri="{A12FA001-AC4F-418D-AE19-62706E023703}">
                      <ahyp:hlinkClr xmlns:ahyp="http://schemas.microsoft.com/office/drawing/2018/hyperlinkcolor" val="tx"/>
                    </a:ext>
                  </a:extLst>
                </a:hlinkClick>
              </a:rPr>
              <a:t>Student Work Environment Preferences</a:t>
            </a:r>
            <a:endParaRPr sz="1600" u="sng">
              <a:solidFill>
                <a:schemeClr val="accent5"/>
              </a:solidFill>
            </a:endParaRPr>
          </a:p>
          <a:p>
            <a:pPr lvl="1" indent="-330200">
              <a:lnSpc>
                <a:spcPct val="100000"/>
              </a:lnSpc>
              <a:buClr>
                <a:schemeClr val="dk1"/>
              </a:buClr>
              <a:buSzPts val="1600"/>
              <a:buFont typeface="Avenir"/>
              <a:buChar char="○"/>
            </a:pPr>
            <a:r>
              <a:rPr lang="en" sz="1600" u="sng">
                <a:solidFill>
                  <a:schemeClr val="accent5"/>
                </a:solidFill>
                <a:hlinkClick r:id="rId5">
                  <a:extLst>
                    <a:ext uri="{A12FA001-AC4F-418D-AE19-62706E023703}">
                      <ahyp:hlinkClr xmlns:ahyp="http://schemas.microsoft.com/office/drawing/2018/hyperlinkcolor" val="tx"/>
                    </a:ext>
                  </a:extLst>
                </a:hlinkClick>
              </a:rPr>
              <a:t>Pictorial Interest Survey</a:t>
            </a:r>
            <a:endParaRPr sz="1600">
              <a:solidFill>
                <a:schemeClr val="dk1"/>
              </a:solidFill>
              <a:latin typeface="Avenir"/>
              <a:ea typeface="Avenir"/>
              <a:cs typeface="Avenir"/>
              <a:sym typeface="Avenir"/>
            </a:endParaRPr>
          </a:p>
          <a:p>
            <a:pPr lvl="1" indent="-330200">
              <a:buClr>
                <a:schemeClr val="dk1"/>
              </a:buClr>
              <a:buSzPts val="1600"/>
              <a:buFont typeface="Avenir"/>
              <a:buChar char="○"/>
            </a:pPr>
            <a:r>
              <a:rPr lang="en" sz="1600" u="sng">
                <a:solidFill>
                  <a:schemeClr val="accent5"/>
                </a:solidFill>
                <a:hlinkClick r:id="rId6">
                  <a:extLst>
                    <a:ext uri="{A12FA001-AC4F-418D-AE19-62706E023703}">
                      <ahyp:hlinkClr xmlns:ahyp="http://schemas.microsoft.com/office/drawing/2018/hyperlinkcolor" val="tx"/>
                    </a:ext>
                  </a:extLst>
                </a:hlinkClick>
              </a:rPr>
              <a:t>21st Century Workplace Readiness Skills Checklist</a:t>
            </a:r>
            <a:r>
              <a:rPr lang="en" sz="1600">
                <a:solidFill>
                  <a:schemeClr val="dk1"/>
                </a:solidFill>
                <a:latin typeface="Avenir"/>
                <a:ea typeface="Avenir"/>
                <a:cs typeface="Avenir"/>
                <a:sym typeface="Avenir"/>
              </a:rPr>
              <a:t> </a:t>
            </a:r>
            <a:br>
              <a:rPr lang="en" sz="1600">
                <a:solidFill>
                  <a:schemeClr val="dk1"/>
                </a:solidFill>
                <a:latin typeface="Avenir"/>
                <a:ea typeface="Avenir"/>
                <a:cs typeface="Avenir"/>
                <a:sym typeface="Avenir"/>
              </a:rPr>
            </a:br>
            <a:r>
              <a:rPr lang="en" sz="1600"/>
              <a:t>and </a:t>
            </a:r>
            <a:r>
              <a:rPr lang="en" sz="1600" u="sng">
                <a:solidFill>
                  <a:schemeClr val="accent5"/>
                </a:solidFill>
                <a:hlinkClick r:id="rId7">
                  <a:extLst>
                    <a:ext uri="{A12FA001-AC4F-418D-AE19-62706E023703}">
                      <ahyp:hlinkClr xmlns:ahyp="http://schemas.microsoft.com/office/drawing/2018/hyperlinkcolor" val="tx"/>
                    </a:ext>
                  </a:extLst>
                </a:hlinkClick>
              </a:rPr>
              <a:t>Rubric</a:t>
            </a:r>
            <a:endParaRPr sz="1600"/>
          </a:p>
          <a:p>
            <a:pPr indent="-330200">
              <a:lnSpc>
                <a:spcPct val="100000"/>
              </a:lnSpc>
              <a:buClr>
                <a:schemeClr val="dk1"/>
              </a:buClr>
              <a:buSzPts val="1600"/>
              <a:buFont typeface="Avenir"/>
              <a:buChar char="●"/>
            </a:pPr>
            <a:r>
              <a:rPr lang="en" sz="1600"/>
              <a:t>Self Evaluations</a:t>
            </a:r>
            <a:endParaRPr sz="1600">
              <a:solidFill>
                <a:schemeClr val="dk1"/>
              </a:solidFill>
              <a:latin typeface="Avenir"/>
              <a:ea typeface="Avenir"/>
              <a:cs typeface="Avenir"/>
              <a:sym typeface="Avenir"/>
            </a:endParaRPr>
          </a:p>
          <a:p>
            <a:pPr lvl="1" indent="-330200">
              <a:lnSpc>
                <a:spcPct val="100000"/>
              </a:lnSpc>
              <a:buClr>
                <a:schemeClr val="dk1"/>
              </a:buClr>
              <a:buSzPts val="1600"/>
              <a:buFont typeface="Avenir"/>
              <a:buChar char="○"/>
            </a:pPr>
            <a:r>
              <a:rPr lang="en" sz="1600" u="sng">
                <a:solidFill>
                  <a:schemeClr val="accent5"/>
                </a:solidFill>
                <a:hlinkClick r:id="rId8">
                  <a:extLst>
                    <a:ext uri="{A12FA001-AC4F-418D-AE19-62706E023703}">
                      <ahyp:hlinkClr xmlns:ahyp="http://schemas.microsoft.com/office/drawing/2018/hyperlinkcolor" val="tx"/>
                    </a:ext>
                  </a:extLst>
                </a:hlinkClick>
              </a:rPr>
              <a:t>Positive Work Skills</a:t>
            </a:r>
            <a:endParaRPr sz="1600" u="sng">
              <a:solidFill>
                <a:schemeClr val="accent5"/>
              </a:solidFill>
            </a:endParaRPr>
          </a:p>
          <a:p>
            <a:pPr lvl="1" indent="-330200">
              <a:lnSpc>
                <a:spcPct val="100000"/>
              </a:lnSpc>
              <a:buClr>
                <a:schemeClr val="dk1"/>
              </a:buClr>
              <a:buSzPts val="1600"/>
              <a:buFont typeface="Avenir"/>
              <a:buChar char="○"/>
            </a:pPr>
            <a:r>
              <a:rPr lang="en" sz="1600" u="sng">
                <a:solidFill>
                  <a:schemeClr val="accent5"/>
                </a:solidFill>
                <a:hlinkClick r:id="rId9">
                  <a:extLst>
                    <a:ext uri="{A12FA001-AC4F-418D-AE19-62706E023703}">
                      <ahyp:hlinkClr xmlns:ahyp="http://schemas.microsoft.com/office/drawing/2018/hyperlinkcolor" val="tx"/>
                    </a:ext>
                  </a:extLst>
                </a:hlinkClick>
              </a:rPr>
              <a:t>Work Learning Style</a:t>
            </a:r>
            <a:br>
              <a:rPr lang="en" sz="1600">
                <a:solidFill>
                  <a:schemeClr val="dk1"/>
                </a:solidFill>
                <a:latin typeface="Avenir"/>
                <a:ea typeface="Avenir"/>
                <a:cs typeface="Avenir"/>
                <a:sym typeface="Avenir"/>
              </a:rPr>
            </a:br>
            <a:endParaRPr sz="400">
              <a:solidFill>
                <a:schemeClr val="dk1"/>
              </a:solidFill>
              <a:latin typeface="Avenir"/>
              <a:ea typeface="Avenir"/>
              <a:cs typeface="Avenir"/>
              <a:sym typeface="Avenir"/>
            </a:endParaRPr>
          </a:p>
          <a:p>
            <a:pPr marL="0" indent="0">
              <a:lnSpc>
                <a:spcPct val="100000"/>
              </a:lnSpc>
              <a:buNone/>
            </a:pPr>
            <a:endParaRPr sz="600">
              <a:solidFill>
                <a:schemeClr val="dk1"/>
              </a:solidFill>
              <a:latin typeface="Avenir"/>
              <a:ea typeface="Avenir"/>
              <a:cs typeface="Avenir"/>
              <a:sym typeface="Avenir"/>
            </a:endParaRPr>
          </a:p>
          <a:p>
            <a:pPr indent="-330200">
              <a:buSzPts val="1600"/>
            </a:pPr>
            <a:r>
              <a:rPr lang="en" sz="1600"/>
              <a:t>Transition Planning (Unique n2y GPS)</a:t>
            </a:r>
            <a:endParaRPr sz="1600"/>
          </a:p>
          <a:p>
            <a:pPr lvl="1" indent="-330200">
              <a:buSzPts val="1600"/>
            </a:pPr>
            <a:r>
              <a:rPr lang="en" sz="1600"/>
              <a:t>Vocational</a:t>
            </a:r>
            <a:endParaRPr sz="1600"/>
          </a:p>
          <a:p>
            <a:pPr lvl="1" indent="-330200">
              <a:buSzPts val="1600"/>
            </a:pPr>
            <a:r>
              <a:rPr lang="en" sz="1600"/>
              <a:t>Daily Living</a:t>
            </a:r>
            <a:endParaRPr sz="1600"/>
          </a:p>
          <a:p>
            <a:pPr lvl="1" indent="-330200">
              <a:buSzPts val="1600"/>
            </a:pPr>
            <a:r>
              <a:rPr lang="en" sz="1600"/>
              <a:t>Community</a:t>
            </a:r>
            <a:endParaRPr sz="1600"/>
          </a:p>
          <a:p>
            <a:pPr lvl="1" indent="-330200">
              <a:buSzPts val="1600"/>
            </a:pPr>
            <a:r>
              <a:rPr lang="en" sz="1600"/>
              <a:t>Lifelong Learning</a:t>
            </a:r>
            <a:endParaRPr sz="1600"/>
          </a:p>
        </p:txBody>
      </p:sp>
      <p:sp>
        <p:nvSpPr>
          <p:cNvPr id="221" name="Google Shape;221;p25"/>
          <p:cNvSpPr txBox="1"/>
          <p:nvPr/>
        </p:nvSpPr>
        <p:spPr>
          <a:xfrm>
            <a:off x="402325" y="5669663"/>
            <a:ext cx="5262600" cy="308100"/>
          </a:xfrm>
          <a:prstGeom prst="rect">
            <a:avLst/>
          </a:prstGeom>
          <a:noFill/>
          <a:ln>
            <a:noFill/>
          </a:ln>
        </p:spPr>
        <p:txBody>
          <a:bodyPr spcFirstLastPara="1" wrap="square" lIns="91425" tIns="91425" rIns="91425" bIns="91425" anchor="t" anchorCtr="0">
            <a:noAutofit/>
          </a:bodyPr>
          <a:lstStyle/>
          <a:p>
            <a:pPr>
              <a:buClr>
                <a:srgbClr val="000000"/>
              </a:buClr>
              <a:buSzPts val="900"/>
            </a:pPr>
            <a:r>
              <a:rPr lang="en" sz="900">
                <a:solidFill>
                  <a:srgbClr val="0066AD"/>
                </a:solidFill>
                <a:latin typeface="Avenir"/>
                <a:ea typeface="Avenir"/>
                <a:cs typeface="Avenir"/>
                <a:sym typeface="Avenir"/>
              </a:rPr>
              <a:t>Richmond Public Schools  |   August 16, 2023</a:t>
            </a:r>
            <a:endParaRPr sz="900">
              <a:solidFill>
                <a:srgbClr val="0066AD"/>
              </a:solidFill>
              <a:latin typeface="Avenir"/>
              <a:ea typeface="Avenir"/>
              <a:cs typeface="Avenir"/>
              <a:sym typeface="Avenir"/>
            </a:endParaRPr>
          </a:p>
          <a:p>
            <a:pPr>
              <a:buClr>
                <a:srgbClr val="000000"/>
              </a:buClr>
              <a:buSzPts val="900"/>
            </a:pPr>
            <a:endParaRPr sz="900">
              <a:solidFill>
                <a:srgbClr val="0066AD"/>
              </a:solidFill>
              <a:latin typeface="Avenir"/>
              <a:ea typeface="Avenir"/>
              <a:cs typeface="Avenir"/>
              <a:sym typeface="Avenir"/>
            </a:endParaRPr>
          </a:p>
        </p:txBody>
      </p:sp>
      <p:pic>
        <p:nvPicPr>
          <p:cNvPr id="222" name="Google Shape;222;p25"/>
          <p:cNvPicPr preferRelativeResize="0"/>
          <p:nvPr/>
        </p:nvPicPr>
        <p:blipFill>
          <a:blip r:embed="rId10">
            <a:alphaModFix/>
          </a:blip>
          <a:stretch>
            <a:fillRect/>
          </a:stretch>
        </p:blipFill>
        <p:spPr>
          <a:xfrm>
            <a:off x="6396300" y="1984275"/>
            <a:ext cx="2563200" cy="2964900"/>
          </a:xfrm>
          <a:prstGeom prst="rect">
            <a:avLst/>
          </a:prstGeom>
          <a:noFill/>
          <a:ln>
            <a:noFill/>
          </a:ln>
        </p:spPr>
      </p:pic>
      <p:sp>
        <p:nvSpPr>
          <p:cNvPr id="224" name="Google Shape;224;p25"/>
          <p:cNvSpPr txBox="1"/>
          <p:nvPr/>
        </p:nvSpPr>
        <p:spPr>
          <a:xfrm>
            <a:off x="4204475" y="4926601"/>
            <a:ext cx="2563200" cy="975621"/>
          </a:xfrm>
          <a:prstGeom prst="rect">
            <a:avLst/>
          </a:prstGeom>
          <a:noFill/>
          <a:ln>
            <a:noFill/>
          </a:ln>
        </p:spPr>
        <p:txBody>
          <a:bodyPr spcFirstLastPara="1" wrap="square" lIns="91425" tIns="91425" rIns="91425" bIns="91425" anchor="t" anchorCtr="0">
            <a:spAutoFit/>
          </a:bodyPr>
          <a:lstStyle/>
          <a:p>
            <a:pPr algn="ctr">
              <a:lnSpc>
                <a:spcPct val="115000"/>
              </a:lnSpc>
              <a:spcAft>
                <a:spcPts val="1200"/>
              </a:spcAft>
            </a:pPr>
            <a:r>
              <a:rPr lang="en" u="sng">
                <a:solidFill>
                  <a:schemeClr val="accent5"/>
                </a:solidFill>
                <a:latin typeface="Avenir"/>
                <a:ea typeface="Avenir"/>
                <a:cs typeface="Avenir"/>
                <a:sym typeface="Avenir"/>
                <a:hlinkClick r:id="rId11">
                  <a:extLst>
                    <a:ext uri="{A12FA001-AC4F-418D-AE19-62706E023703}">
                      <ahyp:hlinkClr xmlns:ahyp="http://schemas.microsoft.com/office/drawing/2018/hyperlinkcolor" val="tx"/>
                    </a:ext>
                  </a:extLst>
                </a:hlinkClick>
              </a:rPr>
              <a:t>Digital camera proficiency checklist</a:t>
            </a:r>
            <a:endParaRPr/>
          </a:p>
        </p:txBody>
      </p:sp>
      <p:pic>
        <p:nvPicPr>
          <p:cNvPr id="225" name="Google Shape;225;p25"/>
          <p:cNvPicPr preferRelativeResize="0"/>
          <p:nvPr/>
        </p:nvPicPr>
        <p:blipFill>
          <a:blip r:embed="rId12">
            <a:alphaModFix/>
          </a:blip>
          <a:stretch>
            <a:fillRect/>
          </a:stretch>
        </p:blipFill>
        <p:spPr>
          <a:xfrm>
            <a:off x="4485350" y="3809051"/>
            <a:ext cx="1719500" cy="11967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8"/>
          <p:cNvSpPr/>
          <p:nvPr/>
        </p:nvSpPr>
        <p:spPr>
          <a:xfrm>
            <a:off x="0" y="959800"/>
            <a:ext cx="9144000" cy="676500"/>
          </a:xfrm>
          <a:prstGeom prst="rect">
            <a:avLst/>
          </a:prstGeom>
          <a:solidFill>
            <a:srgbClr val="2560A6"/>
          </a:solidFill>
          <a:ln>
            <a:noFill/>
          </a:ln>
        </p:spPr>
        <p:txBody>
          <a:bodyPr spcFirstLastPara="1" wrap="square" lIns="91425" tIns="91425" rIns="91425" bIns="91425" anchor="ctr" anchorCtr="0">
            <a:noAutofit/>
          </a:bodyPr>
          <a:lstStyle/>
          <a:p>
            <a:pPr>
              <a:buClr>
                <a:srgbClr val="000000"/>
              </a:buClr>
              <a:buSzPts val="1000"/>
            </a:pPr>
            <a:endParaRPr sz="1000" b="1">
              <a:solidFill>
                <a:srgbClr val="FFFFFF"/>
              </a:solidFill>
              <a:latin typeface="Avenir"/>
              <a:ea typeface="Avenir"/>
              <a:cs typeface="Avenir"/>
              <a:sym typeface="Avenir"/>
            </a:endParaRPr>
          </a:p>
        </p:txBody>
      </p:sp>
      <p:pic>
        <p:nvPicPr>
          <p:cNvPr id="122" name="Google Shape;122;p18"/>
          <p:cNvPicPr preferRelativeResize="0"/>
          <p:nvPr/>
        </p:nvPicPr>
        <p:blipFill rotWithShape="1">
          <a:blip r:embed="rId3">
            <a:alphaModFix/>
          </a:blip>
          <a:srcRect/>
          <a:stretch/>
        </p:blipFill>
        <p:spPr>
          <a:xfrm rot="10800000" flipH="1">
            <a:off x="402325" y="1884297"/>
            <a:ext cx="6259726" cy="19261"/>
          </a:xfrm>
          <a:prstGeom prst="rect">
            <a:avLst/>
          </a:prstGeom>
          <a:noFill/>
          <a:ln>
            <a:noFill/>
          </a:ln>
        </p:spPr>
      </p:pic>
      <p:pic>
        <p:nvPicPr>
          <p:cNvPr id="123" name="Google Shape;123;p18"/>
          <p:cNvPicPr preferRelativeResize="0"/>
          <p:nvPr/>
        </p:nvPicPr>
        <p:blipFill rotWithShape="1">
          <a:blip r:embed="rId3">
            <a:alphaModFix/>
          </a:blip>
          <a:srcRect/>
          <a:stretch/>
        </p:blipFill>
        <p:spPr>
          <a:xfrm rot="10800000" flipH="1">
            <a:off x="402325" y="5612509"/>
            <a:ext cx="6259726" cy="19261"/>
          </a:xfrm>
          <a:prstGeom prst="rect">
            <a:avLst/>
          </a:prstGeom>
          <a:noFill/>
          <a:ln>
            <a:noFill/>
          </a:ln>
        </p:spPr>
      </p:pic>
      <p:sp>
        <p:nvSpPr>
          <p:cNvPr id="124" name="Google Shape;124;p18"/>
          <p:cNvSpPr txBox="1">
            <a:spLocks noGrp="1"/>
          </p:cNvSpPr>
          <p:nvPr>
            <p:ph type="sldNum" idx="12"/>
          </p:nvPr>
        </p:nvSpPr>
        <p:spPr>
          <a:xfrm>
            <a:off x="8015258" y="5520467"/>
            <a:ext cx="548700" cy="393600"/>
          </a:xfrm>
          <a:prstGeom prst="rect">
            <a:avLst/>
          </a:prstGeom>
          <a:noFill/>
          <a:ln>
            <a:noFill/>
          </a:ln>
        </p:spPr>
        <p:txBody>
          <a:bodyPr spcFirstLastPara="1" wrap="square" lIns="91425" tIns="91425" rIns="91425" bIns="91425" anchor="ctr" anchorCtr="0">
            <a:noAutofit/>
          </a:bodyPr>
          <a:lstStyle/>
          <a:p>
            <a:pPr algn="r"/>
            <a:fld id="{00000000-1234-1234-1234-123412341234}" type="slidenum">
              <a:rPr lang="en"/>
              <a:pPr algn="r"/>
              <a:t>14</a:t>
            </a:fld>
            <a:endParaRPr/>
          </a:p>
        </p:txBody>
      </p:sp>
      <p:sp>
        <p:nvSpPr>
          <p:cNvPr id="125" name="Google Shape;125;p18"/>
          <p:cNvSpPr txBox="1"/>
          <p:nvPr/>
        </p:nvSpPr>
        <p:spPr>
          <a:xfrm>
            <a:off x="150541" y="893760"/>
            <a:ext cx="5011800" cy="857400"/>
          </a:xfrm>
          <a:prstGeom prst="rect">
            <a:avLst/>
          </a:prstGeom>
          <a:noFill/>
          <a:ln>
            <a:noFill/>
          </a:ln>
        </p:spPr>
        <p:txBody>
          <a:bodyPr spcFirstLastPara="1" wrap="square" lIns="91425" tIns="45700" rIns="91425" bIns="45700" anchor="ctr" anchorCtr="0">
            <a:noAutofit/>
          </a:bodyPr>
          <a:lstStyle/>
          <a:p>
            <a:pPr>
              <a:buClr>
                <a:srgbClr val="000000"/>
              </a:buClr>
              <a:buSzPts val="3600"/>
            </a:pPr>
            <a:r>
              <a:rPr lang="en-US" sz="3600" b="1" dirty="0">
                <a:solidFill>
                  <a:schemeClr val="lt1"/>
                </a:solidFill>
                <a:latin typeface="Avenir"/>
                <a:ea typeface="Avenir"/>
                <a:cs typeface="Avenir"/>
                <a:sym typeface="Avenir"/>
              </a:rPr>
              <a:t>Josh’s Story</a:t>
            </a:r>
            <a:endParaRPr sz="3600" b="1" dirty="0">
              <a:solidFill>
                <a:schemeClr val="lt1"/>
              </a:solidFill>
              <a:latin typeface="Avenir"/>
              <a:ea typeface="Avenir"/>
              <a:cs typeface="Avenir"/>
              <a:sym typeface="Avenir"/>
            </a:endParaRPr>
          </a:p>
        </p:txBody>
      </p:sp>
      <p:sp>
        <p:nvSpPr>
          <p:cNvPr id="126" name="Google Shape;126;p18"/>
          <p:cNvSpPr txBox="1"/>
          <p:nvPr/>
        </p:nvSpPr>
        <p:spPr>
          <a:xfrm>
            <a:off x="859650" y="2265926"/>
            <a:ext cx="6140400" cy="461635"/>
          </a:xfrm>
          <a:prstGeom prst="rect">
            <a:avLst/>
          </a:prstGeom>
          <a:noFill/>
          <a:ln>
            <a:noFill/>
          </a:ln>
        </p:spPr>
        <p:txBody>
          <a:bodyPr spcFirstLastPara="1" wrap="square" lIns="91425" tIns="91425" rIns="91425" bIns="91425" anchor="t" anchorCtr="0">
            <a:spAutoFit/>
          </a:bodyPr>
          <a:lstStyle/>
          <a:p>
            <a:endParaRPr/>
          </a:p>
        </p:txBody>
      </p:sp>
      <p:sp>
        <p:nvSpPr>
          <p:cNvPr id="128" name="Google Shape;128;p18"/>
          <p:cNvSpPr txBox="1"/>
          <p:nvPr/>
        </p:nvSpPr>
        <p:spPr>
          <a:xfrm>
            <a:off x="402325" y="5669663"/>
            <a:ext cx="5262600" cy="308100"/>
          </a:xfrm>
          <a:prstGeom prst="rect">
            <a:avLst/>
          </a:prstGeom>
          <a:noFill/>
          <a:ln>
            <a:noFill/>
          </a:ln>
        </p:spPr>
        <p:txBody>
          <a:bodyPr spcFirstLastPara="1" wrap="square" lIns="91425" tIns="91425" rIns="91425" bIns="91425" anchor="t" anchorCtr="0">
            <a:noAutofit/>
          </a:bodyPr>
          <a:lstStyle/>
          <a:p>
            <a:pPr>
              <a:buClr>
                <a:srgbClr val="000000"/>
              </a:buClr>
              <a:buSzPts val="900"/>
            </a:pPr>
            <a:r>
              <a:rPr lang="en" sz="900">
                <a:solidFill>
                  <a:srgbClr val="0066AD"/>
                </a:solidFill>
                <a:latin typeface="Avenir"/>
                <a:ea typeface="Avenir"/>
                <a:cs typeface="Avenir"/>
                <a:sym typeface="Avenir"/>
              </a:rPr>
              <a:t>Richmond Public Schools  |   August 16, 2023</a:t>
            </a:r>
            <a:endParaRPr sz="900">
              <a:solidFill>
                <a:srgbClr val="0066AD"/>
              </a:solidFill>
              <a:latin typeface="Avenir"/>
              <a:ea typeface="Avenir"/>
              <a:cs typeface="Avenir"/>
              <a:sym typeface="Avenir"/>
            </a:endParaRPr>
          </a:p>
          <a:p>
            <a:pPr>
              <a:buClr>
                <a:srgbClr val="000000"/>
              </a:buClr>
              <a:buSzPts val="900"/>
            </a:pPr>
            <a:endParaRPr sz="900">
              <a:solidFill>
                <a:srgbClr val="0066AD"/>
              </a:solidFill>
              <a:latin typeface="Avenir"/>
              <a:ea typeface="Avenir"/>
              <a:cs typeface="Avenir"/>
              <a:sym typeface="Avenir"/>
            </a:endParaRPr>
          </a:p>
        </p:txBody>
      </p:sp>
      <p:pic>
        <p:nvPicPr>
          <p:cNvPr id="7" name="Picture 6">
            <a:hlinkClick r:id="rId4" action="ppaction://hlinkfile"/>
            <a:extLst>
              <a:ext uri="{FF2B5EF4-FFF2-40B4-BE49-F238E27FC236}">
                <a16:creationId xmlns:a16="http://schemas.microsoft.com/office/drawing/2014/main" id="{F0398AE1-BF27-46CE-ACC0-3D9DC923C720}"/>
              </a:ext>
            </a:extLst>
          </p:cNvPr>
          <p:cNvPicPr>
            <a:picLocks noChangeAspect="1"/>
          </p:cNvPicPr>
          <p:nvPr/>
        </p:nvPicPr>
        <p:blipFill>
          <a:blip r:embed="rId5"/>
          <a:stretch>
            <a:fillRect/>
          </a:stretch>
        </p:blipFill>
        <p:spPr>
          <a:xfrm>
            <a:off x="587692" y="2161395"/>
            <a:ext cx="5414138" cy="3098035"/>
          </a:xfrm>
          <a:prstGeom prst="rect">
            <a:avLst/>
          </a:prstGeom>
        </p:spPr>
      </p:pic>
      <p:pic>
        <p:nvPicPr>
          <p:cNvPr id="1026" name="Picture 2" descr="https://lh7-rt.googleusercontent.com/slidesz/AGV_vUd0zKOq-5qMdANfdyrACo6E_ZuaFVmS2qG-3swRqYFVk4ACDqWcwIEHzVM-2xD1wrdGD5SBjGsebANvzAu_g00yIc6sL2qfDk4Cke_-UADQgzXKIq8dQuOUsfnWMYb1CzWD7hjc_7rdx5ktuA0FMvW87dwI60Q=s2048?key=JvcBIte08x3jdYpaKtLgIg">
            <a:extLst>
              <a:ext uri="{FF2B5EF4-FFF2-40B4-BE49-F238E27FC236}">
                <a16:creationId xmlns:a16="http://schemas.microsoft.com/office/drawing/2014/main" id="{A33B1F49-3D50-4AAC-B454-403A0377F01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966796">
            <a:off x="6315837" y="3295750"/>
            <a:ext cx="1981794" cy="197717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1">
            <a:extLst>
              <a:ext uri="{FF2B5EF4-FFF2-40B4-BE49-F238E27FC236}">
                <a16:creationId xmlns:a16="http://schemas.microsoft.com/office/drawing/2014/main" id="{A8507214-41E0-45E2-A475-77D9863505C8}"/>
              </a:ext>
            </a:extLst>
          </p:cNvPr>
          <p:cNvSpPr>
            <a:spLocks noChangeArrowheads="1"/>
          </p:cNvSpPr>
          <p:nvPr/>
        </p:nvSpPr>
        <p:spPr bwMode="auto">
          <a:xfrm rot="966796">
            <a:off x="6670260" y="3039786"/>
            <a:ext cx="2333914"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n-US" altLang="en-US" dirty="0">
                <a:latin typeface="Arial" panose="020B0604020202020204" pitchFamily="34" charset="0"/>
              </a:rPr>
              <a:t>  </a:t>
            </a:r>
            <a:br>
              <a:rPr lang="en-US" altLang="en-US" sz="25600" dirty="0">
                <a:latin typeface="Arial" panose="020B0604020202020204" pitchFamily="34" charset="0"/>
              </a:rPr>
            </a:br>
            <a:endParaRPr lang="en-US" altLang="en-US" dirty="0">
              <a:latin typeface="Arial" panose="020B0604020202020204" pitchFamily="34" charset="0"/>
            </a:endParaRPr>
          </a:p>
          <a:p>
            <a:pPr defTabSz="914400" eaLnBrk="0" fontAlgn="base" hangingPunct="0">
              <a:spcBef>
                <a:spcPct val="0"/>
              </a:spcBef>
              <a:spcAft>
                <a:spcPct val="0"/>
              </a:spcAft>
            </a:pPr>
            <a:r>
              <a:rPr lang="en-US" altLang="en-US" sz="3000" dirty="0">
                <a:solidFill>
                  <a:srgbClr val="000000"/>
                </a:solidFill>
                <a:latin typeface="Nanum Pen Script"/>
              </a:rPr>
              <a:t>Joshua Simmons</a:t>
            </a:r>
            <a:endParaRPr lang="en-US" altLang="en-US" sz="600" dirty="0"/>
          </a:p>
          <a:p>
            <a:pPr defTabSz="914400" eaLnBrk="0" fontAlgn="base" hangingPunct="0">
              <a:spcBef>
                <a:spcPct val="0"/>
              </a:spcBef>
              <a:spcAft>
                <a:spcPct val="0"/>
              </a:spcAft>
            </a:pPr>
            <a:r>
              <a:rPr lang="en-US" altLang="en-US" sz="3000" dirty="0">
                <a:solidFill>
                  <a:srgbClr val="000000"/>
                </a:solidFill>
                <a:latin typeface="Nanum Pen Script"/>
              </a:rPr>
              <a:t>Grade 12</a:t>
            </a:r>
            <a:endParaRPr lang="en-US" altLang="en-US" sz="600" dirty="0"/>
          </a:p>
          <a:p>
            <a:pPr defTabSz="914400" eaLnBrk="0" fontAlgn="base" hangingPunct="0">
              <a:spcBef>
                <a:spcPct val="0"/>
              </a:spcBef>
              <a:spcAft>
                <a:spcPct val="0"/>
              </a:spcAft>
            </a:pPr>
            <a:br>
              <a:rPr lang="en-US" altLang="en-US" dirty="0">
                <a:latin typeface="Arial" panose="020B0604020202020204" pitchFamily="34" charset="0"/>
              </a:rPr>
            </a:br>
            <a:endParaRPr lang="en-US" altLang="en-US" dirty="0">
              <a:latin typeface="Arial" panose="020B0604020202020204" pitchFamily="34" charset="0"/>
            </a:endParaRPr>
          </a:p>
        </p:txBody>
      </p:sp>
    </p:spTree>
    <p:extLst>
      <p:ext uri="{BB962C8B-B14F-4D97-AF65-F5344CB8AC3E}">
        <p14:creationId xmlns:p14="http://schemas.microsoft.com/office/powerpoint/2010/main" val="2809407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26"/>
          <p:cNvSpPr txBox="1">
            <a:spLocks noGrp="1"/>
          </p:cNvSpPr>
          <p:nvPr>
            <p:ph type="body" idx="1"/>
          </p:nvPr>
        </p:nvSpPr>
        <p:spPr>
          <a:xfrm>
            <a:off x="280618" y="2499573"/>
            <a:ext cx="3882600" cy="2074275"/>
          </a:xfrm>
          <a:prstGeom prst="rect">
            <a:avLst/>
          </a:prstGeom>
          <a:noFill/>
          <a:ln>
            <a:noFill/>
          </a:ln>
        </p:spPr>
        <p:txBody>
          <a:bodyPr spcFirstLastPara="1" wrap="square" lIns="68569" tIns="34275" rIns="68569" bIns="34275" anchor="t" anchorCtr="0">
            <a:noAutofit/>
          </a:bodyPr>
          <a:lstStyle/>
          <a:p>
            <a:pPr indent="-259556">
              <a:buClr>
                <a:schemeClr val="dk1"/>
              </a:buClr>
              <a:buSzPts val="1800"/>
              <a:buChar char="●"/>
            </a:pPr>
            <a:r>
              <a:rPr lang="en-US" sz="1350">
                <a:solidFill>
                  <a:schemeClr val="dk1"/>
                </a:solidFill>
              </a:rPr>
              <a:t>Enhances cross-agency and cross system collaboration and communication to leverage resources in a more seamless way for individual participants.</a:t>
            </a:r>
            <a:endParaRPr sz="1350">
              <a:solidFill>
                <a:schemeClr val="dk1"/>
              </a:solidFill>
            </a:endParaRPr>
          </a:p>
          <a:p>
            <a:pPr indent="-259556">
              <a:spcBef>
                <a:spcPts val="0"/>
              </a:spcBef>
              <a:buClr>
                <a:schemeClr val="dk1"/>
              </a:buClr>
              <a:buSzPts val="1800"/>
              <a:buChar char="●"/>
            </a:pPr>
            <a:r>
              <a:rPr lang="en-US" sz="1350">
                <a:solidFill>
                  <a:schemeClr val="dk1"/>
                </a:solidFill>
              </a:rPr>
              <a:t>Promotes informal collaboration and relationship building among traditional and non-traditional partners. </a:t>
            </a:r>
            <a:endParaRPr sz="1350">
              <a:solidFill>
                <a:schemeClr val="dk1"/>
              </a:solidFill>
            </a:endParaRPr>
          </a:p>
          <a:p>
            <a:pPr indent="-259556">
              <a:spcBef>
                <a:spcPts val="0"/>
              </a:spcBef>
              <a:buClr>
                <a:schemeClr val="dk1"/>
              </a:buClr>
              <a:buSzPts val="1800"/>
              <a:buChar char="●"/>
            </a:pPr>
            <a:r>
              <a:rPr lang="en-US" sz="1350">
                <a:solidFill>
                  <a:schemeClr val="dk1"/>
                </a:solidFill>
              </a:rPr>
              <a:t>Allows members to coordinate resources (both financial &amp; non-financial) at the participant level.</a:t>
            </a:r>
            <a:endParaRPr sz="1350">
              <a:solidFill>
                <a:schemeClr val="dk1"/>
              </a:solidFill>
            </a:endParaRPr>
          </a:p>
          <a:p>
            <a:pPr indent="-259556">
              <a:spcBef>
                <a:spcPts val="0"/>
              </a:spcBef>
              <a:buClr>
                <a:schemeClr val="dk1"/>
              </a:buClr>
              <a:buSzPts val="1800"/>
              <a:buChar char="●"/>
            </a:pPr>
            <a:r>
              <a:rPr lang="en-US" sz="1350">
                <a:solidFill>
                  <a:schemeClr val="dk1"/>
                </a:solidFill>
              </a:rPr>
              <a:t>Demonstrates the value of collaboration which makes everyone’s job easier</a:t>
            </a:r>
            <a:endParaRPr sz="1350">
              <a:solidFill>
                <a:schemeClr val="dk1"/>
              </a:solidFill>
            </a:endParaRPr>
          </a:p>
        </p:txBody>
      </p:sp>
      <p:sp>
        <p:nvSpPr>
          <p:cNvPr id="310" name="Google Shape;310;p26"/>
          <p:cNvSpPr txBox="1">
            <a:spLocks noGrp="1"/>
          </p:cNvSpPr>
          <p:nvPr>
            <p:ph type="title"/>
          </p:nvPr>
        </p:nvSpPr>
        <p:spPr>
          <a:xfrm>
            <a:off x="640800" y="1149597"/>
            <a:ext cx="7862400" cy="731250"/>
          </a:xfrm>
          <a:prstGeom prst="rect">
            <a:avLst/>
          </a:prstGeom>
          <a:noFill/>
          <a:ln>
            <a:noFill/>
          </a:ln>
        </p:spPr>
        <p:txBody>
          <a:bodyPr spcFirstLastPara="1" wrap="square" lIns="68569" tIns="34275" rIns="68569" bIns="34275" anchor="ctr" anchorCtr="0">
            <a:noAutofit/>
          </a:bodyPr>
          <a:lstStyle/>
          <a:p>
            <a:r>
              <a:rPr lang="en-US">
                <a:solidFill>
                  <a:srgbClr val="1E4E79"/>
                </a:solidFill>
              </a:rPr>
              <a:t>Goals &amp; Benefits of the </a:t>
            </a:r>
            <a:endParaRPr>
              <a:solidFill>
                <a:srgbClr val="1E4E79"/>
              </a:solidFill>
            </a:endParaRPr>
          </a:p>
          <a:p>
            <a:r>
              <a:rPr lang="en-US">
                <a:solidFill>
                  <a:srgbClr val="1E4E79"/>
                </a:solidFill>
              </a:rPr>
              <a:t>Integrated Resource Team (IRT)</a:t>
            </a:r>
            <a:endParaRPr>
              <a:solidFill>
                <a:srgbClr val="1E4E79"/>
              </a:solidFill>
            </a:endParaRPr>
          </a:p>
        </p:txBody>
      </p:sp>
      <p:sp>
        <p:nvSpPr>
          <p:cNvPr id="311" name="Google Shape;311;p26"/>
          <p:cNvSpPr txBox="1">
            <a:spLocks noGrp="1"/>
          </p:cNvSpPr>
          <p:nvPr>
            <p:ph type="body" idx="2"/>
          </p:nvPr>
        </p:nvSpPr>
        <p:spPr>
          <a:xfrm>
            <a:off x="4629154" y="2011339"/>
            <a:ext cx="3889800" cy="594225"/>
          </a:xfrm>
          <a:prstGeom prst="rect">
            <a:avLst/>
          </a:prstGeom>
          <a:noFill/>
          <a:ln>
            <a:noFill/>
          </a:ln>
        </p:spPr>
        <p:txBody>
          <a:bodyPr spcFirstLastPara="1" wrap="square" lIns="68569" tIns="34275" rIns="68569" bIns="34275" anchor="b" anchorCtr="0">
            <a:noAutofit/>
          </a:bodyPr>
          <a:lstStyle/>
          <a:p>
            <a:pPr marL="0" indent="0"/>
            <a:r>
              <a:rPr lang="en-US">
                <a:solidFill>
                  <a:schemeClr val="dk1"/>
                </a:solidFill>
              </a:rPr>
              <a:t>Benefits</a:t>
            </a:r>
            <a:endParaRPr>
              <a:solidFill>
                <a:schemeClr val="dk1"/>
              </a:solidFill>
            </a:endParaRPr>
          </a:p>
        </p:txBody>
      </p:sp>
      <p:sp>
        <p:nvSpPr>
          <p:cNvPr id="312" name="Google Shape;312;p26"/>
          <p:cNvSpPr txBox="1">
            <a:spLocks noGrp="1"/>
          </p:cNvSpPr>
          <p:nvPr>
            <p:ph type="body" idx="3"/>
          </p:nvPr>
        </p:nvSpPr>
        <p:spPr>
          <a:xfrm>
            <a:off x="4505334" y="2608273"/>
            <a:ext cx="3885075" cy="2074275"/>
          </a:xfrm>
          <a:prstGeom prst="rect">
            <a:avLst/>
          </a:prstGeom>
          <a:noFill/>
          <a:ln>
            <a:noFill/>
          </a:ln>
        </p:spPr>
        <p:txBody>
          <a:bodyPr spcFirstLastPara="1" wrap="square" lIns="68569" tIns="34275" rIns="68569" bIns="34275" anchor="t" anchorCtr="0">
            <a:normAutofit fontScale="92500" lnSpcReduction="10000"/>
          </a:bodyPr>
          <a:lstStyle/>
          <a:p>
            <a:pPr indent="-266700">
              <a:buClr>
                <a:schemeClr val="dk1"/>
              </a:buClr>
              <a:buSzPct val="108107"/>
              <a:buChar char="●"/>
            </a:pPr>
            <a:r>
              <a:rPr lang="en-US">
                <a:solidFill>
                  <a:schemeClr val="dk1"/>
                </a:solidFill>
              </a:rPr>
              <a:t>Promotes core rehabilitation values (self-determination &amp; informed choice)</a:t>
            </a:r>
            <a:endParaRPr>
              <a:solidFill>
                <a:schemeClr val="dk1"/>
              </a:solidFill>
            </a:endParaRPr>
          </a:p>
          <a:p>
            <a:pPr indent="-266700">
              <a:spcBef>
                <a:spcPts val="0"/>
              </a:spcBef>
              <a:buClr>
                <a:schemeClr val="dk1"/>
              </a:buClr>
              <a:buSzPct val="108107"/>
              <a:buChar char="●"/>
            </a:pPr>
            <a:r>
              <a:rPr lang="en-US">
                <a:solidFill>
                  <a:schemeClr val="dk1"/>
                </a:solidFill>
              </a:rPr>
              <a:t>Shared participants, shared resources, and shared outcomes = Shared Accountability</a:t>
            </a:r>
            <a:endParaRPr>
              <a:solidFill>
                <a:schemeClr val="dk1"/>
              </a:solidFill>
            </a:endParaRPr>
          </a:p>
          <a:p>
            <a:pPr indent="-266700">
              <a:spcBef>
                <a:spcPts val="0"/>
              </a:spcBef>
              <a:buClr>
                <a:schemeClr val="dk1"/>
              </a:buClr>
              <a:buSzPct val="108107"/>
              <a:buChar char="●"/>
            </a:pPr>
            <a:r>
              <a:rPr lang="en-US">
                <a:solidFill>
                  <a:schemeClr val="dk1"/>
                </a:solidFill>
              </a:rPr>
              <a:t>Shared participants &amp; resources = agencies can help more participants</a:t>
            </a:r>
            <a:endParaRPr>
              <a:solidFill>
                <a:schemeClr val="dk1"/>
              </a:solidFill>
            </a:endParaRPr>
          </a:p>
          <a:p>
            <a:pPr indent="-266700">
              <a:spcBef>
                <a:spcPts val="0"/>
              </a:spcBef>
              <a:buClr>
                <a:schemeClr val="dk1"/>
              </a:buClr>
              <a:buSzPct val="108107"/>
              <a:buChar char="●"/>
            </a:pPr>
            <a:r>
              <a:rPr lang="en-US">
                <a:solidFill>
                  <a:schemeClr val="dk1"/>
                </a:solidFill>
              </a:rPr>
              <a:t>Enhanced cross-agency education through applied learning.</a:t>
            </a:r>
            <a:endParaRPr>
              <a:solidFill>
                <a:schemeClr val="dk1"/>
              </a:solidFill>
            </a:endParaRPr>
          </a:p>
          <a:p>
            <a:pPr indent="-266700">
              <a:spcBef>
                <a:spcPts val="0"/>
              </a:spcBef>
              <a:buClr>
                <a:schemeClr val="dk1"/>
              </a:buClr>
              <a:buSzPct val="108107"/>
              <a:buChar char="●"/>
            </a:pPr>
            <a:r>
              <a:rPr lang="en-US">
                <a:solidFill>
                  <a:schemeClr val="dk1"/>
                </a:solidFill>
              </a:rPr>
              <a:t>Everyone gets credit for participants’ outcomes</a:t>
            </a:r>
            <a:endParaRPr>
              <a:solidFill>
                <a:schemeClr val="dk1"/>
              </a:solidFill>
            </a:endParaRPr>
          </a:p>
        </p:txBody>
      </p:sp>
      <p:sp>
        <p:nvSpPr>
          <p:cNvPr id="313" name="Google Shape;313;p26"/>
          <p:cNvSpPr txBox="1">
            <a:spLocks noGrp="1"/>
          </p:cNvSpPr>
          <p:nvPr>
            <p:ph type="body" idx="4"/>
          </p:nvPr>
        </p:nvSpPr>
        <p:spPr>
          <a:xfrm>
            <a:off x="622734" y="2011339"/>
            <a:ext cx="3887325" cy="594225"/>
          </a:xfrm>
          <a:prstGeom prst="rect">
            <a:avLst/>
          </a:prstGeom>
          <a:noFill/>
          <a:ln>
            <a:noFill/>
          </a:ln>
        </p:spPr>
        <p:txBody>
          <a:bodyPr spcFirstLastPara="1" wrap="square" lIns="68569" tIns="34275" rIns="68569" bIns="34275" anchor="b" anchorCtr="0">
            <a:noAutofit/>
          </a:bodyPr>
          <a:lstStyle/>
          <a:p>
            <a:pPr marL="0" indent="0"/>
            <a:r>
              <a:rPr lang="en-US">
                <a:solidFill>
                  <a:schemeClr val="dk1"/>
                </a:solidFill>
              </a:rPr>
              <a:t>Goals</a:t>
            </a:r>
            <a:endParaRPr>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27"/>
          <p:cNvSpPr txBox="1">
            <a:spLocks noGrp="1"/>
          </p:cNvSpPr>
          <p:nvPr>
            <p:ph type="body" idx="1"/>
          </p:nvPr>
        </p:nvSpPr>
        <p:spPr>
          <a:xfrm>
            <a:off x="628650" y="1718063"/>
            <a:ext cx="7886700" cy="2850750"/>
          </a:xfrm>
          <a:prstGeom prst="rect">
            <a:avLst/>
          </a:prstGeom>
          <a:noFill/>
          <a:ln>
            <a:noFill/>
          </a:ln>
        </p:spPr>
        <p:txBody>
          <a:bodyPr spcFirstLastPara="1" wrap="square" lIns="68569" tIns="34275" rIns="68569" bIns="34275" anchor="t" anchorCtr="0">
            <a:noAutofit/>
          </a:bodyPr>
          <a:lstStyle/>
          <a:p>
            <a:pPr marL="214313" indent="-214313">
              <a:spcBef>
                <a:spcPts val="0"/>
              </a:spcBef>
              <a:buClr>
                <a:schemeClr val="dk1"/>
              </a:buClr>
              <a:buSzPts val="1440"/>
              <a:buFont typeface="Arial"/>
              <a:buChar char="•"/>
            </a:pPr>
            <a:r>
              <a:rPr lang="en-US" sz="1350">
                <a:solidFill>
                  <a:schemeClr val="dk1"/>
                </a:solidFill>
              </a:rPr>
              <a:t>An IRT is initiated on behalf of an individual participant who is experiencing multiple challenges to employment and who will likely need to access multiple resources, supports, and programs across multiple systems, in order to address that one individual’s specific needs.</a:t>
            </a:r>
            <a:endParaRPr/>
          </a:p>
          <a:p>
            <a:pPr marL="214313" indent="-214313">
              <a:spcBef>
                <a:spcPts val="750"/>
              </a:spcBef>
              <a:buClr>
                <a:schemeClr val="dk1"/>
              </a:buClr>
              <a:buSzPts val="1440"/>
              <a:buFont typeface="Arial"/>
              <a:buChar char="•"/>
            </a:pPr>
            <a:r>
              <a:rPr lang="en-US" sz="1350">
                <a:solidFill>
                  <a:schemeClr val="dk1"/>
                </a:solidFill>
              </a:rPr>
              <a:t>It brings together a team of diversified service providers, including community and partner agencies, and other traditional and non-traditional partners, who work together with the individual participant to strategize on how services, resources, and supports can be coordinated around that individual to help reach and maintain an employment goal.</a:t>
            </a:r>
            <a:endParaRPr/>
          </a:p>
          <a:p>
            <a:pPr marL="214313" indent="-214313">
              <a:spcBef>
                <a:spcPts val="750"/>
              </a:spcBef>
              <a:buClr>
                <a:schemeClr val="dk1"/>
              </a:buClr>
              <a:buSzPts val="1440"/>
              <a:buFont typeface="Arial"/>
              <a:buChar char="•"/>
            </a:pPr>
            <a:r>
              <a:rPr lang="en-US" sz="1350">
                <a:solidFill>
                  <a:schemeClr val="dk1"/>
                </a:solidFill>
              </a:rPr>
              <a:t>The participant, along with the team of service providers, comes together to establish three main components:</a:t>
            </a:r>
            <a:endParaRPr/>
          </a:p>
          <a:p>
            <a:pPr marL="514350" lvl="1" indent="-171450">
              <a:spcBef>
                <a:spcPts val="750"/>
              </a:spcBef>
              <a:buClr>
                <a:schemeClr val="dk1"/>
              </a:buClr>
              <a:buSzPts val="1280"/>
              <a:buChar char="•"/>
            </a:pPr>
            <a:r>
              <a:rPr lang="en-US" sz="1350"/>
              <a:t>Employment goal </a:t>
            </a:r>
            <a:endParaRPr/>
          </a:p>
          <a:p>
            <a:pPr marL="514350" lvl="1" indent="-171450">
              <a:spcBef>
                <a:spcPts val="750"/>
              </a:spcBef>
              <a:buClr>
                <a:schemeClr val="dk1"/>
              </a:buClr>
              <a:buSzPts val="1280"/>
              <a:buChar char="•"/>
            </a:pPr>
            <a:r>
              <a:rPr lang="en-US" sz="1350"/>
              <a:t>Lines of communication</a:t>
            </a:r>
            <a:endParaRPr/>
          </a:p>
          <a:p>
            <a:pPr marL="514350" lvl="1" indent="-171450">
              <a:spcBef>
                <a:spcPts val="750"/>
              </a:spcBef>
              <a:buClr>
                <a:schemeClr val="dk1"/>
              </a:buClr>
              <a:buSzPts val="1280"/>
              <a:buChar char="•"/>
            </a:pPr>
            <a:r>
              <a:rPr lang="en-US" sz="1350"/>
              <a:t>Sequence of services</a:t>
            </a:r>
            <a:endParaRPr/>
          </a:p>
          <a:p>
            <a:pPr>
              <a:spcBef>
                <a:spcPts val="750"/>
              </a:spcBef>
              <a:buClr>
                <a:srgbClr val="595959"/>
              </a:buClr>
              <a:buSzPts val="2800"/>
            </a:pPr>
            <a:endParaRPr/>
          </a:p>
        </p:txBody>
      </p:sp>
      <p:sp>
        <p:nvSpPr>
          <p:cNvPr id="319" name="Google Shape;319;p27"/>
          <p:cNvSpPr txBox="1">
            <a:spLocks noGrp="1"/>
          </p:cNvSpPr>
          <p:nvPr>
            <p:ph type="title"/>
          </p:nvPr>
        </p:nvSpPr>
        <p:spPr>
          <a:xfrm>
            <a:off x="640753" y="1029594"/>
            <a:ext cx="7862400" cy="731250"/>
          </a:xfrm>
          <a:prstGeom prst="rect">
            <a:avLst/>
          </a:prstGeom>
          <a:noFill/>
          <a:ln>
            <a:noFill/>
          </a:ln>
        </p:spPr>
        <p:txBody>
          <a:bodyPr spcFirstLastPara="1" wrap="square" lIns="68569" tIns="34275" rIns="68569" bIns="34275" anchor="ctr" anchorCtr="0">
            <a:noAutofit/>
          </a:bodyPr>
          <a:lstStyle/>
          <a:p>
            <a:pPr>
              <a:spcBef>
                <a:spcPts val="0"/>
              </a:spcBef>
              <a:buClr>
                <a:schemeClr val="dk1"/>
              </a:buClr>
              <a:buSzPts val="4000"/>
            </a:pPr>
            <a:r>
              <a:rPr lang="en-US" b="1">
                <a:solidFill>
                  <a:srgbClr val="1E4E79"/>
                </a:solidFill>
                <a:latin typeface="Arial"/>
                <a:ea typeface="Arial"/>
                <a:cs typeface="Arial"/>
                <a:sym typeface="Arial"/>
              </a:rPr>
              <a:t>What is an IRT? </a:t>
            </a:r>
            <a:endParaRPr b="1">
              <a:solidFill>
                <a:srgbClr val="1E4E79"/>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28"/>
          <p:cNvSpPr txBox="1">
            <a:spLocks noGrp="1"/>
          </p:cNvSpPr>
          <p:nvPr>
            <p:ph type="body" idx="1"/>
          </p:nvPr>
        </p:nvSpPr>
        <p:spPr>
          <a:xfrm>
            <a:off x="628650" y="1588500"/>
            <a:ext cx="7886700" cy="2605950"/>
          </a:xfrm>
          <a:prstGeom prst="rect">
            <a:avLst/>
          </a:prstGeom>
          <a:noFill/>
          <a:ln>
            <a:noFill/>
          </a:ln>
        </p:spPr>
        <p:txBody>
          <a:bodyPr spcFirstLastPara="1" wrap="square" lIns="68569" tIns="34275" rIns="68569" bIns="34275" anchor="t" anchorCtr="0">
            <a:noAutofit/>
          </a:bodyPr>
          <a:lstStyle/>
          <a:p>
            <a:pPr marL="342900" indent="-323850">
              <a:spcBef>
                <a:spcPts val="0"/>
              </a:spcBef>
              <a:buClr>
                <a:schemeClr val="dk1"/>
              </a:buClr>
              <a:buSzPts val="2400"/>
              <a:buFont typeface="Arial"/>
              <a:buChar char="•"/>
            </a:pPr>
            <a:r>
              <a:rPr lang="en-US" sz="1800">
                <a:solidFill>
                  <a:srgbClr val="1E4E79"/>
                </a:solidFill>
              </a:rPr>
              <a:t>What an IRT </a:t>
            </a:r>
            <a:r>
              <a:rPr lang="en-US" sz="1800" b="1" i="1" u="sng">
                <a:solidFill>
                  <a:srgbClr val="1E4E79"/>
                </a:solidFill>
              </a:rPr>
              <a:t>Is:</a:t>
            </a:r>
            <a:r>
              <a:rPr lang="en-US" sz="1800" i="1">
                <a:solidFill>
                  <a:srgbClr val="1E4E79"/>
                </a:solidFill>
              </a:rPr>
              <a:t> </a:t>
            </a:r>
            <a:endParaRPr sz="1800" i="1">
              <a:solidFill>
                <a:srgbClr val="1E4E79"/>
              </a:solidFill>
            </a:endParaRPr>
          </a:p>
          <a:p>
            <a:pPr marL="600075" lvl="1" indent="-142875">
              <a:spcBef>
                <a:spcPts val="375"/>
              </a:spcBef>
              <a:buClr>
                <a:schemeClr val="dk1"/>
              </a:buClr>
              <a:buSzPts val="1800"/>
              <a:buChar char="•"/>
            </a:pPr>
            <a:r>
              <a:rPr lang="en-US" sz="1350"/>
              <a:t>An approach focused on a specific individual participant who is present and an integral part of the team.</a:t>
            </a:r>
            <a:endParaRPr sz="1350"/>
          </a:p>
          <a:p>
            <a:pPr marL="600075" lvl="1" indent="-142875">
              <a:spcBef>
                <a:spcPts val="375"/>
              </a:spcBef>
              <a:buClr>
                <a:schemeClr val="dk1"/>
              </a:buClr>
              <a:buSzPts val="1800"/>
              <a:buChar char="•"/>
            </a:pPr>
            <a:r>
              <a:rPr lang="en-US" sz="1350"/>
              <a:t>Each IRT is unique and members of the IRT will change with each new IRT that is formed</a:t>
            </a:r>
            <a:endParaRPr sz="1350"/>
          </a:p>
          <a:p>
            <a:pPr marL="600075" lvl="1" indent="-142875">
              <a:spcBef>
                <a:spcPts val="375"/>
              </a:spcBef>
              <a:buClr>
                <a:schemeClr val="dk1"/>
              </a:buClr>
              <a:buSzPts val="1800"/>
              <a:buChar char="•"/>
            </a:pPr>
            <a:r>
              <a:rPr lang="en-US" sz="1350">
                <a:solidFill>
                  <a:schemeClr val="dk1"/>
                </a:solidFill>
              </a:rPr>
              <a:t>The main purpose of an IRT is </a:t>
            </a:r>
            <a:r>
              <a:rPr lang="en-US" sz="1350" u="sng">
                <a:solidFill>
                  <a:schemeClr val="dk1"/>
                </a:solidFill>
              </a:rPr>
              <a:t>EMPLOYMENT</a:t>
            </a:r>
            <a:r>
              <a:rPr lang="en-US" sz="1350">
                <a:solidFill>
                  <a:schemeClr val="dk1"/>
                </a:solidFill>
              </a:rPr>
              <a:t>.</a:t>
            </a:r>
            <a:endParaRPr sz="1350">
              <a:solidFill>
                <a:schemeClr val="dk1"/>
              </a:solidFill>
            </a:endParaRPr>
          </a:p>
          <a:p>
            <a:pPr marL="600075">
              <a:spcBef>
                <a:spcPts val="375"/>
              </a:spcBef>
              <a:buSzPts val="2800"/>
            </a:pPr>
            <a:endParaRPr sz="1350"/>
          </a:p>
          <a:p>
            <a:pPr marL="342900" indent="-342900">
              <a:spcBef>
                <a:spcPts val="750"/>
              </a:spcBef>
              <a:buClr>
                <a:schemeClr val="dk1"/>
              </a:buClr>
              <a:buSzPts val="2800"/>
              <a:buFont typeface="Arial"/>
              <a:buChar char="•"/>
            </a:pPr>
            <a:r>
              <a:rPr lang="en-US" sz="1800">
                <a:solidFill>
                  <a:srgbClr val="1E4E79"/>
                </a:solidFill>
              </a:rPr>
              <a:t>What an IRT is </a:t>
            </a:r>
            <a:r>
              <a:rPr lang="en-US" sz="1800" b="1" i="1" u="sng">
                <a:solidFill>
                  <a:srgbClr val="1E4E79"/>
                </a:solidFill>
              </a:rPr>
              <a:t>NOT</a:t>
            </a:r>
            <a:r>
              <a:rPr lang="en-US" sz="1800" i="1">
                <a:solidFill>
                  <a:srgbClr val="1E4E79"/>
                </a:solidFill>
              </a:rPr>
              <a:t>:</a:t>
            </a:r>
            <a:endParaRPr sz="1800" i="1">
              <a:solidFill>
                <a:srgbClr val="1E4E79"/>
              </a:solidFill>
            </a:endParaRPr>
          </a:p>
          <a:p>
            <a:pPr marL="600075" lvl="1" indent="-142875">
              <a:spcBef>
                <a:spcPts val="750"/>
              </a:spcBef>
              <a:buClr>
                <a:schemeClr val="dk1"/>
              </a:buClr>
              <a:buSzPts val="1800"/>
              <a:buFont typeface="Arial"/>
              <a:buChar char="•"/>
            </a:pPr>
            <a:r>
              <a:rPr lang="en-US" sz="1350">
                <a:solidFill>
                  <a:schemeClr val="dk1"/>
                </a:solidFill>
              </a:rPr>
              <a:t>an interagency committee consisting of various disability/community agencies who focuses on system</a:t>
            </a:r>
            <a:r>
              <a:rPr lang="en-US" sz="1350"/>
              <a:t>ic or community-level issues</a:t>
            </a:r>
            <a:r>
              <a:rPr lang="en-US" sz="1350">
                <a:solidFill>
                  <a:schemeClr val="dk1"/>
                </a:solidFill>
              </a:rPr>
              <a:t> </a:t>
            </a:r>
            <a:r>
              <a:rPr lang="en-US" sz="1350"/>
              <a:t>where membership and participation is consistent and static</a:t>
            </a:r>
            <a:endParaRPr sz="1350"/>
          </a:p>
          <a:p>
            <a:pPr marL="600075" lvl="1" indent="-142875">
              <a:spcBef>
                <a:spcPts val="750"/>
              </a:spcBef>
              <a:buSzPts val="1800"/>
              <a:buChar char="•"/>
            </a:pPr>
            <a:r>
              <a:rPr lang="en-US" sz="1350"/>
              <a:t>a multi-stakeholder group who comes together to talk about and/or “staff” current or potentially shared participants.</a:t>
            </a:r>
            <a:endParaRPr/>
          </a:p>
          <a:p>
            <a:pPr marL="600075" lvl="1" indent="-142875">
              <a:spcBef>
                <a:spcPts val="750"/>
              </a:spcBef>
              <a:buSzPts val="1800"/>
              <a:buChar char="•"/>
            </a:pPr>
            <a:r>
              <a:rPr lang="en-US" sz="1350"/>
              <a:t>Business as usual (i.e. VR Counselor, VR-Paid Provider &amp; Participant).</a:t>
            </a:r>
            <a:endParaRPr sz="1350"/>
          </a:p>
        </p:txBody>
      </p:sp>
      <p:sp>
        <p:nvSpPr>
          <p:cNvPr id="325" name="Google Shape;325;p28"/>
          <p:cNvSpPr txBox="1">
            <a:spLocks noGrp="1"/>
          </p:cNvSpPr>
          <p:nvPr>
            <p:ph type="title"/>
          </p:nvPr>
        </p:nvSpPr>
        <p:spPr>
          <a:xfrm>
            <a:off x="628603" y="857244"/>
            <a:ext cx="7862400" cy="731250"/>
          </a:xfrm>
          <a:prstGeom prst="rect">
            <a:avLst/>
          </a:prstGeom>
          <a:noFill/>
          <a:ln>
            <a:noFill/>
          </a:ln>
        </p:spPr>
        <p:txBody>
          <a:bodyPr spcFirstLastPara="1" wrap="square" lIns="68569" tIns="34275" rIns="68569" bIns="34275" anchor="ctr" anchorCtr="0">
            <a:noAutofit/>
          </a:bodyPr>
          <a:lstStyle/>
          <a:p>
            <a:pPr>
              <a:spcBef>
                <a:spcPts val="0"/>
              </a:spcBef>
              <a:buClr>
                <a:schemeClr val="dk1"/>
              </a:buClr>
              <a:buSzPts val="4000"/>
            </a:pPr>
            <a:r>
              <a:rPr lang="en-US" b="1">
                <a:solidFill>
                  <a:srgbClr val="1E4E79"/>
                </a:solidFill>
                <a:latin typeface="Arial"/>
                <a:ea typeface="Arial"/>
                <a:cs typeface="Arial"/>
                <a:sym typeface="Arial"/>
              </a:rPr>
              <a:t>What an IRT Is/Is Not…</a:t>
            </a:r>
            <a:endParaRPr b="1">
              <a:solidFill>
                <a:srgbClr val="1E4E79"/>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29"/>
          <p:cNvSpPr txBox="1">
            <a:spLocks noGrp="1"/>
          </p:cNvSpPr>
          <p:nvPr>
            <p:ph type="title"/>
          </p:nvPr>
        </p:nvSpPr>
        <p:spPr>
          <a:xfrm>
            <a:off x="138431" y="1061250"/>
            <a:ext cx="1739250" cy="3771225"/>
          </a:xfrm>
          <a:prstGeom prst="rect">
            <a:avLst/>
          </a:prstGeom>
          <a:noFill/>
          <a:ln>
            <a:noFill/>
          </a:ln>
        </p:spPr>
        <p:txBody>
          <a:bodyPr spcFirstLastPara="1" wrap="square" lIns="68569" tIns="34275" rIns="68569" bIns="34275" anchor="ctr" anchorCtr="0">
            <a:noAutofit/>
          </a:bodyPr>
          <a:lstStyle/>
          <a:p>
            <a:pPr algn="r">
              <a:spcBef>
                <a:spcPts val="0"/>
              </a:spcBef>
              <a:buClr>
                <a:schemeClr val="dk1"/>
              </a:buClr>
              <a:buSzPts val="2800"/>
            </a:pPr>
            <a:r>
              <a:rPr lang="en-US" sz="2100" b="1">
                <a:solidFill>
                  <a:srgbClr val="1E4E79"/>
                </a:solidFill>
                <a:latin typeface="Arial"/>
                <a:ea typeface="Arial"/>
                <a:cs typeface="Arial"/>
                <a:sym typeface="Arial"/>
              </a:rPr>
              <a:t>Who </a:t>
            </a:r>
            <a:r>
              <a:rPr lang="en-US" sz="2100" b="1" i="1" u="sng">
                <a:solidFill>
                  <a:srgbClr val="1E4E79"/>
                </a:solidFill>
                <a:latin typeface="Arial"/>
                <a:ea typeface="Arial"/>
                <a:cs typeface="Arial"/>
                <a:sym typeface="Arial"/>
              </a:rPr>
              <a:t>Might</a:t>
            </a:r>
            <a:r>
              <a:rPr lang="en-US" sz="2100" b="1">
                <a:solidFill>
                  <a:srgbClr val="1E4E79"/>
                </a:solidFill>
                <a:latin typeface="Arial"/>
                <a:ea typeface="Arial"/>
                <a:cs typeface="Arial"/>
                <a:sym typeface="Arial"/>
              </a:rPr>
              <a:t> Participate in an IRT?</a:t>
            </a:r>
            <a:br>
              <a:rPr lang="en-US" sz="2100" b="1">
                <a:solidFill>
                  <a:srgbClr val="1E4E79"/>
                </a:solidFill>
                <a:latin typeface="Arial"/>
                <a:ea typeface="Arial"/>
                <a:cs typeface="Arial"/>
                <a:sym typeface="Arial"/>
              </a:rPr>
            </a:br>
            <a:br>
              <a:rPr lang="en-US" sz="2100" b="1">
                <a:solidFill>
                  <a:schemeClr val="dk1"/>
                </a:solidFill>
                <a:latin typeface="Arial"/>
                <a:ea typeface="Arial"/>
                <a:cs typeface="Arial"/>
                <a:sym typeface="Arial"/>
              </a:rPr>
            </a:br>
            <a:r>
              <a:rPr lang="en-US" sz="1050">
                <a:solidFill>
                  <a:srgbClr val="1E4E79"/>
                </a:solidFill>
                <a:latin typeface="Arial"/>
                <a:ea typeface="Arial"/>
                <a:cs typeface="Arial"/>
                <a:sym typeface="Arial"/>
              </a:rPr>
              <a:t>In addition to the participant (who is always present at an IRT meeting), an IRT may consist of a wide range of community partners, contracted providers, and/or others based on the participant’s individual and unique needs and preferences.</a:t>
            </a:r>
            <a:br>
              <a:rPr lang="en-US" sz="2100">
                <a:solidFill>
                  <a:srgbClr val="1E4E79"/>
                </a:solidFill>
                <a:latin typeface="Arial"/>
                <a:ea typeface="Arial"/>
                <a:cs typeface="Arial"/>
                <a:sym typeface="Arial"/>
              </a:rPr>
            </a:br>
            <a:br>
              <a:rPr lang="en-US" sz="2100">
                <a:solidFill>
                  <a:srgbClr val="1E4E79"/>
                </a:solidFill>
                <a:latin typeface="Arial"/>
                <a:ea typeface="Arial"/>
                <a:cs typeface="Arial"/>
                <a:sym typeface="Arial"/>
              </a:rPr>
            </a:br>
            <a:r>
              <a:rPr lang="en-US" sz="1050">
                <a:solidFill>
                  <a:srgbClr val="1E4E79"/>
                </a:solidFill>
                <a:latin typeface="Arial"/>
                <a:ea typeface="Arial"/>
                <a:cs typeface="Arial"/>
                <a:sym typeface="Arial"/>
              </a:rPr>
              <a:t>*This is not an exhaustive list</a:t>
            </a:r>
            <a:br>
              <a:rPr lang="en-US" sz="2100">
                <a:solidFill>
                  <a:srgbClr val="1E4E79"/>
                </a:solidFill>
                <a:latin typeface="Arial"/>
                <a:ea typeface="Arial"/>
                <a:cs typeface="Arial"/>
                <a:sym typeface="Arial"/>
              </a:rPr>
            </a:br>
            <a:endParaRPr sz="2100">
              <a:solidFill>
                <a:srgbClr val="1E4E79"/>
              </a:solidFill>
              <a:latin typeface="Arial"/>
              <a:ea typeface="Arial"/>
              <a:cs typeface="Arial"/>
              <a:sym typeface="Arial"/>
            </a:endParaRPr>
          </a:p>
        </p:txBody>
      </p:sp>
      <p:sp>
        <p:nvSpPr>
          <p:cNvPr id="331" name="Google Shape;331;p29"/>
          <p:cNvSpPr txBox="1">
            <a:spLocks noGrp="1"/>
          </p:cNvSpPr>
          <p:nvPr>
            <p:ph type="body" idx="1"/>
          </p:nvPr>
        </p:nvSpPr>
        <p:spPr>
          <a:xfrm>
            <a:off x="2236065" y="1263403"/>
            <a:ext cx="2736542" cy="3568946"/>
          </a:xfrm>
          <a:prstGeom prst="rect">
            <a:avLst/>
          </a:prstGeom>
          <a:noFill/>
          <a:ln>
            <a:noFill/>
          </a:ln>
        </p:spPr>
        <p:txBody>
          <a:bodyPr spcFirstLastPara="1" wrap="square" lIns="68569" tIns="34275" rIns="68569" bIns="34275" anchor="t" anchorCtr="0">
            <a:noAutofit/>
          </a:bodyPr>
          <a:lstStyle/>
          <a:p>
            <a:pPr marL="214313" indent="-214313">
              <a:lnSpc>
                <a:spcPct val="100000"/>
              </a:lnSpc>
              <a:spcBef>
                <a:spcPts val="0"/>
              </a:spcBef>
              <a:buClr>
                <a:schemeClr val="dk1"/>
              </a:buClr>
              <a:buSzPts val="1600"/>
              <a:buFont typeface="Arial"/>
              <a:buChar char="•"/>
            </a:pPr>
            <a:r>
              <a:rPr lang="en-US" sz="1200">
                <a:solidFill>
                  <a:schemeClr val="dk1"/>
                </a:solidFill>
              </a:rPr>
              <a:t>Vocational Rehabilitation Counselor</a:t>
            </a:r>
            <a:endParaRPr sz="1800">
              <a:solidFill>
                <a:schemeClr val="dk1"/>
              </a:solidFill>
            </a:endParaRPr>
          </a:p>
          <a:p>
            <a:pPr marL="214313" indent="-214313">
              <a:lnSpc>
                <a:spcPct val="100000"/>
              </a:lnSpc>
              <a:spcBef>
                <a:spcPts val="0"/>
              </a:spcBef>
              <a:buClr>
                <a:schemeClr val="dk1"/>
              </a:buClr>
              <a:buSzPts val="1600"/>
              <a:buFont typeface="Arial"/>
              <a:buChar char="•"/>
            </a:pPr>
            <a:r>
              <a:rPr lang="en-US" sz="1200">
                <a:solidFill>
                  <a:schemeClr val="dk1"/>
                </a:solidFill>
              </a:rPr>
              <a:t>Developmental Disability Specialist</a:t>
            </a:r>
            <a:endParaRPr sz="1800">
              <a:solidFill>
                <a:schemeClr val="dk1"/>
              </a:solidFill>
            </a:endParaRPr>
          </a:p>
          <a:p>
            <a:pPr marL="214313" indent="-214313">
              <a:lnSpc>
                <a:spcPct val="100000"/>
              </a:lnSpc>
              <a:spcBef>
                <a:spcPts val="0"/>
              </a:spcBef>
              <a:buClr>
                <a:schemeClr val="dk1"/>
              </a:buClr>
              <a:buSzPts val="1600"/>
              <a:buFont typeface="Arial"/>
              <a:buChar char="•"/>
            </a:pPr>
            <a:r>
              <a:rPr lang="en-US" sz="1200">
                <a:solidFill>
                  <a:schemeClr val="dk1"/>
                </a:solidFill>
              </a:rPr>
              <a:t>Behavioral Health Specialist</a:t>
            </a:r>
            <a:endParaRPr>
              <a:solidFill>
                <a:schemeClr val="dk1"/>
              </a:solidFill>
            </a:endParaRPr>
          </a:p>
          <a:p>
            <a:pPr marL="214313" indent="-214313">
              <a:lnSpc>
                <a:spcPct val="100000"/>
              </a:lnSpc>
              <a:spcBef>
                <a:spcPts val="0"/>
              </a:spcBef>
              <a:buClr>
                <a:schemeClr val="dk1"/>
              </a:buClr>
              <a:buSzPts val="1600"/>
              <a:buFont typeface="Arial"/>
              <a:buChar char="•"/>
            </a:pPr>
            <a:r>
              <a:rPr lang="en-US" sz="1200">
                <a:solidFill>
                  <a:schemeClr val="dk1"/>
                </a:solidFill>
              </a:rPr>
              <a:t>Medicaid Waiver Case Manager</a:t>
            </a:r>
            <a:endParaRPr/>
          </a:p>
          <a:p>
            <a:pPr marL="214313" indent="-214313">
              <a:lnSpc>
                <a:spcPct val="100000"/>
              </a:lnSpc>
              <a:spcBef>
                <a:spcPts val="0"/>
              </a:spcBef>
              <a:buClr>
                <a:schemeClr val="dk1"/>
              </a:buClr>
              <a:buSzPts val="1600"/>
              <a:buFont typeface="Arial"/>
              <a:buChar char="•"/>
            </a:pPr>
            <a:r>
              <a:rPr lang="en-US" sz="1200">
                <a:solidFill>
                  <a:schemeClr val="dk1"/>
                </a:solidFill>
              </a:rPr>
              <a:t>Supported Employment Specialist (including contracted providers)</a:t>
            </a:r>
            <a:endParaRPr/>
          </a:p>
          <a:p>
            <a:pPr marL="214313" indent="-214313">
              <a:lnSpc>
                <a:spcPct val="100000"/>
              </a:lnSpc>
              <a:spcBef>
                <a:spcPts val="0"/>
              </a:spcBef>
              <a:buClr>
                <a:schemeClr val="dk1"/>
              </a:buClr>
              <a:buSzPts val="1600"/>
              <a:buFont typeface="Arial"/>
              <a:buChar char="•"/>
            </a:pPr>
            <a:r>
              <a:rPr lang="en-US" sz="1200">
                <a:solidFill>
                  <a:schemeClr val="dk1"/>
                </a:solidFill>
              </a:rPr>
              <a:t>Local School District</a:t>
            </a:r>
            <a:endParaRPr/>
          </a:p>
          <a:p>
            <a:pPr marL="771525" lvl="1" indent="-257175">
              <a:lnSpc>
                <a:spcPct val="100000"/>
              </a:lnSpc>
              <a:spcBef>
                <a:spcPts val="375"/>
              </a:spcBef>
              <a:buClr>
                <a:schemeClr val="dk1"/>
              </a:buClr>
              <a:buSzPts val="1600"/>
              <a:buChar char="•"/>
            </a:pPr>
            <a:r>
              <a:rPr lang="en-US" sz="1200"/>
              <a:t>Special Education Coordinator</a:t>
            </a:r>
            <a:endParaRPr/>
          </a:p>
          <a:p>
            <a:pPr marL="771525" lvl="1" indent="-257175">
              <a:lnSpc>
                <a:spcPct val="100000"/>
              </a:lnSpc>
              <a:spcBef>
                <a:spcPts val="375"/>
              </a:spcBef>
              <a:buClr>
                <a:schemeClr val="dk1"/>
              </a:buClr>
              <a:buSzPts val="1600"/>
              <a:buChar char="•"/>
            </a:pPr>
            <a:r>
              <a:rPr lang="en-US" sz="1200"/>
              <a:t>Special Education Teacher</a:t>
            </a:r>
            <a:endParaRPr/>
          </a:p>
          <a:p>
            <a:pPr marL="771525" lvl="1" indent="-257175">
              <a:lnSpc>
                <a:spcPct val="100000"/>
              </a:lnSpc>
              <a:spcBef>
                <a:spcPts val="375"/>
              </a:spcBef>
              <a:buClr>
                <a:schemeClr val="dk1"/>
              </a:buClr>
              <a:buSzPts val="1600"/>
              <a:buChar char="•"/>
            </a:pPr>
            <a:r>
              <a:rPr lang="en-US" sz="1200"/>
              <a:t>Paraprofessional</a:t>
            </a:r>
            <a:endParaRPr sz="1200"/>
          </a:p>
          <a:p>
            <a:pPr marL="171450" indent="-133350">
              <a:lnSpc>
                <a:spcPct val="100000"/>
              </a:lnSpc>
              <a:spcBef>
                <a:spcPts val="0"/>
              </a:spcBef>
              <a:buSzPts val="1600"/>
              <a:buChar char="•"/>
            </a:pPr>
            <a:r>
              <a:rPr lang="en-US" sz="1200">
                <a:solidFill>
                  <a:schemeClr val="dk1"/>
                </a:solidFill>
              </a:rPr>
              <a:t>Small Business Administration</a:t>
            </a:r>
            <a:endParaRPr sz="1200">
              <a:solidFill>
                <a:schemeClr val="dk1"/>
              </a:solidFill>
            </a:endParaRPr>
          </a:p>
          <a:p>
            <a:pPr marL="171450" indent="-133350">
              <a:lnSpc>
                <a:spcPct val="100000"/>
              </a:lnSpc>
              <a:spcBef>
                <a:spcPts val="0"/>
              </a:spcBef>
              <a:buSzPts val="1600"/>
              <a:buChar char="•"/>
            </a:pPr>
            <a:r>
              <a:rPr lang="en-US" sz="1200">
                <a:solidFill>
                  <a:schemeClr val="dk1"/>
                </a:solidFill>
              </a:rPr>
              <a:t>Self Employment Specialist</a:t>
            </a:r>
            <a:endParaRPr sz="1200">
              <a:solidFill>
                <a:schemeClr val="dk1"/>
              </a:solidFill>
            </a:endParaRPr>
          </a:p>
          <a:p>
            <a:pPr marL="214313" indent="-128588">
              <a:spcBef>
                <a:spcPts val="750"/>
              </a:spcBef>
              <a:buClr>
                <a:srgbClr val="595959"/>
              </a:buClr>
              <a:buSzPts val="1800"/>
            </a:pPr>
            <a:endParaRPr sz="1350"/>
          </a:p>
        </p:txBody>
      </p:sp>
      <p:sp>
        <p:nvSpPr>
          <p:cNvPr id="332" name="Google Shape;332;p29"/>
          <p:cNvSpPr txBox="1"/>
          <p:nvPr/>
        </p:nvSpPr>
        <p:spPr>
          <a:xfrm>
            <a:off x="5356877" y="1196354"/>
            <a:ext cx="3022847" cy="2839208"/>
          </a:xfrm>
          <a:prstGeom prst="rect">
            <a:avLst/>
          </a:prstGeom>
          <a:noFill/>
          <a:ln>
            <a:noFill/>
          </a:ln>
        </p:spPr>
        <p:txBody>
          <a:bodyPr spcFirstLastPara="1" wrap="square" lIns="68569" tIns="34275" rIns="68569" bIns="34275" anchor="t" anchorCtr="0">
            <a:spAutoFit/>
          </a:bodyPr>
          <a:lstStyle/>
          <a:p>
            <a:pPr marL="214313" indent="-214313">
              <a:lnSpc>
                <a:spcPct val="150000"/>
              </a:lnSpc>
              <a:buClr>
                <a:schemeClr val="dk1"/>
              </a:buClr>
              <a:buSzPts val="1600"/>
              <a:buFont typeface="Arial"/>
              <a:buChar char="•"/>
            </a:pPr>
            <a:r>
              <a:rPr lang="en-US" sz="1200">
                <a:solidFill>
                  <a:schemeClr val="dk1"/>
                </a:solidFill>
                <a:latin typeface="Arial"/>
                <a:ea typeface="Arial"/>
                <a:cs typeface="Arial"/>
                <a:sym typeface="Arial"/>
              </a:rPr>
              <a:t>Community Work Incentive Coordinator</a:t>
            </a:r>
            <a:endParaRPr sz="1050">
              <a:solidFill>
                <a:srgbClr val="000000"/>
              </a:solidFill>
              <a:latin typeface="Arial"/>
              <a:ea typeface="Arial"/>
              <a:cs typeface="Arial"/>
              <a:sym typeface="Arial"/>
            </a:endParaRPr>
          </a:p>
          <a:p>
            <a:pPr marL="214313" indent="-214313">
              <a:lnSpc>
                <a:spcPct val="150000"/>
              </a:lnSpc>
              <a:buClr>
                <a:schemeClr val="dk1"/>
              </a:buClr>
              <a:buSzPts val="1600"/>
              <a:buFont typeface="Arial"/>
              <a:buChar char="•"/>
            </a:pPr>
            <a:r>
              <a:rPr lang="en-US" sz="1200">
                <a:solidFill>
                  <a:schemeClr val="dk1"/>
                </a:solidFill>
                <a:latin typeface="Arial"/>
                <a:ea typeface="Arial"/>
                <a:cs typeface="Arial"/>
                <a:sym typeface="Arial"/>
              </a:rPr>
              <a:t>Housing Provider</a:t>
            </a:r>
            <a:endParaRPr sz="1050">
              <a:solidFill>
                <a:srgbClr val="000000"/>
              </a:solidFill>
              <a:latin typeface="Arial"/>
              <a:ea typeface="Arial"/>
              <a:cs typeface="Arial"/>
              <a:sym typeface="Arial"/>
            </a:endParaRPr>
          </a:p>
          <a:p>
            <a:pPr marL="214313" indent="-214313">
              <a:lnSpc>
                <a:spcPct val="150000"/>
              </a:lnSpc>
              <a:buClr>
                <a:schemeClr val="dk1"/>
              </a:buClr>
              <a:buSzPts val="1600"/>
              <a:buFont typeface="Arial"/>
              <a:buChar char="•"/>
            </a:pPr>
            <a:r>
              <a:rPr lang="en-US" sz="1200">
                <a:solidFill>
                  <a:schemeClr val="dk1"/>
                </a:solidFill>
                <a:latin typeface="Arial"/>
                <a:ea typeface="Arial"/>
                <a:cs typeface="Arial"/>
                <a:sym typeface="Arial"/>
              </a:rPr>
              <a:t>Independent Living Center</a:t>
            </a:r>
            <a:endParaRPr sz="1050">
              <a:solidFill>
                <a:srgbClr val="000000"/>
              </a:solidFill>
              <a:latin typeface="Arial"/>
              <a:ea typeface="Arial"/>
              <a:cs typeface="Arial"/>
              <a:sym typeface="Arial"/>
            </a:endParaRPr>
          </a:p>
          <a:p>
            <a:pPr marL="214313" indent="-214313">
              <a:lnSpc>
                <a:spcPct val="150000"/>
              </a:lnSpc>
              <a:buClr>
                <a:schemeClr val="dk1"/>
              </a:buClr>
              <a:buSzPts val="1600"/>
              <a:buFont typeface="Arial"/>
              <a:buChar char="•"/>
            </a:pPr>
            <a:r>
              <a:rPr lang="en-US" sz="1200">
                <a:solidFill>
                  <a:schemeClr val="dk1"/>
                </a:solidFill>
                <a:latin typeface="Arial"/>
                <a:ea typeface="Arial"/>
                <a:cs typeface="Arial"/>
                <a:sym typeface="Arial"/>
              </a:rPr>
              <a:t>Workforce Partners</a:t>
            </a:r>
            <a:endParaRPr sz="1050">
              <a:solidFill>
                <a:srgbClr val="000000"/>
              </a:solidFill>
              <a:latin typeface="Arial"/>
              <a:ea typeface="Arial"/>
              <a:cs typeface="Arial"/>
              <a:sym typeface="Arial"/>
            </a:endParaRPr>
          </a:p>
          <a:p>
            <a:pPr marL="214313" indent="-214313">
              <a:lnSpc>
                <a:spcPct val="150000"/>
              </a:lnSpc>
              <a:buClr>
                <a:schemeClr val="dk1"/>
              </a:buClr>
              <a:buSzPts val="1600"/>
              <a:buFont typeface="Arial"/>
              <a:buChar char="•"/>
            </a:pPr>
            <a:r>
              <a:rPr lang="en-US" sz="1200">
                <a:solidFill>
                  <a:schemeClr val="dk1"/>
                </a:solidFill>
                <a:latin typeface="Arial"/>
                <a:ea typeface="Arial"/>
                <a:cs typeface="Arial"/>
                <a:sym typeface="Arial"/>
              </a:rPr>
              <a:t>Community Rehabilitation Providers</a:t>
            </a:r>
            <a:endParaRPr sz="1050">
              <a:solidFill>
                <a:srgbClr val="000000"/>
              </a:solidFill>
              <a:latin typeface="Arial"/>
              <a:ea typeface="Arial"/>
              <a:cs typeface="Arial"/>
              <a:sym typeface="Arial"/>
            </a:endParaRPr>
          </a:p>
          <a:p>
            <a:pPr marL="214313" indent="-214313">
              <a:lnSpc>
                <a:spcPct val="150000"/>
              </a:lnSpc>
              <a:buClr>
                <a:schemeClr val="dk1"/>
              </a:buClr>
              <a:buSzPts val="1600"/>
              <a:buFont typeface="Arial"/>
              <a:buChar char="•"/>
            </a:pPr>
            <a:r>
              <a:rPr lang="en-US" sz="1200">
                <a:solidFill>
                  <a:schemeClr val="dk1"/>
                </a:solidFill>
                <a:latin typeface="Arial"/>
                <a:ea typeface="Arial"/>
                <a:cs typeface="Arial"/>
                <a:sym typeface="Arial"/>
              </a:rPr>
              <a:t>Faith-Based Organization</a:t>
            </a:r>
            <a:endParaRPr sz="1050">
              <a:solidFill>
                <a:srgbClr val="000000"/>
              </a:solidFill>
              <a:latin typeface="Arial"/>
              <a:ea typeface="Arial"/>
              <a:cs typeface="Arial"/>
              <a:sym typeface="Arial"/>
            </a:endParaRPr>
          </a:p>
          <a:p>
            <a:pPr marL="214313" indent="-214313">
              <a:lnSpc>
                <a:spcPct val="150000"/>
              </a:lnSpc>
              <a:buClr>
                <a:schemeClr val="dk1"/>
              </a:buClr>
              <a:buSzPts val="1600"/>
              <a:buFont typeface="Arial"/>
              <a:buChar char="•"/>
            </a:pPr>
            <a:r>
              <a:rPr lang="en-US" sz="1200">
                <a:solidFill>
                  <a:schemeClr val="dk1"/>
                </a:solidFill>
                <a:latin typeface="Arial"/>
                <a:ea typeface="Arial"/>
                <a:cs typeface="Arial"/>
                <a:sym typeface="Arial"/>
              </a:rPr>
              <a:t>Volunteer Network</a:t>
            </a:r>
            <a:endParaRPr sz="1050">
              <a:solidFill>
                <a:srgbClr val="000000"/>
              </a:solidFill>
              <a:latin typeface="Arial"/>
              <a:ea typeface="Arial"/>
              <a:cs typeface="Arial"/>
              <a:sym typeface="Arial"/>
            </a:endParaRPr>
          </a:p>
          <a:p>
            <a:pPr marL="214313" indent="-214313">
              <a:lnSpc>
                <a:spcPct val="150000"/>
              </a:lnSpc>
              <a:buClr>
                <a:schemeClr val="dk1"/>
              </a:buClr>
              <a:buSzPts val="1600"/>
              <a:buFont typeface="Arial"/>
              <a:buChar char="•"/>
            </a:pPr>
            <a:r>
              <a:rPr lang="en-US" sz="1200">
                <a:solidFill>
                  <a:schemeClr val="dk1"/>
                </a:solidFill>
                <a:latin typeface="Arial"/>
                <a:ea typeface="Arial"/>
                <a:cs typeface="Arial"/>
                <a:sym typeface="Arial"/>
              </a:rPr>
              <a:t>Natural Supports/Family</a:t>
            </a:r>
            <a:endParaRPr sz="1050">
              <a:solidFill>
                <a:srgbClr val="000000"/>
              </a:solidFill>
              <a:latin typeface="Arial"/>
              <a:ea typeface="Arial"/>
              <a:cs typeface="Arial"/>
              <a:sym typeface="Arial"/>
            </a:endParaRPr>
          </a:p>
          <a:p>
            <a:pPr marL="214313" indent="-214313">
              <a:lnSpc>
                <a:spcPct val="150000"/>
              </a:lnSpc>
              <a:buClr>
                <a:schemeClr val="dk1"/>
              </a:buClr>
              <a:buSzPts val="1600"/>
              <a:buFont typeface="Arial"/>
              <a:buChar char="•"/>
            </a:pPr>
            <a:r>
              <a:rPr lang="en-US" sz="1200">
                <a:solidFill>
                  <a:schemeClr val="dk1"/>
                </a:solidFill>
                <a:latin typeface="Arial"/>
                <a:ea typeface="Arial"/>
                <a:cs typeface="Arial"/>
                <a:sym typeface="Arial"/>
              </a:rPr>
              <a:t>Representative Payee</a:t>
            </a:r>
            <a:endParaRPr sz="1050">
              <a:solidFill>
                <a:srgbClr val="000000"/>
              </a:solidFill>
              <a:latin typeface="Arial"/>
              <a:ea typeface="Arial"/>
              <a:cs typeface="Arial"/>
              <a:sym typeface="Arial"/>
            </a:endParaRPr>
          </a:p>
          <a:p>
            <a:pPr marL="214313" indent="-214313">
              <a:lnSpc>
                <a:spcPct val="150000"/>
              </a:lnSpc>
              <a:buClr>
                <a:schemeClr val="dk1"/>
              </a:buClr>
              <a:buSzPts val="1600"/>
              <a:buFont typeface="Arial"/>
              <a:buChar char="•"/>
            </a:pPr>
            <a:r>
              <a:rPr lang="en-US" sz="1200">
                <a:solidFill>
                  <a:schemeClr val="dk1"/>
                </a:solidFill>
                <a:latin typeface="Arial"/>
                <a:ea typeface="Arial"/>
                <a:cs typeface="Arial"/>
                <a:sym typeface="Arial"/>
              </a:rPr>
              <a:t>Peer/Family Mentor</a:t>
            </a:r>
            <a:endParaRPr sz="1050">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Google Shape;151;p1" descr="A calendar with sun in a circle&#10;&#10;Description automatically generated"/>
          <p:cNvPicPr preferRelativeResize="0"/>
          <p:nvPr/>
        </p:nvPicPr>
        <p:blipFill rotWithShape="1">
          <a:blip r:embed="rId3">
            <a:alphaModFix/>
          </a:blip>
          <a:srcRect/>
          <a:stretch/>
        </p:blipFill>
        <p:spPr>
          <a:xfrm>
            <a:off x="3934263" y="956234"/>
            <a:ext cx="1123950" cy="962025"/>
          </a:xfrm>
          <a:prstGeom prst="rect">
            <a:avLst/>
          </a:prstGeom>
          <a:noFill/>
          <a:ln>
            <a:noFill/>
          </a:ln>
        </p:spPr>
      </p:pic>
      <p:pic>
        <p:nvPicPr>
          <p:cNvPr id="152" name="Google Shape;152;p1" descr="A logo of a house&#10;&#10;Description automatically generated"/>
          <p:cNvPicPr preferRelativeResize="0"/>
          <p:nvPr/>
        </p:nvPicPr>
        <p:blipFill rotWithShape="1">
          <a:blip r:embed="rId4">
            <a:alphaModFix/>
          </a:blip>
          <a:srcRect/>
          <a:stretch/>
        </p:blipFill>
        <p:spPr>
          <a:xfrm>
            <a:off x="5480327" y="1719188"/>
            <a:ext cx="1133475" cy="962025"/>
          </a:xfrm>
          <a:prstGeom prst="rect">
            <a:avLst/>
          </a:prstGeom>
          <a:noFill/>
          <a:ln>
            <a:noFill/>
          </a:ln>
        </p:spPr>
      </p:pic>
      <p:pic>
        <p:nvPicPr>
          <p:cNvPr id="153" name="Google Shape;153;p1" descr="A blue circle with a heart and a smart watch&#10;&#10;Description automatically generated"/>
          <p:cNvPicPr preferRelativeResize="0"/>
          <p:nvPr/>
        </p:nvPicPr>
        <p:blipFill rotWithShape="1">
          <a:blip r:embed="rId5">
            <a:alphaModFix/>
          </a:blip>
          <a:srcRect/>
          <a:stretch/>
        </p:blipFill>
        <p:spPr>
          <a:xfrm>
            <a:off x="5622600" y="3742823"/>
            <a:ext cx="1143000" cy="962025"/>
          </a:xfrm>
          <a:prstGeom prst="rect">
            <a:avLst/>
          </a:prstGeom>
          <a:noFill/>
          <a:ln>
            <a:noFill/>
          </a:ln>
        </p:spPr>
      </p:pic>
      <p:pic>
        <p:nvPicPr>
          <p:cNvPr id="154" name="Google Shape;154;p1" descr="A red circle with a white logo and black text&#10;&#10;Description automatically generated"/>
          <p:cNvPicPr preferRelativeResize="0"/>
          <p:nvPr/>
        </p:nvPicPr>
        <p:blipFill rotWithShape="1">
          <a:blip r:embed="rId6">
            <a:alphaModFix/>
          </a:blip>
          <a:srcRect/>
          <a:stretch/>
        </p:blipFill>
        <p:spPr>
          <a:xfrm>
            <a:off x="3773770" y="4752785"/>
            <a:ext cx="1114425" cy="952500"/>
          </a:xfrm>
          <a:prstGeom prst="rect">
            <a:avLst/>
          </a:prstGeom>
          <a:noFill/>
          <a:ln>
            <a:noFill/>
          </a:ln>
        </p:spPr>
      </p:pic>
      <p:pic>
        <p:nvPicPr>
          <p:cNvPr id="155" name="Google Shape;155;p1" descr="A logo with people in a circle&#10;&#10;Description automatically generated"/>
          <p:cNvPicPr preferRelativeResize="0"/>
          <p:nvPr/>
        </p:nvPicPr>
        <p:blipFill rotWithShape="1">
          <a:blip r:embed="rId7">
            <a:alphaModFix/>
          </a:blip>
          <a:srcRect/>
          <a:stretch/>
        </p:blipFill>
        <p:spPr>
          <a:xfrm>
            <a:off x="2032716" y="4034139"/>
            <a:ext cx="1133475" cy="962025"/>
          </a:xfrm>
          <a:prstGeom prst="rect">
            <a:avLst/>
          </a:prstGeom>
          <a:noFill/>
          <a:ln>
            <a:noFill/>
          </a:ln>
        </p:spPr>
      </p:pic>
      <p:pic>
        <p:nvPicPr>
          <p:cNvPr id="156" name="Google Shape;156;p1" descr="A logo with a person holding a star&#10;&#10;Description automatically generated"/>
          <p:cNvPicPr preferRelativeResize="0"/>
          <p:nvPr/>
        </p:nvPicPr>
        <p:blipFill rotWithShape="1">
          <a:blip r:embed="rId8">
            <a:alphaModFix/>
          </a:blip>
          <a:srcRect/>
          <a:stretch/>
        </p:blipFill>
        <p:spPr>
          <a:xfrm>
            <a:off x="2017065" y="1669628"/>
            <a:ext cx="1104900" cy="952500"/>
          </a:xfrm>
          <a:prstGeom prst="rect">
            <a:avLst/>
          </a:prstGeom>
          <a:noFill/>
          <a:ln>
            <a:noFill/>
          </a:ln>
        </p:spPr>
      </p:pic>
      <p:grpSp>
        <p:nvGrpSpPr>
          <p:cNvPr id="157" name="Google Shape;157;p1"/>
          <p:cNvGrpSpPr/>
          <p:nvPr/>
        </p:nvGrpSpPr>
        <p:grpSpPr>
          <a:xfrm>
            <a:off x="2702511" y="1628965"/>
            <a:ext cx="3301058" cy="3298250"/>
            <a:chOff x="9395992" y="3616622"/>
            <a:chExt cx="302613" cy="311718"/>
          </a:xfrm>
        </p:grpSpPr>
        <p:sp>
          <p:nvSpPr>
            <p:cNvPr id="158" name="Google Shape;158;p1"/>
            <p:cNvSpPr/>
            <p:nvPr/>
          </p:nvSpPr>
          <p:spPr>
            <a:xfrm>
              <a:off x="9441822" y="3658852"/>
              <a:ext cx="223927" cy="105449"/>
            </a:xfrm>
            <a:custGeom>
              <a:avLst/>
              <a:gdLst/>
              <a:ahLst/>
              <a:cxnLst/>
              <a:rect l="l" t="t" r="r" b="b"/>
              <a:pathLst>
                <a:path w="223927" h="105449" extrusionOk="0">
                  <a:moveTo>
                    <a:pt x="221737" y="8345"/>
                  </a:moveTo>
                  <a:lnTo>
                    <a:pt x="207583" y="253"/>
                  </a:lnTo>
                  <a:cubicBezTo>
                    <a:pt x="205562" y="-421"/>
                    <a:pt x="203540" y="253"/>
                    <a:pt x="203540" y="2276"/>
                  </a:cubicBezTo>
                  <a:lnTo>
                    <a:pt x="203540" y="7670"/>
                  </a:lnTo>
                  <a:lnTo>
                    <a:pt x="69419" y="7670"/>
                  </a:lnTo>
                  <a:cubicBezTo>
                    <a:pt x="61332" y="7670"/>
                    <a:pt x="53244" y="12391"/>
                    <a:pt x="49200" y="19134"/>
                  </a:cubicBezTo>
                  <a:lnTo>
                    <a:pt x="4044" y="96683"/>
                  </a:lnTo>
                  <a:cubicBezTo>
                    <a:pt x="2022" y="96683"/>
                    <a:pt x="0" y="98706"/>
                    <a:pt x="0" y="100729"/>
                  </a:cubicBezTo>
                  <a:cubicBezTo>
                    <a:pt x="0" y="102752"/>
                    <a:pt x="2022" y="105449"/>
                    <a:pt x="4718" y="105449"/>
                  </a:cubicBezTo>
                  <a:cubicBezTo>
                    <a:pt x="7414" y="105449"/>
                    <a:pt x="9436" y="103426"/>
                    <a:pt x="9436" y="100729"/>
                  </a:cubicBezTo>
                  <a:cubicBezTo>
                    <a:pt x="9436" y="98032"/>
                    <a:pt x="9436" y="99380"/>
                    <a:pt x="9436" y="98706"/>
                  </a:cubicBezTo>
                  <a:lnTo>
                    <a:pt x="54592" y="21157"/>
                  </a:lnTo>
                  <a:cubicBezTo>
                    <a:pt x="57962" y="15762"/>
                    <a:pt x="64027" y="12391"/>
                    <a:pt x="70093" y="12391"/>
                  </a:cubicBezTo>
                  <a:lnTo>
                    <a:pt x="204214" y="12391"/>
                  </a:lnTo>
                  <a:lnTo>
                    <a:pt x="204214" y="17785"/>
                  </a:lnTo>
                  <a:cubicBezTo>
                    <a:pt x="204214" y="19809"/>
                    <a:pt x="206236" y="21157"/>
                    <a:pt x="208258" y="19809"/>
                  </a:cubicBezTo>
                  <a:lnTo>
                    <a:pt x="222411" y="11717"/>
                  </a:lnTo>
                  <a:cubicBezTo>
                    <a:pt x="224433" y="10368"/>
                    <a:pt x="224433" y="8345"/>
                    <a:pt x="222411" y="6996"/>
                  </a:cubicBezTo>
                  <a:close/>
                </a:path>
              </a:pathLst>
            </a:custGeom>
            <a:solidFill>
              <a:srgbClr val="BF4F14"/>
            </a:solidFill>
            <a:ln w="9525" cap="flat" cmpd="sng">
              <a:solidFill>
                <a:srgbClr val="BF4F14"/>
              </a:solidFill>
              <a:prstDash val="solid"/>
              <a:miter lim="8000"/>
              <a:headEnd type="none" w="sm" len="sm"/>
              <a:tailEnd type="none" w="sm" len="sm"/>
            </a:ln>
          </p:spPr>
          <p:txBody>
            <a:bodyPr spcFirstLastPara="1" wrap="square" lIns="68569" tIns="34275" rIns="68569" bIns="34275" anchor="ctr" anchorCtr="0">
              <a:noAutofit/>
            </a:bodyPr>
            <a:lstStyle/>
            <a:p>
              <a:pPr>
                <a:buClr>
                  <a:srgbClr val="000000"/>
                </a:buClr>
                <a:buSzPts val="1800"/>
              </a:pPr>
              <a:endParaRPr sz="1350">
                <a:solidFill>
                  <a:schemeClr val="dk1"/>
                </a:solidFill>
                <a:latin typeface="Arial"/>
                <a:ea typeface="Arial"/>
                <a:cs typeface="Arial"/>
                <a:sym typeface="Arial"/>
              </a:endParaRPr>
            </a:p>
          </p:txBody>
        </p:sp>
        <p:sp>
          <p:nvSpPr>
            <p:cNvPr id="159" name="Google Shape;159;p1"/>
            <p:cNvSpPr/>
            <p:nvPr/>
          </p:nvSpPr>
          <p:spPr>
            <a:xfrm>
              <a:off x="9503800" y="3677251"/>
              <a:ext cx="194805" cy="146920"/>
            </a:xfrm>
            <a:custGeom>
              <a:avLst/>
              <a:gdLst/>
              <a:ahLst/>
              <a:cxnLst/>
              <a:rect l="l" t="t" r="r" b="b"/>
              <a:pathLst>
                <a:path w="194805" h="146920" extrusionOk="0">
                  <a:moveTo>
                    <a:pt x="194805" y="143695"/>
                  </a:moveTo>
                  <a:lnTo>
                    <a:pt x="194805" y="127510"/>
                  </a:lnTo>
                  <a:cubicBezTo>
                    <a:pt x="194805" y="125487"/>
                    <a:pt x="192109" y="124139"/>
                    <a:pt x="190762" y="125487"/>
                  </a:cubicBezTo>
                  <a:lnTo>
                    <a:pt x="186044" y="128185"/>
                  </a:lnTo>
                  <a:lnTo>
                    <a:pt x="117972" y="12873"/>
                  </a:lnTo>
                  <a:cubicBezTo>
                    <a:pt x="113929" y="6130"/>
                    <a:pt x="105841" y="1410"/>
                    <a:pt x="97753" y="1410"/>
                  </a:cubicBezTo>
                  <a:lnTo>
                    <a:pt x="8115" y="1410"/>
                  </a:lnTo>
                  <a:cubicBezTo>
                    <a:pt x="6767" y="61"/>
                    <a:pt x="4071" y="-614"/>
                    <a:pt x="2049" y="735"/>
                  </a:cubicBezTo>
                  <a:cubicBezTo>
                    <a:pt x="27" y="2084"/>
                    <a:pt x="-647" y="4781"/>
                    <a:pt x="701" y="6804"/>
                  </a:cubicBezTo>
                  <a:cubicBezTo>
                    <a:pt x="2049" y="8827"/>
                    <a:pt x="4745" y="9501"/>
                    <a:pt x="6767" y="8153"/>
                  </a:cubicBezTo>
                  <a:cubicBezTo>
                    <a:pt x="8789" y="6804"/>
                    <a:pt x="8115" y="7478"/>
                    <a:pt x="8115" y="6804"/>
                  </a:cubicBezTo>
                  <a:lnTo>
                    <a:pt x="97753" y="6804"/>
                  </a:lnTo>
                  <a:cubicBezTo>
                    <a:pt x="104493" y="6804"/>
                    <a:pt x="109885" y="9501"/>
                    <a:pt x="113255" y="15571"/>
                  </a:cubicBezTo>
                  <a:lnTo>
                    <a:pt x="181326" y="130882"/>
                  </a:lnTo>
                  <a:lnTo>
                    <a:pt x="176608" y="133579"/>
                  </a:lnTo>
                  <a:cubicBezTo>
                    <a:pt x="174586" y="134928"/>
                    <a:pt x="174586" y="136951"/>
                    <a:pt x="176608" y="138300"/>
                  </a:cubicBezTo>
                  <a:lnTo>
                    <a:pt x="190088" y="146392"/>
                  </a:lnTo>
                  <a:cubicBezTo>
                    <a:pt x="192109" y="147740"/>
                    <a:pt x="194131" y="146392"/>
                    <a:pt x="194131" y="143695"/>
                  </a:cubicBezTo>
                  <a:close/>
                </a:path>
              </a:pathLst>
            </a:custGeom>
            <a:solidFill>
              <a:srgbClr val="0B769F">
                <a:alpha val="80000"/>
              </a:srgbClr>
            </a:solidFill>
            <a:ln w="9525" cap="flat" cmpd="sng">
              <a:solidFill>
                <a:schemeClr val="accent4"/>
              </a:solidFill>
              <a:prstDash val="solid"/>
              <a:miter lim="8000"/>
              <a:headEnd type="none" w="sm" len="sm"/>
              <a:tailEnd type="none" w="sm" len="sm"/>
            </a:ln>
          </p:spPr>
          <p:txBody>
            <a:bodyPr spcFirstLastPara="1" wrap="square" lIns="68569" tIns="34275" rIns="68569" bIns="34275" anchor="ctr" anchorCtr="0">
              <a:noAutofit/>
            </a:bodyPr>
            <a:lstStyle/>
            <a:p>
              <a:pPr>
                <a:buClr>
                  <a:srgbClr val="000000"/>
                </a:buClr>
                <a:buSzPts val="1800"/>
              </a:pPr>
              <a:endParaRPr sz="1350">
                <a:solidFill>
                  <a:schemeClr val="dk1"/>
                </a:solidFill>
                <a:latin typeface="Arial"/>
                <a:ea typeface="Arial"/>
                <a:cs typeface="Arial"/>
                <a:sym typeface="Arial"/>
              </a:endParaRPr>
            </a:p>
          </p:txBody>
        </p:sp>
        <p:sp>
          <p:nvSpPr>
            <p:cNvPr id="160" name="Google Shape;160;p1"/>
            <p:cNvSpPr/>
            <p:nvPr/>
          </p:nvSpPr>
          <p:spPr>
            <a:xfrm>
              <a:off x="9573247" y="3690534"/>
              <a:ext cx="84583" cy="237806"/>
            </a:xfrm>
            <a:custGeom>
              <a:avLst/>
              <a:gdLst/>
              <a:ahLst/>
              <a:cxnLst/>
              <a:rect l="l" t="t" r="r" b="b"/>
              <a:pathLst>
                <a:path w="84583" h="237806" extrusionOk="0">
                  <a:moveTo>
                    <a:pt x="4718" y="237631"/>
                  </a:moveTo>
                  <a:lnTo>
                    <a:pt x="18197" y="229539"/>
                  </a:lnTo>
                  <a:cubicBezTo>
                    <a:pt x="20219" y="228190"/>
                    <a:pt x="20219" y="226167"/>
                    <a:pt x="18197" y="224819"/>
                  </a:cubicBezTo>
                  <a:lnTo>
                    <a:pt x="13479" y="222121"/>
                  </a:lnTo>
                  <a:lnTo>
                    <a:pt x="81551" y="106810"/>
                  </a:lnTo>
                  <a:cubicBezTo>
                    <a:pt x="85594" y="100066"/>
                    <a:pt x="85594" y="90625"/>
                    <a:pt x="81551" y="83882"/>
                  </a:cubicBezTo>
                  <a:lnTo>
                    <a:pt x="37743" y="5659"/>
                  </a:lnTo>
                  <a:cubicBezTo>
                    <a:pt x="38416" y="3636"/>
                    <a:pt x="37743" y="939"/>
                    <a:pt x="35720" y="265"/>
                  </a:cubicBezTo>
                  <a:cubicBezTo>
                    <a:pt x="33699" y="-410"/>
                    <a:pt x="31003" y="265"/>
                    <a:pt x="29655" y="1613"/>
                  </a:cubicBezTo>
                  <a:cubicBezTo>
                    <a:pt x="28307" y="2962"/>
                    <a:pt x="29655" y="6333"/>
                    <a:pt x="31003" y="7682"/>
                  </a:cubicBezTo>
                  <a:cubicBezTo>
                    <a:pt x="32351" y="9031"/>
                    <a:pt x="32351" y="7682"/>
                    <a:pt x="33025" y="7682"/>
                  </a:cubicBezTo>
                  <a:lnTo>
                    <a:pt x="76833" y="85905"/>
                  </a:lnTo>
                  <a:cubicBezTo>
                    <a:pt x="80203" y="91300"/>
                    <a:pt x="80203" y="98718"/>
                    <a:pt x="76833" y="104112"/>
                  </a:cubicBezTo>
                  <a:lnTo>
                    <a:pt x="8762" y="219424"/>
                  </a:lnTo>
                  <a:lnTo>
                    <a:pt x="4044" y="216726"/>
                  </a:lnTo>
                  <a:cubicBezTo>
                    <a:pt x="2022" y="215378"/>
                    <a:pt x="0" y="216726"/>
                    <a:pt x="0" y="218749"/>
                  </a:cubicBezTo>
                  <a:lnTo>
                    <a:pt x="0" y="234934"/>
                  </a:lnTo>
                  <a:cubicBezTo>
                    <a:pt x="0" y="236957"/>
                    <a:pt x="2022" y="238305"/>
                    <a:pt x="4044" y="237631"/>
                  </a:cubicBezTo>
                  <a:close/>
                </a:path>
              </a:pathLst>
            </a:custGeom>
            <a:solidFill>
              <a:srgbClr val="FF2600">
                <a:alpha val="80000"/>
              </a:srgbClr>
            </a:solidFill>
            <a:ln>
              <a:noFill/>
            </a:ln>
          </p:spPr>
          <p:txBody>
            <a:bodyPr spcFirstLastPara="1" wrap="square" lIns="68569" tIns="34275" rIns="68569" bIns="34275" anchor="ctr" anchorCtr="0">
              <a:noAutofit/>
            </a:bodyPr>
            <a:lstStyle/>
            <a:p>
              <a:pPr>
                <a:buClr>
                  <a:srgbClr val="000000"/>
                </a:buClr>
                <a:buSzPts val="1800"/>
              </a:pPr>
              <a:endParaRPr sz="1350">
                <a:solidFill>
                  <a:schemeClr val="dk1"/>
                </a:solidFill>
                <a:latin typeface="Arial"/>
                <a:ea typeface="Arial"/>
                <a:cs typeface="Arial"/>
                <a:sym typeface="Arial"/>
              </a:endParaRPr>
            </a:p>
          </p:txBody>
        </p:sp>
        <p:sp>
          <p:nvSpPr>
            <p:cNvPr id="161" name="Google Shape;161;p1"/>
            <p:cNvSpPr/>
            <p:nvPr/>
          </p:nvSpPr>
          <p:spPr>
            <a:xfrm>
              <a:off x="9425478" y="3783183"/>
              <a:ext cx="223927" cy="105449"/>
            </a:xfrm>
            <a:custGeom>
              <a:avLst/>
              <a:gdLst/>
              <a:ahLst/>
              <a:cxnLst/>
              <a:rect l="l" t="t" r="r" b="b"/>
              <a:pathLst>
                <a:path w="223927" h="105449" extrusionOk="0">
                  <a:moveTo>
                    <a:pt x="2190" y="97104"/>
                  </a:moveTo>
                  <a:lnTo>
                    <a:pt x="16344" y="105196"/>
                  </a:lnTo>
                  <a:cubicBezTo>
                    <a:pt x="18366" y="105870"/>
                    <a:pt x="20388" y="105196"/>
                    <a:pt x="20388" y="103173"/>
                  </a:cubicBezTo>
                  <a:lnTo>
                    <a:pt x="20388" y="97779"/>
                  </a:lnTo>
                  <a:cubicBezTo>
                    <a:pt x="20388" y="97779"/>
                    <a:pt x="154508" y="97779"/>
                    <a:pt x="154508" y="97779"/>
                  </a:cubicBezTo>
                  <a:cubicBezTo>
                    <a:pt x="162596" y="97779"/>
                    <a:pt x="170684" y="93058"/>
                    <a:pt x="174727" y="86315"/>
                  </a:cubicBezTo>
                  <a:lnTo>
                    <a:pt x="219883" y="8766"/>
                  </a:lnTo>
                  <a:cubicBezTo>
                    <a:pt x="221906" y="8766"/>
                    <a:pt x="223927" y="6743"/>
                    <a:pt x="223927" y="4720"/>
                  </a:cubicBezTo>
                  <a:cubicBezTo>
                    <a:pt x="223927" y="2697"/>
                    <a:pt x="221906" y="0"/>
                    <a:pt x="219210" y="0"/>
                  </a:cubicBezTo>
                  <a:cubicBezTo>
                    <a:pt x="216514" y="0"/>
                    <a:pt x="214492" y="2023"/>
                    <a:pt x="214492" y="4720"/>
                  </a:cubicBezTo>
                  <a:cubicBezTo>
                    <a:pt x="214492" y="7418"/>
                    <a:pt x="214492" y="6069"/>
                    <a:pt x="214492" y="6743"/>
                  </a:cubicBezTo>
                  <a:lnTo>
                    <a:pt x="169336" y="84292"/>
                  </a:lnTo>
                  <a:cubicBezTo>
                    <a:pt x="165966" y="89687"/>
                    <a:pt x="159900" y="93058"/>
                    <a:pt x="153834" y="93058"/>
                  </a:cubicBezTo>
                  <a:lnTo>
                    <a:pt x="19714" y="93058"/>
                  </a:lnTo>
                  <a:cubicBezTo>
                    <a:pt x="19714" y="93058"/>
                    <a:pt x="19714" y="87664"/>
                    <a:pt x="19714" y="87664"/>
                  </a:cubicBezTo>
                  <a:cubicBezTo>
                    <a:pt x="19714" y="85640"/>
                    <a:pt x="17692" y="84292"/>
                    <a:pt x="15670" y="85640"/>
                  </a:cubicBezTo>
                  <a:lnTo>
                    <a:pt x="1516" y="93733"/>
                  </a:lnTo>
                  <a:cubicBezTo>
                    <a:pt x="-505" y="95081"/>
                    <a:pt x="-505" y="97104"/>
                    <a:pt x="1516" y="98453"/>
                  </a:cubicBezTo>
                  <a:close/>
                </a:path>
              </a:pathLst>
            </a:custGeom>
            <a:solidFill>
              <a:schemeClr val="accent2"/>
            </a:solidFill>
            <a:ln>
              <a:noFill/>
            </a:ln>
          </p:spPr>
          <p:txBody>
            <a:bodyPr spcFirstLastPara="1" wrap="square" lIns="68569" tIns="34275" rIns="68569" bIns="34275" anchor="ctr" anchorCtr="0">
              <a:noAutofit/>
            </a:bodyPr>
            <a:lstStyle/>
            <a:p>
              <a:pPr>
                <a:buClr>
                  <a:srgbClr val="000000"/>
                </a:buClr>
                <a:buSzPts val="1800"/>
              </a:pPr>
              <a:endParaRPr sz="1350">
                <a:solidFill>
                  <a:schemeClr val="dk1"/>
                </a:solidFill>
                <a:latin typeface="Arial"/>
                <a:ea typeface="Arial"/>
                <a:cs typeface="Arial"/>
                <a:sym typeface="Arial"/>
              </a:endParaRPr>
            </a:p>
          </p:txBody>
        </p:sp>
        <p:sp>
          <p:nvSpPr>
            <p:cNvPr id="162" name="Google Shape;162;p1"/>
            <p:cNvSpPr/>
            <p:nvPr/>
          </p:nvSpPr>
          <p:spPr>
            <a:xfrm>
              <a:off x="9395992" y="3719927"/>
              <a:ext cx="192109" cy="149571"/>
            </a:xfrm>
            <a:custGeom>
              <a:avLst/>
              <a:gdLst/>
              <a:ahLst/>
              <a:cxnLst/>
              <a:rect l="l" t="t" r="r" b="b"/>
              <a:pathLst>
                <a:path w="192109" h="149571" extrusionOk="0">
                  <a:moveTo>
                    <a:pt x="0" y="3240"/>
                  </a:moveTo>
                  <a:lnTo>
                    <a:pt x="0" y="19424"/>
                  </a:lnTo>
                  <a:cubicBezTo>
                    <a:pt x="0" y="21447"/>
                    <a:pt x="2022" y="22796"/>
                    <a:pt x="4044" y="21447"/>
                  </a:cubicBezTo>
                  <a:lnTo>
                    <a:pt x="8762" y="18750"/>
                  </a:lnTo>
                  <a:lnTo>
                    <a:pt x="74811" y="135410"/>
                  </a:lnTo>
                  <a:cubicBezTo>
                    <a:pt x="78855" y="142828"/>
                    <a:pt x="86269" y="146874"/>
                    <a:pt x="94356" y="146874"/>
                  </a:cubicBezTo>
                  <a:lnTo>
                    <a:pt x="183995" y="146874"/>
                  </a:lnTo>
                  <a:cubicBezTo>
                    <a:pt x="185342" y="149571"/>
                    <a:pt x="188039" y="150245"/>
                    <a:pt x="190060" y="148897"/>
                  </a:cubicBezTo>
                  <a:cubicBezTo>
                    <a:pt x="192082" y="147548"/>
                    <a:pt x="192756" y="144851"/>
                    <a:pt x="191408" y="142828"/>
                  </a:cubicBezTo>
                  <a:cubicBezTo>
                    <a:pt x="190060" y="140805"/>
                    <a:pt x="187365" y="140130"/>
                    <a:pt x="185342" y="141479"/>
                  </a:cubicBezTo>
                  <a:cubicBezTo>
                    <a:pt x="183321" y="142828"/>
                    <a:pt x="183995" y="142153"/>
                    <a:pt x="183995" y="142828"/>
                  </a:cubicBezTo>
                  <a:lnTo>
                    <a:pt x="94356" y="142828"/>
                  </a:lnTo>
                  <a:cubicBezTo>
                    <a:pt x="88290" y="142153"/>
                    <a:pt x="82225" y="138782"/>
                    <a:pt x="78855" y="132713"/>
                  </a:cubicBezTo>
                  <a:lnTo>
                    <a:pt x="12806" y="16053"/>
                  </a:lnTo>
                  <a:lnTo>
                    <a:pt x="17523" y="13355"/>
                  </a:lnTo>
                  <a:cubicBezTo>
                    <a:pt x="19545" y="12007"/>
                    <a:pt x="19545" y="9984"/>
                    <a:pt x="17523" y="8635"/>
                  </a:cubicBezTo>
                  <a:lnTo>
                    <a:pt x="4044" y="543"/>
                  </a:lnTo>
                  <a:cubicBezTo>
                    <a:pt x="2022" y="-806"/>
                    <a:pt x="0" y="543"/>
                    <a:pt x="0" y="2566"/>
                  </a:cubicBezTo>
                  <a:close/>
                </a:path>
              </a:pathLst>
            </a:custGeom>
            <a:solidFill>
              <a:srgbClr val="011893">
                <a:alpha val="64313"/>
              </a:srgbClr>
            </a:solidFill>
            <a:ln>
              <a:noFill/>
            </a:ln>
          </p:spPr>
          <p:txBody>
            <a:bodyPr spcFirstLastPara="1" wrap="square" lIns="68569" tIns="34275" rIns="68569" bIns="34275" anchor="ctr" anchorCtr="0">
              <a:noAutofit/>
            </a:bodyPr>
            <a:lstStyle/>
            <a:p>
              <a:pPr>
                <a:buClr>
                  <a:srgbClr val="000000"/>
                </a:buClr>
                <a:buSzPts val="1800"/>
              </a:pPr>
              <a:endParaRPr sz="1350">
                <a:solidFill>
                  <a:schemeClr val="dk1"/>
                </a:solidFill>
                <a:latin typeface="Arial"/>
                <a:ea typeface="Arial"/>
                <a:cs typeface="Arial"/>
                <a:sym typeface="Arial"/>
              </a:endParaRPr>
            </a:p>
          </p:txBody>
        </p:sp>
        <p:sp>
          <p:nvSpPr>
            <p:cNvPr id="163" name="Google Shape;163;p1"/>
            <p:cNvSpPr/>
            <p:nvPr/>
          </p:nvSpPr>
          <p:spPr>
            <a:xfrm>
              <a:off x="9434071" y="3616622"/>
              <a:ext cx="83235" cy="237630"/>
            </a:xfrm>
            <a:custGeom>
              <a:avLst/>
              <a:gdLst/>
              <a:ahLst/>
              <a:cxnLst/>
              <a:rect l="l" t="t" r="r" b="b"/>
              <a:pathLst>
                <a:path w="83235" h="237630" extrusionOk="0">
                  <a:moveTo>
                    <a:pt x="78518" y="0"/>
                  </a:moveTo>
                  <a:lnTo>
                    <a:pt x="65038" y="8092"/>
                  </a:lnTo>
                  <a:cubicBezTo>
                    <a:pt x="63016" y="9440"/>
                    <a:pt x="63016" y="11464"/>
                    <a:pt x="65038" y="12812"/>
                  </a:cubicBezTo>
                  <a:lnTo>
                    <a:pt x="69756" y="15510"/>
                  </a:lnTo>
                  <a:lnTo>
                    <a:pt x="3033" y="131496"/>
                  </a:lnTo>
                  <a:cubicBezTo>
                    <a:pt x="-1011" y="138913"/>
                    <a:pt x="-1011" y="147679"/>
                    <a:pt x="3033" y="154423"/>
                  </a:cubicBezTo>
                  <a:lnTo>
                    <a:pt x="47515" y="231971"/>
                  </a:lnTo>
                  <a:cubicBezTo>
                    <a:pt x="46841" y="233995"/>
                    <a:pt x="47515" y="236692"/>
                    <a:pt x="49537" y="237366"/>
                  </a:cubicBezTo>
                  <a:cubicBezTo>
                    <a:pt x="51559" y="238041"/>
                    <a:pt x="54255" y="237366"/>
                    <a:pt x="55603" y="236018"/>
                  </a:cubicBezTo>
                  <a:cubicBezTo>
                    <a:pt x="56951" y="234669"/>
                    <a:pt x="55603" y="231297"/>
                    <a:pt x="54255" y="229949"/>
                  </a:cubicBezTo>
                  <a:cubicBezTo>
                    <a:pt x="52907" y="228600"/>
                    <a:pt x="52907" y="229949"/>
                    <a:pt x="52233" y="229949"/>
                  </a:cubicBezTo>
                  <a:lnTo>
                    <a:pt x="7751" y="152400"/>
                  </a:lnTo>
                  <a:cubicBezTo>
                    <a:pt x="4381" y="147005"/>
                    <a:pt x="4381" y="140262"/>
                    <a:pt x="7751" y="134193"/>
                  </a:cubicBezTo>
                  <a:lnTo>
                    <a:pt x="74474" y="18207"/>
                  </a:lnTo>
                  <a:lnTo>
                    <a:pt x="79192" y="20904"/>
                  </a:lnTo>
                  <a:cubicBezTo>
                    <a:pt x="81214" y="22253"/>
                    <a:pt x="83236" y="20904"/>
                    <a:pt x="83236" y="18881"/>
                  </a:cubicBezTo>
                  <a:lnTo>
                    <a:pt x="83236" y="2697"/>
                  </a:lnTo>
                  <a:cubicBezTo>
                    <a:pt x="83236" y="674"/>
                    <a:pt x="81214" y="-675"/>
                    <a:pt x="79192" y="674"/>
                  </a:cubicBezTo>
                  <a:close/>
                </a:path>
              </a:pathLst>
            </a:custGeom>
            <a:solidFill>
              <a:srgbClr val="FF9300">
                <a:alpha val="69411"/>
              </a:srgbClr>
            </a:solidFill>
            <a:ln w="9525" cap="flat" cmpd="sng">
              <a:solidFill>
                <a:srgbClr val="FF9300">
                  <a:alpha val="74509"/>
                </a:srgbClr>
              </a:solidFill>
              <a:prstDash val="solid"/>
              <a:miter lim="8000"/>
              <a:headEnd type="none" w="sm" len="sm"/>
              <a:tailEnd type="none" w="sm" len="sm"/>
            </a:ln>
          </p:spPr>
          <p:txBody>
            <a:bodyPr spcFirstLastPara="1" wrap="square" lIns="68569" tIns="34275" rIns="68569" bIns="34275" anchor="ctr" anchorCtr="0">
              <a:noAutofit/>
            </a:bodyPr>
            <a:lstStyle/>
            <a:p>
              <a:pPr>
                <a:buClr>
                  <a:srgbClr val="000000"/>
                </a:buClr>
                <a:buSzPts val="1800"/>
              </a:pPr>
              <a:endParaRPr sz="1350">
                <a:solidFill>
                  <a:schemeClr val="dk1"/>
                </a:solidFill>
                <a:latin typeface="Arial"/>
                <a:ea typeface="Arial"/>
                <a:cs typeface="Arial"/>
                <a:sym typeface="Arial"/>
              </a:endParaRPr>
            </a:p>
          </p:txBody>
        </p:sp>
      </p:grpSp>
      <p:grpSp>
        <p:nvGrpSpPr>
          <p:cNvPr id="164" name="Google Shape;164;p1"/>
          <p:cNvGrpSpPr/>
          <p:nvPr/>
        </p:nvGrpSpPr>
        <p:grpSpPr>
          <a:xfrm>
            <a:off x="139074" y="1682654"/>
            <a:ext cx="1979052" cy="1106053"/>
            <a:chOff x="8921976" y="1097435"/>
            <a:chExt cx="2926080" cy="1474737"/>
          </a:xfrm>
        </p:grpSpPr>
        <p:sp>
          <p:nvSpPr>
            <p:cNvPr id="165" name="Google Shape;165;p1"/>
            <p:cNvSpPr txBox="1"/>
            <p:nvPr/>
          </p:nvSpPr>
          <p:spPr>
            <a:xfrm>
              <a:off x="8921976" y="1097435"/>
              <a:ext cx="2926080" cy="830956"/>
            </a:xfrm>
            <a:prstGeom prst="rect">
              <a:avLst/>
            </a:prstGeom>
            <a:noFill/>
            <a:ln>
              <a:noFill/>
            </a:ln>
          </p:spPr>
          <p:txBody>
            <a:bodyPr spcFirstLastPara="1" wrap="square" lIns="0" tIns="34275" rIns="0" bIns="34275" anchor="b" anchorCtr="0">
              <a:spAutoFit/>
            </a:bodyPr>
            <a:lstStyle/>
            <a:p>
              <a:pPr>
                <a:buClr>
                  <a:srgbClr val="000000"/>
                </a:buClr>
                <a:buSzPts val="2400"/>
              </a:pPr>
              <a:r>
                <a:rPr lang="en-US" b="1">
                  <a:solidFill>
                    <a:srgbClr val="521B93"/>
                  </a:solidFill>
                  <a:latin typeface="Arial"/>
                  <a:ea typeface="Arial"/>
                  <a:cs typeface="Arial"/>
                  <a:sym typeface="Arial"/>
                </a:rPr>
                <a:t>Advocacy &amp; Engagement</a:t>
              </a:r>
              <a:endParaRPr sz="1050">
                <a:solidFill>
                  <a:srgbClr val="000000"/>
                </a:solidFill>
                <a:latin typeface="Arial"/>
                <a:ea typeface="Arial"/>
                <a:cs typeface="Arial"/>
                <a:sym typeface="Arial"/>
              </a:endParaRPr>
            </a:p>
          </p:txBody>
        </p:sp>
        <p:sp>
          <p:nvSpPr>
            <p:cNvPr id="166" name="Google Shape;166;p1"/>
            <p:cNvSpPr txBox="1"/>
            <p:nvPr/>
          </p:nvSpPr>
          <p:spPr>
            <a:xfrm>
              <a:off x="8921976" y="1925881"/>
              <a:ext cx="2926079" cy="646291"/>
            </a:xfrm>
            <a:prstGeom prst="rect">
              <a:avLst/>
            </a:prstGeom>
            <a:noFill/>
            <a:ln>
              <a:noFill/>
            </a:ln>
          </p:spPr>
          <p:txBody>
            <a:bodyPr spcFirstLastPara="1" wrap="square" lIns="0" tIns="34275" rIns="0" bIns="34275" anchor="t" anchorCtr="0">
              <a:spAutoFit/>
            </a:bodyPr>
            <a:lstStyle/>
            <a:p>
              <a:pPr algn="just">
                <a:buClr>
                  <a:srgbClr val="000000"/>
                </a:buClr>
                <a:buSzPts val="1200"/>
              </a:pPr>
              <a:r>
                <a:rPr lang="en-US" sz="900">
                  <a:solidFill>
                    <a:srgbClr val="595959"/>
                  </a:solidFill>
                  <a:latin typeface="Arial"/>
                  <a:ea typeface="Arial"/>
                  <a:cs typeface="Arial"/>
                  <a:sym typeface="Arial"/>
                </a:rPr>
                <a:t>Building valued roles, making choices, setting goals, assuming responsibility and driving how one’s life is lived.</a:t>
              </a:r>
              <a:endParaRPr sz="1050">
                <a:solidFill>
                  <a:srgbClr val="000000"/>
                </a:solidFill>
                <a:latin typeface="Arial"/>
                <a:ea typeface="Arial"/>
                <a:cs typeface="Arial"/>
                <a:sym typeface="Arial"/>
              </a:endParaRPr>
            </a:p>
          </p:txBody>
        </p:sp>
      </p:grpSp>
      <p:grpSp>
        <p:nvGrpSpPr>
          <p:cNvPr id="167" name="Google Shape;167;p1"/>
          <p:cNvGrpSpPr/>
          <p:nvPr/>
        </p:nvGrpSpPr>
        <p:grpSpPr>
          <a:xfrm>
            <a:off x="5058213" y="1008232"/>
            <a:ext cx="3314927" cy="690556"/>
            <a:chOff x="8921976" y="1466766"/>
            <a:chExt cx="2926080" cy="920740"/>
          </a:xfrm>
        </p:grpSpPr>
        <p:sp>
          <p:nvSpPr>
            <p:cNvPr id="168" name="Google Shape;168;p1"/>
            <p:cNvSpPr txBox="1"/>
            <p:nvPr/>
          </p:nvSpPr>
          <p:spPr>
            <a:xfrm>
              <a:off x="8921976" y="1466766"/>
              <a:ext cx="2926080" cy="461624"/>
            </a:xfrm>
            <a:prstGeom prst="rect">
              <a:avLst/>
            </a:prstGeom>
            <a:noFill/>
            <a:ln>
              <a:noFill/>
            </a:ln>
          </p:spPr>
          <p:txBody>
            <a:bodyPr spcFirstLastPara="1" wrap="square" lIns="0" tIns="34275" rIns="0" bIns="34275" anchor="b" anchorCtr="0">
              <a:spAutoFit/>
            </a:bodyPr>
            <a:lstStyle/>
            <a:p>
              <a:pPr>
                <a:buClr>
                  <a:srgbClr val="000000"/>
                </a:buClr>
                <a:buSzPts val="2400"/>
              </a:pPr>
              <a:r>
                <a:rPr lang="en-US" b="1">
                  <a:solidFill>
                    <a:srgbClr val="FFC000"/>
                  </a:solidFill>
                  <a:latin typeface="Arial"/>
                  <a:ea typeface="Arial"/>
                  <a:cs typeface="Arial"/>
                  <a:sym typeface="Arial"/>
                </a:rPr>
                <a:t>Daily Life &amp; Employment</a:t>
              </a:r>
              <a:endParaRPr sz="1050">
                <a:solidFill>
                  <a:srgbClr val="000000"/>
                </a:solidFill>
                <a:latin typeface="Arial"/>
                <a:ea typeface="Arial"/>
                <a:cs typeface="Arial"/>
                <a:sym typeface="Arial"/>
              </a:endParaRPr>
            </a:p>
          </p:txBody>
        </p:sp>
        <p:sp>
          <p:nvSpPr>
            <p:cNvPr id="169" name="Google Shape;169;p1"/>
            <p:cNvSpPr txBox="1"/>
            <p:nvPr/>
          </p:nvSpPr>
          <p:spPr>
            <a:xfrm>
              <a:off x="8921976" y="1925882"/>
              <a:ext cx="2926079" cy="461624"/>
            </a:xfrm>
            <a:prstGeom prst="rect">
              <a:avLst/>
            </a:prstGeom>
            <a:noFill/>
            <a:ln>
              <a:noFill/>
            </a:ln>
          </p:spPr>
          <p:txBody>
            <a:bodyPr spcFirstLastPara="1" wrap="square" lIns="0" tIns="34275" rIns="0" bIns="34275" anchor="t" anchorCtr="0">
              <a:spAutoFit/>
            </a:bodyPr>
            <a:lstStyle/>
            <a:p>
              <a:pPr algn="just">
                <a:buClr>
                  <a:srgbClr val="000000"/>
                </a:buClr>
                <a:buSzPts val="1200"/>
              </a:pPr>
              <a:r>
                <a:rPr lang="en-US" sz="900">
                  <a:solidFill>
                    <a:srgbClr val="595959"/>
                  </a:solidFill>
                  <a:latin typeface="Arial"/>
                  <a:ea typeface="Arial"/>
                  <a:cs typeface="Arial"/>
                  <a:sym typeface="Arial"/>
                </a:rPr>
                <a:t>What a person does as part of everyday life-school, employment, volunteering, communication, routines, life skills.</a:t>
              </a:r>
              <a:endParaRPr sz="1050">
                <a:solidFill>
                  <a:srgbClr val="000000"/>
                </a:solidFill>
                <a:latin typeface="Arial"/>
                <a:ea typeface="Arial"/>
                <a:cs typeface="Arial"/>
                <a:sym typeface="Arial"/>
              </a:endParaRPr>
            </a:p>
          </p:txBody>
        </p:sp>
      </p:grpSp>
      <p:grpSp>
        <p:nvGrpSpPr>
          <p:cNvPr id="170" name="Google Shape;170;p1"/>
          <p:cNvGrpSpPr/>
          <p:nvPr/>
        </p:nvGrpSpPr>
        <p:grpSpPr>
          <a:xfrm>
            <a:off x="6613802" y="2285169"/>
            <a:ext cx="2073849" cy="967552"/>
            <a:chOff x="8921976" y="1466766"/>
            <a:chExt cx="2926081" cy="1290069"/>
          </a:xfrm>
        </p:grpSpPr>
        <p:sp>
          <p:nvSpPr>
            <p:cNvPr id="171" name="Google Shape;171;p1"/>
            <p:cNvSpPr txBox="1"/>
            <p:nvPr/>
          </p:nvSpPr>
          <p:spPr>
            <a:xfrm>
              <a:off x="8921977" y="1466766"/>
              <a:ext cx="2926080" cy="461624"/>
            </a:xfrm>
            <a:prstGeom prst="rect">
              <a:avLst/>
            </a:prstGeom>
            <a:noFill/>
            <a:ln>
              <a:noFill/>
            </a:ln>
          </p:spPr>
          <p:txBody>
            <a:bodyPr spcFirstLastPara="1" wrap="square" lIns="0" tIns="34275" rIns="0" bIns="34275" anchor="b" anchorCtr="0">
              <a:spAutoFit/>
            </a:bodyPr>
            <a:lstStyle/>
            <a:p>
              <a:pPr>
                <a:buClr>
                  <a:srgbClr val="000000"/>
                </a:buClr>
                <a:buSzPts val="2400"/>
              </a:pPr>
              <a:r>
                <a:rPr lang="en-US" b="1">
                  <a:solidFill>
                    <a:srgbClr val="945200"/>
                  </a:solidFill>
                  <a:latin typeface="Arial"/>
                  <a:ea typeface="Arial"/>
                  <a:cs typeface="Arial"/>
                  <a:sym typeface="Arial"/>
                </a:rPr>
                <a:t>Community Living</a:t>
              </a:r>
              <a:endParaRPr sz="1050">
                <a:solidFill>
                  <a:srgbClr val="000000"/>
                </a:solidFill>
                <a:latin typeface="Arial"/>
                <a:ea typeface="Arial"/>
                <a:cs typeface="Arial"/>
                <a:sym typeface="Arial"/>
              </a:endParaRPr>
            </a:p>
          </p:txBody>
        </p:sp>
        <p:sp>
          <p:nvSpPr>
            <p:cNvPr id="172" name="Google Shape;172;p1"/>
            <p:cNvSpPr txBox="1"/>
            <p:nvPr/>
          </p:nvSpPr>
          <p:spPr>
            <a:xfrm>
              <a:off x="8921976" y="1925880"/>
              <a:ext cx="2926080" cy="830955"/>
            </a:xfrm>
            <a:prstGeom prst="rect">
              <a:avLst/>
            </a:prstGeom>
            <a:noFill/>
            <a:ln>
              <a:noFill/>
            </a:ln>
          </p:spPr>
          <p:txBody>
            <a:bodyPr spcFirstLastPara="1" wrap="square" lIns="0" tIns="34275" rIns="0" bIns="34275" anchor="t" anchorCtr="0">
              <a:spAutoFit/>
            </a:bodyPr>
            <a:lstStyle/>
            <a:p>
              <a:pPr algn="just">
                <a:buClr>
                  <a:srgbClr val="000000"/>
                </a:buClr>
                <a:buSzPts val="1200"/>
              </a:pPr>
              <a:r>
                <a:rPr lang="en-US" sz="900">
                  <a:solidFill>
                    <a:srgbClr val="595959"/>
                  </a:solidFill>
                  <a:latin typeface="Arial"/>
                  <a:ea typeface="Arial"/>
                  <a:cs typeface="Arial"/>
                  <a:sym typeface="Arial"/>
                </a:rPr>
                <a:t>Where and how someone lives – housing and living options, community access, transportation, home adaptations and modifications.</a:t>
              </a:r>
              <a:endParaRPr sz="1050">
                <a:solidFill>
                  <a:srgbClr val="000000"/>
                </a:solidFill>
                <a:latin typeface="Arial"/>
                <a:ea typeface="Arial"/>
                <a:cs typeface="Arial"/>
                <a:sym typeface="Arial"/>
              </a:endParaRPr>
            </a:p>
          </p:txBody>
        </p:sp>
      </p:grpSp>
      <p:grpSp>
        <p:nvGrpSpPr>
          <p:cNvPr id="173" name="Google Shape;173;p1"/>
          <p:cNvGrpSpPr/>
          <p:nvPr/>
        </p:nvGrpSpPr>
        <p:grpSpPr>
          <a:xfrm>
            <a:off x="6829427" y="3850296"/>
            <a:ext cx="2073849" cy="967552"/>
            <a:chOff x="8921976" y="1466766"/>
            <a:chExt cx="2926081" cy="1290069"/>
          </a:xfrm>
        </p:grpSpPr>
        <p:sp>
          <p:nvSpPr>
            <p:cNvPr id="174" name="Google Shape;174;p1"/>
            <p:cNvSpPr txBox="1"/>
            <p:nvPr/>
          </p:nvSpPr>
          <p:spPr>
            <a:xfrm>
              <a:off x="8921977" y="1466766"/>
              <a:ext cx="2926080" cy="461624"/>
            </a:xfrm>
            <a:prstGeom prst="rect">
              <a:avLst/>
            </a:prstGeom>
            <a:noFill/>
            <a:ln>
              <a:noFill/>
            </a:ln>
          </p:spPr>
          <p:txBody>
            <a:bodyPr spcFirstLastPara="1" wrap="square" lIns="0" tIns="34275" rIns="0" bIns="34275" anchor="b" anchorCtr="0">
              <a:spAutoFit/>
            </a:bodyPr>
            <a:lstStyle/>
            <a:p>
              <a:pPr>
                <a:buClr>
                  <a:srgbClr val="000000"/>
                </a:buClr>
                <a:buSzPts val="2400"/>
              </a:pPr>
              <a:r>
                <a:rPr lang="en-US" b="1">
                  <a:solidFill>
                    <a:srgbClr val="4892DC"/>
                  </a:solidFill>
                  <a:latin typeface="Arial"/>
                  <a:ea typeface="Arial"/>
                  <a:cs typeface="Arial"/>
                  <a:sym typeface="Arial"/>
                </a:rPr>
                <a:t>Healthy Living</a:t>
              </a:r>
              <a:endParaRPr sz="1050">
                <a:solidFill>
                  <a:srgbClr val="000000"/>
                </a:solidFill>
                <a:latin typeface="Arial"/>
                <a:ea typeface="Arial"/>
                <a:cs typeface="Arial"/>
                <a:sym typeface="Arial"/>
              </a:endParaRPr>
            </a:p>
          </p:txBody>
        </p:sp>
        <p:sp>
          <p:nvSpPr>
            <p:cNvPr id="175" name="Google Shape;175;p1"/>
            <p:cNvSpPr txBox="1"/>
            <p:nvPr/>
          </p:nvSpPr>
          <p:spPr>
            <a:xfrm>
              <a:off x="8921976" y="1925880"/>
              <a:ext cx="2926080" cy="830955"/>
            </a:xfrm>
            <a:prstGeom prst="rect">
              <a:avLst/>
            </a:prstGeom>
            <a:noFill/>
            <a:ln>
              <a:noFill/>
            </a:ln>
          </p:spPr>
          <p:txBody>
            <a:bodyPr spcFirstLastPara="1" wrap="square" lIns="0" tIns="34275" rIns="0" bIns="34275" anchor="t" anchorCtr="0">
              <a:spAutoFit/>
            </a:bodyPr>
            <a:lstStyle/>
            <a:p>
              <a:pPr algn="just">
                <a:buClr>
                  <a:srgbClr val="000000"/>
                </a:buClr>
                <a:buSzPts val="1200"/>
              </a:pPr>
              <a:r>
                <a:rPr lang="en-US" sz="900">
                  <a:solidFill>
                    <a:srgbClr val="595959"/>
                  </a:solidFill>
                  <a:latin typeface="Arial"/>
                  <a:ea typeface="Arial"/>
                  <a:cs typeface="Arial"/>
                  <a:sym typeface="Arial"/>
                </a:rPr>
                <a:t>Managing and accessing health care and staying well – medical, mental health, behavioral health, developmental, wellness and nutrition.</a:t>
              </a:r>
              <a:endParaRPr sz="1050">
                <a:solidFill>
                  <a:srgbClr val="000000"/>
                </a:solidFill>
                <a:latin typeface="Arial"/>
                <a:ea typeface="Arial"/>
                <a:cs typeface="Arial"/>
                <a:sym typeface="Arial"/>
              </a:endParaRPr>
            </a:p>
          </p:txBody>
        </p:sp>
      </p:grpSp>
      <p:grpSp>
        <p:nvGrpSpPr>
          <p:cNvPr id="176" name="Google Shape;176;p1"/>
          <p:cNvGrpSpPr/>
          <p:nvPr/>
        </p:nvGrpSpPr>
        <p:grpSpPr>
          <a:xfrm>
            <a:off x="4888195" y="5049248"/>
            <a:ext cx="3033698" cy="690556"/>
            <a:chOff x="8921976" y="1466766"/>
            <a:chExt cx="2926081" cy="920740"/>
          </a:xfrm>
        </p:grpSpPr>
        <p:sp>
          <p:nvSpPr>
            <p:cNvPr id="177" name="Google Shape;177;p1"/>
            <p:cNvSpPr txBox="1"/>
            <p:nvPr/>
          </p:nvSpPr>
          <p:spPr>
            <a:xfrm>
              <a:off x="8921977" y="1466766"/>
              <a:ext cx="2926080" cy="461624"/>
            </a:xfrm>
            <a:prstGeom prst="rect">
              <a:avLst/>
            </a:prstGeom>
            <a:noFill/>
            <a:ln>
              <a:noFill/>
            </a:ln>
          </p:spPr>
          <p:txBody>
            <a:bodyPr spcFirstLastPara="1" wrap="square" lIns="0" tIns="34275" rIns="0" bIns="34275" anchor="b" anchorCtr="0">
              <a:spAutoFit/>
            </a:bodyPr>
            <a:lstStyle/>
            <a:p>
              <a:pPr>
                <a:buClr>
                  <a:srgbClr val="000000"/>
                </a:buClr>
                <a:buSzPts val="2400"/>
              </a:pPr>
              <a:r>
                <a:rPr lang="en-US" b="1">
                  <a:solidFill>
                    <a:srgbClr val="FF2600"/>
                  </a:solidFill>
                  <a:latin typeface="Arial"/>
                  <a:ea typeface="Arial"/>
                  <a:cs typeface="Arial"/>
                  <a:sym typeface="Arial"/>
                </a:rPr>
                <a:t>Safety &amp; Security</a:t>
              </a:r>
              <a:endParaRPr sz="1050">
                <a:solidFill>
                  <a:srgbClr val="000000"/>
                </a:solidFill>
                <a:latin typeface="Arial"/>
                <a:ea typeface="Arial"/>
                <a:cs typeface="Arial"/>
                <a:sym typeface="Arial"/>
              </a:endParaRPr>
            </a:p>
          </p:txBody>
        </p:sp>
        <p:sp>
          <p:nvSpPr>
            <p:cNvPr id="178" name="Google Shape;178;p1"/>
            <p:cNvSpPr txBox="1"/>
            <p:nvPr/>
          </p:nvSpPr>
          <p:spPr>
            <a:xfrm>
              <a:off x="8921976" y="1925882"/>
              <a:ext cx="2926079" cy="461624"/>
            </a:xfrm>
            <a:prstGeom prst="rect">
              <a:avLst/>
            </a:prstGeom>
            <a:noFill/>
            <a:ln>
              <a:noFill/>
            </a:ln>
          </p:spPr>
          <p:txBody>
            <a:bodyPr spcFirstLastPara="1" wrap="square" lIns="0" tIns="34275" rIns="0" bIns="34275" anchor="t" anchorCtr="0">
              <a:spAutoFit/>
            </a:bodyPr>
            <a:lstStyle/>
            <a:p>
              <a:pPr algn="just">
                <a:buClr>
                  <a:srgbClr val="000000"/>
                </a:buClr>
                <a:buSzPts val="1200"/>
              </a:pPr>
              <a:r>
                <a:rPr lang="en-US" sz="900">
                  <a:solidFill>
                    <a:srgbClr val="595959"/>
                  </a:solidFill>
                  <a:latin typeface="Arial"/>
                  <a:ea typeface="Arial"/>
                  <a:cs typeface="Arial"/>
                  <a:sym typeface="Arial"/>
                </a:rPr>
                <a:t>Staying safe and secure – emergencies, well-being, guardianship options, legal rights and issues.</a:t>
              </a:r>
              <a:endParaRPr sz="1050">
                <a:solidFill>
                  <a:srgbClr val="000000"/>
                </a:solidFill>
                <a:latin typeface="Arial"/>
                <a:ea typeface="Arial"/>
                <a:cs typeface="Arial"/>
                <a:sym typeface="Arial"/>
              </a:endParaRPr>
            </a:p>
          </p:txBody>
        </p:sp>
      </p:grpSp>
      <p:grpSp>
        <p:nvGrpSpPr>
          <p:cNvPr id="179" name="Google Shape;179;p1"/>
          <p:cNvGrpSpPr/>
          <p:nvPr/>
        </p:nvGrpSpPr>
        <p:grpSpPr>
          <a:xfrm>
            <a:off x="223566" y="3870751"/>
            <a:ext cx="1987774" cy="1106054"/>
            <a:chOff x="8921976" y="1097434"/>
            <a:chExt cx="2937333" cy="1474738"/>
          </a:xfrm>
        </p:grpSpPr>
        <p:sp>
          <p:nvSpPr>
            <p:cNvPr id="180" name="Google Shape;180;p1"/>
            <p:cNvSpPr txBox="1"/>
            <p:nvPr/>
          </p:nvSpPr>
          <p:spPr>
            <a:xfrm>
              <a:off x="8933229" y="1097434"/>
              <a:ext cx="2926080" cy="830956"/>
            </a:xfrm>
            <a:prstGeom prst="rect">
              <a:avLst/>
            </a:prstGeom>
            <a:noFill/>
            <a:ln>
              <a:noFill/>
            </a:ln>
          </p:spPr>
          <p:txBody>
            <a:bodyPr spcFirstLastPara="1" wrap="square" lIns="0" tIns="34275" rIns="0" bIns="34275" anchor="b" anchorCtr="0">
              <a:spAutoFit/>
            </a:bodyPr>
            <a:lstStyle/>
            <a:p>
              <a:pPr>
                <a:buClr>
                  <a:srgbClr val="000000"/>
                </a:buClr>
                <a:buSzPts val="2400"/>
              </a:pPr>
              <a:r>
                <a:rPr lang="en-US" b="1">
                  <a:solidFill>
                    <a:srgbClr val="BF4F14"/>
                  </a:solidFill>
                  <a:latin typeface="Arial"/>
                  <a:ea typeface="Arial"/>
                  <a:cs typeface="Arial"/>
                  <a:sym typeface="Arial"/>
                </a:rPr>
                <a:t>Social &amp; Spirituality</a:t>
              </a:r>
              <a:endParaRPr sz="1050">
                <a:solidFill>
                  <a:srgbClr val="000000"/>
                </a:solidFill>
                <a:latin typeface="Arial"/>
                <a:ea typeface="Arial"/>
                <a:cs typeface="Arial"/>
                <a:sym typeface="Arial"/>
              </a:endParaRPr>
            </a:p>
          </p:txBody>
        </p:sp>
        <p:sp>
          <p:nvSpPr>
            <p:cNvPr id="181" name="Google Shape;181;p1"/>
            <p:cNvSpPr txBox="1"/>
            <p:nvPr/>
          </p:nvSpPr>
          <p:spPr>
            <a:xfrm>
              <a:off x="8921976" y="1925882"/>
              <a:ext cx="2926077" cy="646290"/>
            </a:xfrm>
            <a:prstGeom prst="rect">
              <a:avLst/>
            </a:prstGeom>
            <a:noFill/>
            <a:ln>
              <a:noFill/>
            </a:ln>
          </p:spPr>
          <p:txBody>
            <a:bodyPr spcFirstLastPara="1" wrap="square" lIns="0" tIns="34275" rIns="0" bIns="34275" anchor="t" anchorCtr="0">
              <a:spAutoFit/>
            </a:bodyPr>
            <a:lstStyle/>
            <a:p>
              <a:pPr algn="just">
                <a:buClr>
                  <a:srgbClr val="000000"/>
                </a:buClr>
                <a:buSzPts val="1200"/>
              </a:pPr>
              <a:r>
                <a:rPr lang="en-US" sz="900">
                  <a:solidFill>
                    <a:srgbClr val="595959"/>
                  </a:solidFill>
                  <a:latin typeface="Arial"/>
                  <a:ea typeface="Arial"/>
                  <a:cs typeface="Arial"/>
                  <a:sym typeface="Arial"/>
                </a:rPr>
                <a:t>Building friendships and relationships, leisure activities, personal networks, and faith community. </a:t>
              </a:r>
              <a:endParaRPr sz="1050">
                <a:solidFill>
                  <a:srgbClr val="000000"/>
                </a:solidFill>
                <a:latin typeface="Arial"/>
                <a:ea typeface="Arial"/>
                <a:cs typeface="Arial"/>
                <a:sym typeface="Arial"/>
              </a:endParaRPr>
            </a:p>
          </p:txBody>
        </p:sp>
      </p:grpSp>
      <p:sp>
        <p:nvSpPr>
          <p:cNvPr id="182" name="Google Shape;182;p1"/>
          <p:cNvSpPr txBox="1"/>
          <p:nvPr/>
        </p:nvSpPr>
        <p:spPr>
          <a:xfrm>
            <a:off x="223566" y="1119275"/>
            <a:ext cx="3102484" cy="484718"/>
          </a:xfrm>
          <a:prstGeom prst="rect">
            <a:avLst/>
          </a:prstGeom>
          <a:noFill/>
          <a:ln>
            <a:noFill/>
          </a:ln>
        </p:spPr>
        <p:txBody>
          <a:bodyPr spcFirstLastPara="1" wrap="square" lIns="68569" tIns="34275" rIns="68569" bIns="34275" anchor="t" anchorCtr="0">
            <a:spAutoFit/>
          </a:bodyPr>
          <a:lstStyle/>
          <a:p>
            <a:pPr>
              <a:buClr>
                <a:srgbClr val="000000"/>
              </a:buClr>
              <a:buSzPts val="1800"/>
            </a:pPr>
            <a:r>
              <a:rPr lang="en-US" sz="1350" b="1">
                <a:solidFill>
                  <a:schemeClr val="accent6"/>
                </a:solidFill>
                <a:latin typeface="Arial"/>
                <a:ea typeface="Arial"/>
                <a:cs typeface="Arial"/>
                <a:sym typeface="Arial"/>
              </a:rPr>
              <a:t>Charting the Life Course Life Domains</a:t>
            </a:r>
            <a:endParaRPr sz="1050">
              <a:solidFill>
                <a:srgbClr val="000000"/>
              </a:solidFill>
              <a:latin typeface="Arial"/>
              <a:ea typeface="Arial"/>
              <a:cs typeface="Arial"/>
              <a:sym typeface="Arial"/>
            </a:endParaRPr>
          </a:p>
        </p:txBody>
      </p:sp>
      <p:sp>
        <p:nvSpPr>
          <p:cNvPr id="183" name="Google Shape;183;p1"/>
          <p:cNvSpPr txBox="1"/>
          <p:nvPr/>
        </p:nvSpPr>
        <p:spPr>
          <a:xfrm>
            <a:off x="19586" y="5714451"/>
            <a:ext cx="3430266" cy="184636"/>
          </a:xfrm>
          <a:prstGeom prst="rect">
            <a:avLst/>
          </a:prstGeom>
          <a:noFill/>
          <a:ln>
            <a:noFill/>
          </a:ln>
        </p:spPr>
        <p:txBody>
          <a:bodyPr spcFirstLastPara="1" wrap="square" lIns="68569" tIns="34275" rIns="68569" bIns="34275" anchor="t" anchorCtr="0">
            <a:spAutoFit/>
          </a:bodyPr>
          <a:lstStyle/>
          <a:p>
            <a:pPr>
              <a:buClr>
                <a:srgbClr val="000000"/>
              </a:buClr>
              <a:buSzPts val="1000"/>
            </a:pPr>
            <a:r>
              <a:rPr lang="en-US" sz="750" u="sng">
                <a:solidFill>
                  <a:schemeClr val="dk1"/>
                </a:solidFill>
                <a:latin typeface="Arial"/>
                <a:ea typeface="Arial"/>
                <a:cs typeface="Arial"/>
                <a:sym typeface="Arial"/>
                <a:hlinkClick r:id="rId9">
                  <a:extLst>
                    <a:ext uri="{A12FA001-AC4F-418D-AE19-62706E023703}">
                      <ahyp:hlinkClr xmlns:ahyp="http://schemas.microsoft.com/office/drawing/2018/hyperlinkcolor" val="tx"/>
                    </a:ext>
                  </a:extLst>
                </a:hlinkClick>
              </a:rPr>
              <a:t>https://www.lifecoursetools.com/lifecourse-library/exploring-the-life-domains/</a:t>
            </a:r>
            <a:r>
              <a:rPr lang="en-US" sz="750">
                <a:solidFill>
                  <a:schemeClr val="dk1"/>
                </a:solidFill>
                <a:latin typeface="Arial"/>
                <a:ea typeface="Arial"/>
                <a:cs typeface="Arial"/>
                <a:sym typeface="Arial"/>
              </a:rPr>
              <a:t> </a:t>
            </a:r>
            <a:endParaRPr sz="1050">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reETS">
      <a:majorFont>
        <a:latin typeface="Haettenschweiler"/>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0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reETS">
      <a:majorFont>
        <a:latin typeface="Haettenschweiler"/>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reETS">
      <a:majorFont>
        <a:latin typeface="Haettenschweiler"/>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reETS">
      <a:majorFont>
        <a:latin typeface="Haettenschweiler"/>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reETS">
      <a:majorFont>
        <a:latin typeface="Haettenschweiler"/>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reETS">
      <a:majorFont>
        <a:latin typeface="Haettenschweiler"/>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reETS">
      <a:majorFont>
        <a:latin typeface="Haettenschweiler"/>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reETS">
      <a:majorFont>
        <a:latin typeface="Haettenschweiler"/>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reETS">
      <a:majorFont>
        <a:latin typeface="Haettenschweiler"/>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reETS">
      <a:majorFont>
        <a:latin typeface="Haettenschweiler"/>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7720</TotalTime>
  <Words>1534</Words>
  <Application>Microsoft Office PowerPoint</Application>
  <PresentationFormat>On-screen Show (4:3)</PresentationFormat>
  <Paragraphs>165</Paragraphs>
  <Slides>19</Slides>
  <Notes>10</Notes>
  <HiddenSlides>0</HiddenSlides>
  <MMClips>0</MMClips>
  <ScaleCrop>false</ScaleCrop>
  <HeadingPairs>
    <vt:vector size="6" baseType="variant">
      <vt:variant>
        <vt:lpstr>Fonts Used</vt:lpstr>
      </vt:variant>
      <vt:variant>
        <vt:i4>5</vt:i4>
      </vt:variant>
      <vt:variant>
        <vt:lpstr>Theme</vt:lpstr>
      </vt:variant>
      <vt:variant>
        <vt:i4>11</vt:i4>
      </vt:variant>
      <vt:variant>
        <vt:lpstr>Slide Titles</vt:lpstr>
      </vt:variant>
      <vt:variant>
        <vt:i4>19</vt:i4>
      </vt:variant>
    </vt:vector>
  </HeadingPairs>
  <TitlesOfParts>
    <vt:vector size="35" baseType="lpstr">
      <vt:lpstr>Arial</vt:lpstr>
      <vt:lpstr>Avenir</vt:lpstr>
      <vt:lpstr>Calibri</vt:lpstr>
      <vt:lpstr>Haettenschweiler</vt:lpstr>
      <vt:lpstr>Nanum Pen Script</vt:lpstr>
      <vt:lpstr>Custom Design</vt:lpstr>
      <vt:lpstr>3_Custom Design</vt:lpstr>
      <vt:lpstr>10_Custom Design</vt:lpstr>
      <vt:lpstr>4_Custom Design</vt:lpstr>
      <vt:lpstr>5_Custom Design</vt:lpstr>
      <vt:lpstr>6_Custom Design</vt:lpstr>
      <vt:lpstr>1_Custom Design</vt:lpstr>
      <vt:lpstr>2_Custom Design</vt:lpstr>
      <vt:lpstr>7_Custom Design</vt:lpstr>
      <vt:lpstr>8_Custom Design</vt:lpstr>
      <vt:lpstr>9_Custom Design</vt:lpstr>
      <vt:lpstr>Team Collaboration for Successful Transition   </vt:lpstr>
      <vt:lpstr> </vt:lpstr>
      <vt:lpstr>Schools and DARS</vt:lpstr>
      <vt:lpstr>What are Pre-ETS?</vt:lpstr>
      <vt:lpstr>Pre-ETS may be provided to students who… </vt:lpstr>
      <vt:lpstr>How are Students Referred for Pre-ETS?</vt:lpstr>
      <vt:lpstr>Pre-ETS Activities</vt:lpstr>
      <vt:lpstr>PowerPoint Presentation</vt:lpstr>
      <vt:lpstr>What happens when a person no longer wants/needs or qualifies for Pre-ETS?</vt:lpstr>
      <vt:lpstr>PowerPoint Presentation</vt:lpstr>
      <vt:lpstr>PowerPoint Presentation</vt:lpstr>
      <vt:lpstr>PowerPoint Presentation</vt:lpstr>
      <vt:lpstr>PowerPoint Presentation</vt:lpstr>
      <vt:lpstr>PowerPoint Presentation</vt:lpstr>
      <vt:lpstr>Goals &amp; Benefits of the  Integrated Resource Team (IRT)</vt:lpstr>
      <vt:lpstr>What is an IRT? </vt:lpstr>
      <vt:lpstr>What an IRT Is/Is Not…</vt:lpstr>
      <vt:lpstr>Who Might Participate in an IRT?  In addition to the participant (who is always present at an IRT meeting), an IRT may consist of a wide range of community partners, contracted providers, and/or others based on the participant’s individual and unique needs and preferences.  *This is not an exhaustive list </vt:lpstr>
      <vt:lpstr>PowerPoint Presentation</vt:lpstr>
    </vt:vector>
  </TitlesOfParts>
  <Company>Virginia IT Infrastructure Partnership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Donnelly, Catherina (DARS)</dc:creator>
  <cp:lastModifiedBy>Seb Prohn</cp:lastModifiedBy>
  <cp:revision>93</cp:revision>
  <dcterms:created xsi:type="dcterms:W3CDTF">2017-08-16T15:53:08Z</dcterms:created>
  <dcterms:modified xsi:type="dcterms:W3CDTF">2025-03-17T14:28:56Z</dcterms:modified>
</cp:coreProperties>
</file>