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5143500" cx="9144000"/>
  <p:notesSz cx="6858000" cy="9144000"/>
  <p:embeddedFontLst>
    <p:embeddedFont>
      <p:font typeface="Aldrich"/>
      <p:regular r:id="rId17"/>
    </p:embeddedFont>
    <p:embeddedFont>
      <p:font typeface="Didact Gothic"/>
      <p:regular r:id="rId18"/>
    </p:embeddedFont>
    <p:embeddedFont>
      <p:font typeface="PT Sans"/>
      <p:regular r:id="rId19"/>
      <p:bold r:id="rId20"/>
      <p:italic r:id="rId21"/>
      <p:boldItalic r:id="rId22"/>
    </p:embeddedFont>
    <p:embeddedFont>
      <p:font typeface="DM Sans"/>
      <p:regular r:id="rId23"/>
      <p:bold r:id="rId24"/>
      <p:italic r:id="rId25"/>
      <p:boldItalic r:id="rId26"/>
    </p:embeddedFont>
    <p:embeddedFont>
      <p:font typeface="Century Gothic"/>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font" Target="fonts/CenturyGothic-boldItalic.fntdata"/><Relationship Id="rId20" Type="http://schemas.openxmlformats.org/officeDocument/2006/relationships/font" Target="fonts/PTSans-bold.fntdata"/><Relationship Id="rId22" Type="http://schemas.openxmlformats.org/officeDocument/2006/relationships/font" Target="fonts/PTSans-boldItalic.fntdata"/><Relationship Id="rId21" Type="http://schemas.openxmlformats.org/officeDocument/2006/relationships/font" Target="fonts/PTSans-italic.fntdata"/><Relationship Id="rId24" Type="http://schemas.openxmlformats.org/officeDocument/2006/relationships/font" Target="fonts/DMSans-bold.fntdata"/><Relationship Id="rId23" Type="http://schemas.openxmlformats.org/officeDocument/2006/relationships/font" Target="fonts/DMSans-regular.fntdata"/><Relationship Id="rId26" Type="http://schemas.openxmlformats.org/officeDocument/2006/relationships/font" Target="fonts/DMSans-boldItalic.fntdata"/><Relationship Id="rId25" Type="http://schemas.openxmlformats.org/officeDocument/2006/relationships/font" Target="fonts/DMSans-italic.fntdata"/><Relationship Id="rId28" Type="http://schemas.openxmlformats.org/officeDocument/2006/relationships/font" Target="fonts/CenturyGothic-bold.fntdata"/><Relationship Id="rId27" Type="http://schemas.openxmlformats.org/officeDocument/2006/relationships/font" Target="fonts/CenturyGothic-regular.fntdata"/><Relationship Id="rId29" Type="http://schemas.openxmlformats.org/officeDocument/2006/relationships/font" Target="fonts/CenturyGothic-italic.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Aldrich-regular.fntdata"/><Relationship Id="rId16" Type="http://schemas.openxmlformats.org/officeDocument/2006/relationships/slide" Target="slides/slide12.xml"/><Relationship Id="rId19" Type="http://schemas.openxmlformats.org/officeDocument/2006/relationships/font" Target="fonts/PTSans-regular.fntdata"/><Relationship Id="rId18" Type="http://schemas.openxmlformats.org/officeDocument/2006/relationships/font" Target="fonts/DidactGothic-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g53de5052a6_0_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8" name="Google Shape;978;g53de5052a6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a71291a826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a71291a826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211c2f8a36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211c2f8a36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g211c2f8a36d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g211c2f8a36d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Grounded in what classrooms are already doing or should be doing more of: work-based learning</a:t>
            </a:r>
            <a:endParaRPr/>
          </a:p>
          <a:p>
            <a:pPr indent="0" lvl="0" marL="0" rtl="0" algn="l">
              <a:spcBef>
                <a:spcPts val="0"/>
              </a:spcBef>
              <a:spcAft>
                <a:spcPts val="0"/>
              </a:spcAft>
              <a:buNone/>
            </a:pPr>
            <a:r>
              <a:rPr lang="en"/>
              <a:t>The remainder of this process leverages work-based learning experiences so students get more out of those learning </a:t>
            </a:r>
            <a:r>
              <a:rPr lang="en"/>
              <a:t>opportunities and can translate them into competitive employment</a:t>
            </a:r>
            <a:endParaRPr/>
          </a:p>
          <a:p>
            <a:pPr indent="0" lvl="0" marL="0" rtl="0" algn="l">
              <a:spcBef>
                <a:spcPts val="0"/>
              </a:spcBef>
              <a:spcAft>
                <a:spcPts val="0"/>
              </a:spcAft>
              <a:buNone/>
            </a:pPr>
            <a:r>
              <a:rPr lang="en"/>
              <a:t>Step 2: photovoice- classroom-based curriculum incorporating photography for career exploration and discovery</a:t>
            </a:r>
            <a:endParaRPr/>
          </a:p>
          <a:p>
            <a:pPr indent="0" lvl="0" marL="0" rtl="0" algn="l">
              <a:spcBef>
                <a:spcPts val="0"/>
              </a:spcBef>
              <a:spcAft>
                <a:spcPts val="0"/>
              </a:spcAft>
              <a:buNone/>
            </a:pPr>
            <a:r>
              <a:rPr lang="en"/>
              <a:t>Translates into step 3: digital portfolios which serve as a transition and employment tool</a:t>
            </a:r>
            <a:endParaRPr/>
          </a:p>
          <a:p>
            <a:pPr indent="0" lvl="0" marL="0" rtl="0" algn="l">
              <a:spcBef>
                <a:spcPts val="0"/>
              </a:spcBef>
              <a:spcAft>
                <a:spcPts val="0"/>
              </a:spcAft>
              <a:buNone/>
            </a:pPr>
            <a:r>
              <a:rPr lang="en"/>
              <a:t>Of course, this all ends in our goal for students and the goal students have for themselves: employment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211c2f8a36d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2" name="Google Shape;1162;g211c2f8a36d_0_3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We’re going to start with discussing photovoice. It is an arts-based participatory research method that used photography to help participants tell their own stories. Like I said, this built off of </a:t>
            </a:r>
            <a:r>
              <a:rPr lang="en"/>
              <a:t>work</a:t>
            </a:r>
            <a:r>
              <a:rPr lang="en"/>
              <a:t>-based learning so students took photos during any and all work-based learning experiences (including in the classroom)</a:t>
            </a:r>
            <a:endParaRPr/>
          </a:p>
          <a:p>
            <a:pPr indent="0" lvl="0" marL="0" rtl="0" algn="l">
              <a:spcBef>
                <a:spcPts val="0"/>
              </a:spcBef>
              <a:spcAft>
                <a:spcPts val="0"/>
              </a:spcAft>
              <a:buNone/>
            </a:pPr>
            <a:r>
              <a:rPr lang="en"/>
              <a:t>We used photovoice because of its </a:t>
            </a:r>
            <a:r>
              <a:rPr lang="en"/>
              <a:t>promise</a:t>
            </a:r>
            <a:r>
              <a:rPr lang="en"/>
              <a:t> of an inclusive, accessible way to hear the lived experiences of marginalized students, especially those with IDD</a:t>
            </a:r>
            <a:endParaRPr/>
          </a:p>
          <a:p>
            <a:pPr indent="0" lvl="0" marL="0" rtl="0" algn="l">
              <a:spcBef>
                <a:spcPts val="0"/>
              </a:spcBef>
              <a:spcAft>
                <a:spcPts val="0"/>
              </a:spcAft>
              <a:buNone/>
            </a:pPr>
            <a:r>
              <a:rPr lang="en"/>
              <a:t>We implemented photovoice in an Intensive Supports high school classroom and while all 15 students </a:t>
            </a:r>
            <a:r>
              <a:rPr lang="en"/>
              <a:t>participated</a:t>
            </a:r>
            <a:r>
              <a:rPr lang="en"/>
              <a:t> in the curriculum, 8 students consented to participate in our research study.</a:t>
            </a:r>
            <a:endParaRPr/>
          </a:p>
          <a:p>
            <a:pPr indent="0" lvl="0" marL="0" rtl="0" algn="l">
              <a:spcBef>
                <a:spcPts val="0"/>
              </a:spcBef>
              <a:spcAft>
                <a:spcPts val="0"/>
              </a:spcAft>
              <a:buNone/>
            </a:pPr>
            <a:r>
              <a:rPr lang="en"/>
              <a:t>Photovoice consisted of 5 1-hour sessions which included training on photography and lots of career exploration activities in combination with that training. </a:t>
            </a:r>
            <a:endParaRPr/>
          </a:p>
          <a:p>
            <a:pPr indent="0" lvl="0" marL="0" rtl="0" algn="l">
              <a:spcBef>
                <a:spcPts val="0"/>
              </a:spcBef>
              <a:spcAft>
                <a:spcPts val="0"/>
              </a:spcAft>
              <a:buNone/>
            </a:pPr>
            <a:r>
              <a:rPr lang="en"/>
              <a:t>For the last two sessions we interviewed students about their photos and the meaning behind them.</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211c2f8a36d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211c2f8a36d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we wanted to share a few photos with you that students took at their work-based </a:t>
            </a:r>
            <a:r>
              <a:rPr lang="en"/>
              <a:t>learning</a:t>
            </a:r>
            <a:r>
              <a:rPr lang="en"/>
              <a:t> sites and just show the diversity of career interests and preferences.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211c2f8a36d_0_4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211c2f8a36d_0_4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powerful outcome of photovoice was that students communicated through their photos, communication boards, interviews, and other materials their work goals, preferences, NEEDS, and learning tools, which ultimately promoted self-advocacy and self-efficacy.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211c2f8a36d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211c2f8a36d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LaNeka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5" name="Shape 1235"/>
        <p:cNvGrpSpPr/>
        <p:nvPr/>
      </p:nvGrpSpPr>
      <p:grpSpPr>
        <a:xfrm>
          <a:off x="0" y="0"/>
          <a:ext cx="0" cy="0"/>
          <a:chOff x="0" y="0"/>
          <a:chExt cx="0" cy="0"/>
        </a:xfrm>
      </p:grpSpPr>
      <p:sp>
        <p:nvSpPr>
          <p:cNvPr id="1236" name="Google Shape;1236;g211c2f8a36d_0_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7" name="Google Shape;1237;g211c2f8a36d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4" name="Shape 1254"/>
        <p:cNvGrpSpPr/>
        <p:nvPr/>
      </p:nvGrpSpPr>
      <p:grpSpPr>
        <a:xfrm>
          <a:off x="0" y="0"/>
          <a:ext cx="0" cy="0"/>
          <a:chOff x="0" y="0"/>
          <a:chExt cx="0" cy="0"/>
        </a:xfrm>
      </p:grpSpPr>
      <p:sp>
        <p:nvSpPr>
          <p:cNvPr id="1255" name="Google Shape;1255;g211c2f8a36d_0_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6" name="Google Shape;1256;g211c2f8a36d_0_5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211c2f8a36d_0_7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211c2f8a36d_0_7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wanted these processes to be as student-led as possible: students chose what photos to take, which photos to discuss during their interviews (and at the gallery), they chose what they wanted to include in their portfolios, what their portfolios looked like, ect… which made transition engaging!!!</a:t>
            </a:r>
            <a:endParaRPr/>
          </a:p>
          <a:p>
            <a:pPr indent="0" lvl="0" marL="0" rtl="0" algn="l">
              <a:spcBef>
                <a:spcPts val="0"/>
              </a:spcBef>
              <a:spcAft>
                <a:spcPts val="0"/>
              </a:spcAft>
              <a:buNone/>
            </a:pPr>
            <a:r>
              <a:rPr lang="en"/>
              <a:t>Now the important part: how to leverage these tools: students used portfolios to help lead their own IEP meetings, teachers can use them to match students to job opportunities and to customize curriculum, students can share their portfolios with employers at job fairs and in applications/interviews</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211c2f8a36d_0_6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211c2f8a36d_0_6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ppt/slides/slide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2"/>
        </a:solidFill>
      </p:bgPr>
    </p:bg>
    <p:spTree>
      <p:nvGrpSpPr>
        <p:cNvPr id="8" name="Shape 8"/>
        <p:cNvGrpSpPr/>
        <p:nvPr/>
      </p:nvGrpSpPr>
      <p:grpSpPr>
        <a:xfrm>
          <a:off x="0" y="0"/>
          <a:ext cx="0" cy="0"/>
          <a:chOff x="0" y="0"/>
          <a:chExt cx="0" cy="0"/>
        </a:xfrm>
      </p:grpSpPr>
      <p:grpSp>
        <p:nvGrpSpPr>
          <p:cNvPr id="9" name="Google Shape;9;p2"/>
          <p:cNvGrpSpPr/>
          <p:nvPr/>
        </p:nvGrpSpPr>
        <p:grpSpPr>
          <a:xfrm>
            <a:off x="255151" y="2785291"/>
            <a:ext cx="2526614" cy="874564"/>
            <a:chOff x="3457434" y="4469778"/>
            <a:chExt cx="1572451" cy="544289"/>
          </a:xfrm>
        </p:grpSpPr>
        <p:sp>
          <p:nvSpPr>
            <p:cNvPr id="10" name="Google Shape;10;p2"/>
            <p:cNvSpPr/>
            <p:nvPr/>
          </p:nvSpPr>
          <p:spPr>
            <a:xfrm>
              <a:off x="3457434" y="4667694"/>
              <a:ext cx="1467538" cy="346372"/>
            </a:xfrm>
            <a:custGeom>
              <a:rect b="b" l="l" r="r" t="t"/>
              <a:pathLst>
                <a:path extrusionOk="0" h="14307" w="60617">
                  <a:moveTo>
                    <a:pt x="7848" y="0"/>
                  </a:moveTo>
                  <a:cubicBezTo>
                    <a:pt x="3393" y="0"/>
                    <a:pt x="1" y="3229"/>
                    <a:pt x="1" y="7153"/>
                  </a:cubicBezTo>
                  <a:cubicBezTo>
                    <a:pt x="1" y="11077"/>
                    <a:pt x="3393" y="14306"/>
                    <a:pt x="7848" y="14306"/>
                  </a:cubicBezTo>
                  <a:lnTo>
                    <a:pt x="60617" y="14306"/>
                  </a:lnTo>
                  <a:lnTo>
                    <a:pt x="60617" y="0"/>
                  </a:lnTo>
                  <a:close/>
                </a:path>
              </a:pathLst>
            </a:custGeom>
            <a:solidFill>
              <a:schemeClr val="accent6"/>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3531662" y="4713209"/>
              <a:ext cx="1393310" cy="255319"/>
            </a:xfrm>
            <a:custGeom>
              <a:rect b="b" l="l" r="r" t="t"/>
              <a:pathLst>
                <a:path extrusionOk="0" h="10546" w="57551">
                  <a:moveTo>
                    <a:pt x="7480" y="0"/>
                  </a:moveTo>
                  <a:cubicBezTo>
                    <a:pt x="3393" y="0"/>
                    <a:pt x="0" y="2371"/>
                    <a:pt x="0" y="5273"/>
                  </a:cubicBezTo>
                  <a:cubicBezTo>
                    <a:pt x="0" y="8175"/>
                    <a:pt x="3393" y="10546"/>
                    <a:pt x="7480" y="10546"/>
                  </a:cubicBezTo>
                  <a:lnTo>
                    <a:pt x="57551" y="10546"/>
                  </a:lnTo>
                  <a:lnTo>
                    <a:pt x="5755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3531662" y="4750807"/>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3598337" y="4741898"/>
              <a:ext cx="1422023" cy="16850"/>
            </a:xfrm>
            <a:custGeom>
              <a:rect b="b" l="l" r="r" t="t"/>
              <a:pathLst>
                <a:path extrusionOk="0" h="696" w="58737">
                  <a:moveTo>
                    <a:pt x="0" y="1"/>
                  </a:moveTo>
                  <a:lnTo>
                    <a:pt x="0" y="696"/>
                  </a:lnTo>
                  <a:lnTo>
                    <a:pt x="58736" y="696"/>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3531662" y="4812156"/>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3531662" y="4804239"/>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3531662" y="4869557"/>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3531662" y="4861641"/>
              <a:ext cx="1422023" cy="16850"/>
            </a:xfrm>
            <a:custGeom>
              <a:rect b="b" l="l" r="r" t="t"/>
              <a:pathLst>
                <a:path extrusionOk="0" h="696" w="58737">
                  <a:moveTo>
                    <a:pt x="0" y="0"/>
                  </a:moveTo>
                  <a:lnTo>
                    <a:pt x="0" y="695"/>
                  </a:lnTo>
                  <a:lnTo>
                    <a:pt x="58736" y="695"/>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3531662" y="4931898"/>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3607862" y="4923982"/>
              <a:ext cx="1422023" cy="15858"/>
            </a:xfrm>
            <a:custGeom>
              <a:rect b="b" l="l" r="r" t="t"/>
              <a:pathLst>
                <a:path extrusionOk="0" h="655" w="58737">
                  <a:moveTo>
                    <a:pt x="0" y="0"/>
                  </a:moveTo>
                  <a:lnTo>
                    <a:pt x="0" y="654"/>
                  </a:lnTo>
                  <a:lnTo>
                    <a:pt x="58736" y="654"/>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3457434" y="4469778"/>
              <a:ext cx="1467538" cy="197941"/>
            </a:xfrm>
            <a:custGeom>
              <a:rect b="b" l="l" r="r" t="t"/>
              <a:pathLst>
                <a:path extrusionOk="0" h="8176" w="60617">
                  <a:moveTo>
                    <a:pt x="7848" y="0"/>
                  </a:moveTo>
                  <a:cubicBezTo>
                    <a:pt x="3393" y="0"/>
                    <a:pt x="1" y="1881"/>
                    <a:pt x="1" y="4088"/>
                  </a:cubicBezTo>
                  <a:cubicBezTo>
                    <a:pt x="1" y="6295"/>
                    <a:pt x="3393" y="8175"/>
                    <a:pt x="7848" y="8175"/>
                  </a:cubicBezTo>
                  <a:lnTo>
                    <a:pt x="60617" y="8175"/>
                  </a:lnTo>
                  <a:lnTo>
                    <a:pt x="60617" y="0"/>
                  </a:ln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3531662" y="4494520"/>
              <a:ext cx="1393310" cy="144485"/>
            </a:xfrm>
            <a:custGeom>
              <a:rect b="b" l="l" r="r" t="t"/>
              <a:pathLst>
                <a:path extrusionOk="0" h="5968" w="57551">
                  <a:moveTo>
                    <a:pt x="7480" y="0"/>
                  </a:moveTo>
                  <a:cubicBezTo>
                    <a:pt x="3393" y="0"/>
                    <a:pt x="0" y="1390"/>
                    <a:pt x="0" y="3066"/>
                  </a:cubicBezTo>
                  <a:cubicBezTo>
                    <a:pt x="0" y="4782"/>
                    <a:pt x="3393" y="5968"/>
                    <a:pt x="7480" y="5968"/>
                  </a:cubicBezTo>
                  <a:lnTo>
                    <a:pt x="57551" y="5968"/>
                  </a:lnTo>
                  <a:lnTo>
                    <a:pt x="5755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3531662" y="4515293"/>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3607862" y="4507376"/>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3531662" y="4552891"/>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3541187" y="4543981"/>
              <a:ext cx="1422023" cy="16850"/>
            </a:xfrm>
            <a:custGeom>
              <a:rect b="b" l="l" r="r" t="t"/>
              <a:pathLst>
                <a:path extrusionOk="0" h="696" w="58737">
                  <a:moveTo>
                    <a:pt x="0" y="1"/>
                  </a:moveTo>
                  <a:lnTo>
                    <a:pt x="0" y="696"/>
                  </a:lnTo>
                  <a:lnTo>
                    <a:pt x="58736" y="696"/>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3531662" y="4585550"/>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3531662" y="4618209"/>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3607862" y="4610293"/>
              <a:ext cx="1422023" cy="16850"/>
            </a:xfrm>
            <a:custGeom>
              <a:rect b="b" l="l" r="r" t="t"/>
              <a:pathLst>
                <a:path extrusionOk="0" h="696" w="58737">
                  <a:moveTo>
                    <a:pt x="0" y="0"/>
                  </a:moveTo>
                  <a:lnTo>
                    <a:pt x="0" y="695"/>
                  </a:lnTo>
                  <a:lnTo>
                    <a:pt x="58736" y="695"/>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3541187" y="4577633"/>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02751" y="3680641"/>
            <a:ext cx="2526614" cy="874564"/>
            <a:chOff x="3457434" y="4469778"/>
            <a:chExt cx="1572451" cy="544289"/>
          </a:xfrm>
        </p:grpSpPr>
        <p:sp>
          <p:nvSpPr>
            <p:cNvPr id="31" name="Google Shape;31;p2"/>
            <p:cNvSpPr/>
            <p:nvPr/>
          </p:nvSpPr>
          <p:spPr>
            <a:xfrm>
              <a:off x="3457434" y="4667694"/>
              <a:ext cx="1467538" cy="346372"/>
            </a:xfrm>
            <a:custGeom>
              <a:rect b="b" l="l" r="r" t="t"/>
              <a:pathLst>
                <a:path extrusionOk="0" h="14307" w="60617">
                  <a:moveTo>
                    <a:pt x="7848" y="0"/>
                  </a:moveTo>
                  <a:cubicBezTo>
                    <a:pt x="3393" y="0"/>
                    <a:pt x="1" y="3229"/>
                    <a:pt x="1" y="7153"/>
                  </a:cubicBezTo>
                  <a:cubicBezTo>
                    <a:pt x="1" y="11077"/>
                    <a:pt x="3393" y="14306"/>
                    <a:pt x="7848" y="14306"/>
                  </a:cubicBezTo>
                  <a:lnTo>
                    <a:pt x="60617" y="14306"/>
                  </a:lnTo>
                  <a:lnTo>
                    <a:pt x="60617" y="0"/>
                  </a:ln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3531662" y="4713209"/>
              <a:ext cx="1393310" cy="255319"/>
            </a:xfrm>
            <a:custGeom>
              <a:rect b="b" l="l" r="r" t="t"/>
              <a:pathLst>
                <a:path extrusionOk="0" h="10546" w="57551">
                  <a:moveTo>
                    <a:pt x="7480" y="0"/>
                  </a:moveTo>
                  <a:cubicBezTo>
                    <a:pt x="3393" y="0"/>
                    <a:pt x="0" y="2371"/>
                    <a:pt x="0" y="5273"/>
                  </a:cubicBezTo>
                  <a:cubicBezTo>
                    <a:pt x="0" y="8175"/>
                    <a:pt x="3393" y="10546"/>
                    <a:pt x="7480" y="10546"/>
                  </a:cubicBezTo>
                  <a:lnTo>
                    <a:pt x="57551" y="10546"/>
                  </a:lnTo>
                  <a:lnTo>
                    <a:pt x="5755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3531662" y="4750807"/>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3598337" y="4741898"/>
              <a:ext cx="1422023" cy="16850"/>
            </a:xfrm>
            <a:custGeom>
              <a:rect b="b" l="l" r="r" t="t"/>
              <a:pathLst>
                <a:path extrusionOk="0" h="696" w="58737">
                  <a:moveTo>
                    <a:pt x="0" y="1"/>
                  </a:moveTo>
                  <a:lnTo>
                    <a:pt x="0" y="696"/>
                  </a:lnTo>
                  <a:lnTo>
                    <a:pt x="58736" y="696"/>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3531662" y="4812156"/>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3531662" y="4804239"/>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3531662" y="4869557"/>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3531662" y="4861641"/>
              <a:ext cx="1422023" cy="16850"/>
            </a:xfrm>
            <a:custGeom>
              <a:rect b="b" l="l" r="r" t="t"/>
              <a:pathLst>
                <a:path extrusionOk="0" h="696" w="58737">
                  <a:moveTo>
                    <a:pt x="0" y="0"/>
                  </a:moveTo>
                  <a:lnTo>
                    <a:pt x="0" y="695"/>
                  </a:lnTo>
                  <a:lnTo>
                    <a:pt x="58736" y="695"/>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3531662" y="4931898"/>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3607862" y="4923982"/>
              <a:ext cx="1422023" cy="15858"/>
            </a:xfrm>
            <a:custGeom>
              <a:rect b="b" l="l" r="r" t="t"/>
              <a:pathLst>
                <a:path extrusionOk="0" h="655" w="58737">
                  <a:moveTo>
                    <a:pt x="0" y="0"/>
                  </a:moveTo>
                  <a:lnTo>
                    <a:pt x="0" y="654"/>
                  </a:lnTo>
                  <a:lnTo>
                    <a:pt x="58736" y="654"/>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3457434" y="4469778"/>
              <a:ext cx="1467538" cy="197941"/>
            </a:xfrm>
            <a:custGeom>
              <a:rect b="b" l="l" r="r" t="t"/>
              <a:pathLst>
                <a:path extrusionOk="0" h="8176" w="60617">
                  <a:moveTo>
                    <a:pt x="7848" y="0"/>
                  </a:moveTo>
                  <a:cubicBezTo>
                    <a:pt x="3393" y="0"/>
                    <a:pt x="1" y="1881"/>
                    <a:pt x="1" y="4088"/>
                  </a:cubicBezTo>
                  <a:cubicBezTo>
                    <a:pt x="1" y="6295"/>
                    <a:pt x="3393" y="8175"/>
                    <a:pt x="7848" y="8175"/>
                  </a:cubicBezTo>
                  <a:lnTo>
                    <a:pt x="60617" y="8175"/>
                  </a:lnTo>
                  <a:lnTo>
                    <a:pt x="60617" y="0"/>
                  </a:lnTo>
                  <a:close/>
                </a:path>
              </a:pathLst>
            </a:custGeom>
            <a:solidFill>
              <a:schemeClr val="accent1"/>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3531662" y="4494520"/>
              <a:ext cx="1393310" cy="144485"/>
            </a:xfrm>
            <a:custGeom>
              <a:rect b="b" l="l" r="r" t="t"/>
              <a:pathLst>
                <a:path extrusionOk="0" h="5968" w="57551">
                  <a:moveTo>
                    <a:pt x="7480" y="0"/>
                  </a:moveTo>
                  <a:cubicBezTo>
                    <a:pt x="3393" y="0"/>
                    <a:pt x="0" y="1390"/>
                    <a:pt x="0" y="3066"/>
                  </a:cubicBezTo>
                  <a:cubicBezTo>
                    <a:pt x="0" y="4782"/>
                    <a:pt x="3393" y="5968"/>
                    <a:pt x="7480" y="5968"/>
                  </a:cubicBezTo>
                  <a:lnTo>
                    <a:pt x="57551" y="5968"/>
                  </a:lnTo>
                  <a:lnTo>
                    <a:pt x="57551" y="0"/>
                  </a:ln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3531662" y="4536065"/>
              <a:ext cx="477978" cy="102941"/>
            </a:xfrm>
            <a:custGeom>
              <a:rect b="b" l="l" r="r" t="t"/>
              <a:pathLst>
                <a:path extrusionOk="0" h="4252" w="19743">
                  <a:moveTo>
                    <a:pt x="859" y="1"/>
                  </a:moveTo>
                  <a:cubicBezTo>
                    <a:pt x="327" y="328"/>
                    <a:pt x="0" y="859"/>
                    <a:pt x="0" y="1350"/>
                  </a:cubicBezTo>
                  <a:cubicBezTo>
                    <a:pt x="0" y="3066"/>
                    <a:pt x="3393" y="4252"/>
                    <a:pt x="7480" y="4252"/>
                  </a:cubicBezTo>
                  <a:lnTo>
                    <a:pt x="19742" y="4252"/>
                  </a:lnTo>
                  <a:cubicBezTo>
                    <a:pt x="12753" y="3761"/>
                    <a:pt x="4946" y="2739"/>
                    <a:pt x="85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3531662" y="4515293"/>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a:off x="3607862" y="4507376"/>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2"/>
            <p:cNvSpPr/>
            <p:nvPr/>
          </p:nvSpPr>
          <p:spPr>
            <a:xfrm>
              <a:off x="3531662" y="4552891"/>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3541187" y="4543981"/>
              <a:ext cx="1422023" cy="16850"/>
            </a:xfrm>
            <a:custGeom>
              <a:rect b="b" l="l" r="r" t="t"/>
              <a:pathLst>
                <a:path extrusionOk="0" h="696" w="58737">
                  <a:moveTo>
                    <a:pt x="0" y="1"/>
                  </a:moveTo>
                  <a:lnTo>
                    <a:pt x="0" y="696"/>
                  </a:lnTo>
                  <a:lnTo>
                    <a:pt x="58736" y="696"/>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3531662" y="4585550"/>
              <a:ext cx="1422023" cy="24"/>
            </a:xfrm>
            <a:custGeom>
              <a:rect b="b" l="l" r="r" t="t"/>
              <a:pathLst>
                <a:path extrusionOk="0" h="1" w="58737">
                  <a:moveTo>
                    <a:pt x="0" y="1"/>
                  </a:moveTo>
                  <a:lnTo>
                    <a:pt x="5873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3531662" y="4618209"/>
              <a:ext cx="1422023" cy="24"/>
            </a:xfrm>
            <a:custGeom>
              <a:rect b="b" l="l" r="r" t="t"/>
              <a:pathLst>
                <a:path extrusionOk="0" h="1" w="58737">
                  <a:moveTo>
                    <a:pt x="0" y="0"/>
                  </a:moveTo>
                  <a:lnTo>
                    <a:pt x="587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3607862" y="4610293"/>
              <a:ext cx="1422023" cy="16850"/>
            </a:xfrm>
            <a:custGeom>
              <a:rect b="b" l="l" r="r" t="t"/>
              <a:pathLst>
                <a:path extrusionOk="0" h="696" w="58737">
                  <a:moveTo>
                    <a:pt x="0" y="0"/>
                  </a:moveTo>
                  <a:lnTo>
                    <a:pt x="0" y="695"/>
                  </a:lnTo>
                  <a:lnTo>
                    <a:pt x="58736" y="695"/>
                  </a:lnTo>
                  <a:lnTo>
                    <a:pt x="58736"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3541187" y="4577633"/>
              <a:ext cx="1422023" cy="15858"/>
            </a:xfrm>
            <a:custGeom>
              <a:rect b="b" l="l" r="r" t="t"/>
              <a:pathLst>
                <a:path extrusionOk="0" h="655" w="58737">
                  <a:moveTo>
                    <a:pt x="0" y="1"/>
                  </a:moveTo>
                  <a:lnTo>
                    <a:pt x="0" y="655"/>
                  </a:lnTo>
                  <a:lnTo>
                    <a:pt x="58736" y="655"/>
                  </a:lnTo>
                  <a:lnTo>
                    <a:pt x="5873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 name="Google Shape;52;p2"/>
          <p:cNvGrpSpPr/>
          <p:nvPr/>
        </p:nvGrpSpPr>
        <p:grpSpPr>
          <a:xfrm>
            <a:off x="7228313" y="-114309"/>
            <a:ext cx="1915697" cy="4616272"/>
            <a:chOff x="7899913" y="-114309"/>
            <a:chExt cx="1915697" cy="4616272"/>
          </a:xfrm>
        </p:grpSpPr>
        <p:sp>
          <p:nvSpPr>
            <p:cNvPr id="53" name="Google Shape;53;p2"/>
            <p:cNvSpPr/>
            <p:nvPr/>
          </p:nvSpPr>
          <p:spPr>
            <a:xfrm>
              <a:off x="8606186" y="3608365"/>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8566430" y="3568608"/>
              <a:ext cx="79551" cy="562883"/>
            </a:xfrm>
            <a:custGeom>
              <a:rect b="b" l="l" r="r" t="t"/>
              <a:pathLst>
                <a:path extrusionOk="0" h="14470" w="2045">
                  <a:moveTo>
                    <a:pt x="1023" y="0"/>
                  </a:moveTo>
                  <a:cubicBezTo>
                    <a:pt x="369" y="0"/>
                    <a:pt x="1" y="327"/>
                    <a:pt x="1" y="1022"/>
                  </a:cubicBezTo>
                  <a:lnTo>
                    <a:pt x="1" y="13448"/>
                  </a:lnTo>
                  <a:cubicBezTo>
                    <a:pt x="1" y="13979"/>
                    <a:pt x="369" y="14470"/>
                    <a:pt x="1023" y="14470"/>
                  </a:cubicBezTo>
                  <a:cubicBezTo>
                    <a:pt x="1554" y="14470"/>
                    <a:pt x="2044" y="13979"/>
                    <a:pt x="2044" y="13448"/>
                  </a:cubicBezTo>
                  <a:lnTo>
                    <a:pt x="2044" y="1022"/>
                  </a:lnTo>
                  <a:cubicBezTo>
                    <a:pt x="2044" y="327"/>
                    <a:pt x="1554" y="0"/>
                    <a:pt x="1023"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8798589" y="3873900"/>
              <a:ext cx="39" cy="483371"/>
            </a:xfrm>
            <a:custGeom>
              <a:rect b="b" l="l" r="r" t="t"/>
              <a:pathLst>
                <a:path extrusionOk="0" h="12426" w="1">
                  <a:moveTo>
                    <a:pt x="0" y="0"/>
                  </a:moveTo>
                  <a:lnTo>
                    <a:pt x="0"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8758832" y="3834144"/>
              <a:ext cx="79551" cy="562883"/>
            </a:xfrm>
            <a:custGeom>
              <a:rect b="b" l="l" r="r" t="t"/>
              <a:pathLst>
                <a:path extrusionOk="0" h="14470" w="2045">
                  <a:moveTo>
                    <a:pt x="1022" y="0"/>
                  </a:moveTo>
                  <a:cubicBezTo>
                    <a:pt x="532" y="0"/>
                    <a:pt x="0" y="491"/>
                    <a:pt x="0" y="1022"/>
                  </a:cubicBezTo>
                  <a:lnTo>
                    <a:pt x="0" y="13448"/>
                  </a:lnTo>
                  <a:cubicBezTo>
                    <a:pt x="0" y="14102"/>
                    <a:pt x="532" y="14470"/>
                    <a:pt x="1022" y="14470"/>
                  </a:cubicBezTo>
                  <a:cubicBezTo>
                    <a:pt x="1554" y="14470"/>
                    <a:pt x="2044" y="14102"/>
                    <a:pt x="2044" y="13448"/>
                  </a:cubicBezTo>
                  <a:lnTo>
                    <a:pt x="2044" y="1022"/>
                  </a:lnTo>
                  <a:cubicBezTo>
                    <a:pt x="2044" y="491"/>
                    <a:pt x="1554"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7899913" y="-114309"/>
              <a:ext cx="1238654" cy="3139619"/>
            </a:xfrm>
            <a:custGeom>
              <a:rect b="b" l="l" r="r" t="t"/>
              <a:pathLst>
                <a:path extrusionOk="0" h="80710" w="31842">
                  <a:moveTo>
                    <a:pt x="3210" y="0"/>
                  </a:moveTo>
                  <a:cubicBezTo>
                    <a:pt x="2252" y="0"/>
                    <a:pt x="1348" y="293"/>
                    <a:pt x="818" y="992"/>
                  </a:cubicBezTo>
                  <a:cubicBezTo>
                    <a:pt x="164" y="1851"/>
                    <a:pt x="1" y="2873"/>
                    <a:pt x="1" y="3894"/>
                  </a:cubicBezTo>
                  <a:cubicBezTo>
                    <a:pt x="1" y="8677"/>
                    <a:pt x="4088" y="12928"/>
                    <a:pt x="3557" y="17710"/>
                  </a:cubicBezTo>
                  <a:cubicBezTo>
                    <a:pt x="3393" y="20408"/>
                    <a:pt x="1513" y="22983"/>
                    <a:pt x="1513" y="25680"/>
                  </a:cubicBezTo>
                  <a:cubicBezTo>
                    <a:pt x="1513" y="29768"/>
                    <a:pt x="5437" y="33038"/>
                    <a:pt x="6295" y="36921"/>
                  </a:cubicBezTo>
                  <a:cubicBezTo>
                    <a:pt x="7481" y="43420"/>
                    <a:pt x="655" y="50736"/>
                    <a:pt x="4579" y="56009"/>
                  </a:cubicBezTo>
                  <a:cubicBezTo>
                    <a:pt x="6295" y="58584"/>
                    <a:pt x="10219" y="59933"/>
                    <a:pt x="10383" y="62998"/>
                  </a:cubicBezTo>
                  <a:cubicBezTo>
                    <a:pt x="10546" y="65369"/>
                    <a:pt x="7971" y="67086"/>
                    <a:pt x="6786" y="69293"/>
                  </a:cubicBezTo>
                  <a:cubicBezTo>
                    <a:pt x="5273" y="71663"/>
                    <a:pt x="5437" y="74729"/>
                    <a:pt x="6786" y="77141"/>
                  </a:cubicBezTo>
                  <a:cubicBezTo>
                    <a:pt x="8254" y="79382"/>
                    <a:pt x="10929" y="80710"/>
                    <a:pt x="13496" y="80710"/>
                  </a:cubicBezTo>
                  <a:cubicBezTo>
                    <a:pt x="13644" y="80710"/>
                    <a:pt x="13792" y="80706"/>
                    <a:pt x="13939" y="80697"/>
                  </a:cubicBezTo>
                  <a:lnTo>
                    <a:pt x="22645" y="79838"/>
                  </a:lnTo>
                  <a:cubicBezTo>
                    <a:pt x="28245" y="79511"/>
                    <a:pt x="31842" y="71663"/>
                    <a:pt x="28245" y="67249"/>
                  </a:cubicBezTo>
                  <a:cubicBezTo>
                    <a:pt x="26569" y="65042"/>
                    <a:pt x="23503" y="63489"/>
                    <a:pt x="22645" y="60791"/>
                  </a:cubicBezTo>
                  <a:cubicBezTo>
                    <a:pt x="21623" y="56540"/>
                    <a:pt x="26732" y="52248"/>
                    <a:pt x="25016" y="48161"/>
                  </a:cubicBezTo>
                  <a:cubicBezTo>
                    <a:pt x="24321" y="46322"/>
                    <a:pt x="22277" y="45300"/>
                    <a:pt x="21092" y="43583"/>
                  </a:cubicBezTo>
                  <a:cubicBezTo>
                    <a:pt x="17863" y="39169"/>
                    <a:pt x="21787" y="32670"/>
                    <a:pt x="20601" y="27397"/>
                  </a:cubicBezTo>
                  <a:cubicBezTo>
                    <a:pt x="19743" y="22615"/>
                    <a:pt x="15124" y="19549"/>
                    <a:pt x="12917" y="15298"/>
                  </a:cubicBezTo>
                  <a:cubicBezTo>
                    <a:pt x="10383" y="10353"/>
                    <a:pt x="10546" y="3404"/>
                    <a:pt x="5764" y="665"/>
                  </a:cubicBezTo>
                  <a:cubicBezTo>
                    <a:pt x="5036" y="252"/>
                    <a:pt x="4100" y="0"/>
                    <a:pt x="3210" y="0"/>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8119015" y="89647"/>
              <a:ext cx="596298" cy="2776176"/>
            </a:xfrm>
            <a:custGeom>
              <a:rect b="b" l="l" r="r" t="t"/>
              <a:pathLst>
                <a:path extrusionOk="0" h="71367" w="15329">
                  <a:moveTo>
                    <a:pt x="328" y="0"/>
                  </a:moveTo>
                  <a:cubicBezTo>
                    <a:pt x="164" y="0"/>
                    <a:pt x="1" y="205"/>
                    <a:pt x="1" y="368"/>
                  </a:cubicBezTo>
                  <a:cubicBezTo>
                    <a:pt x="164" y="695"/>
                    <a:pt x="5805" y="23339"/>
                    <a:pt x="10219" y="43776"/>
                  </a:cubicBezTo>
                  <a:lnTo>
                    <a:pt x="10219" y="43776"/>
                  </a:lnTo>
                  <a:lnTo>
                    <a:pt x="4252" y="39525"/>
                  </a:lnTo>
                  <a:cubicBezTo>
                    <a:pt x="4252" y="39362"/>
                    <a:pt x="4088" y="39362"/>
                    <a:pt x="4088" y="39362"/>
                  </a:cubicBezTo>
                  <a:cubicBezTo>
                    <a:pt x="3925" y="39362"/>
                    <a:pt x="3925" y="39362"/>
                    <a:pt x="3925" y="39525"/>
                  </a:cubicBezTo>
                  <a:cubicBezTo>
                    <a:pt x="3761" y="39689"/>
                    <a:pt x="3761" y="39852"/>
                    <a:pt x="3925" y="40057"/>
                  </a:cubicBezTo>
                  <a:lnTo>
                    <a:pt x="10056" y="44471"/>
                  </a:lnTo>
                  <a:lnTo>
                    <a:pt x="10219" y="44635"/>
                  </a:lnTo>
                  <a:lnTo>
                    <a:pt x="10383" y="44635"/>
                  </a:lnTo>
                  <a:cubicBezTo>
                    <a:pt x="11568" y="50929"/>
                    <a:pt x="12754" y="57060"/>
                    <a:pt x="13612" y="62170"/>
                  </a:cubicBezTo>
                  <a:lnTo>
                    <a:pt x="8666" y="57060"/>
                  </a:lnTo>
                  <a:cubicBezTo>
                    <a:pt x="8666" y="56897"/>
                    <a:pt x="8503" y="56897"/>
                    <a:pt x="8503" y="56897"/>
                  </a:cubicBezTo>
                  <a:cubicBezTo>
                    <a:pt x="8339" y="56897"/>
                    <a:pt x="8339" y="56897"/>
                    <a:pt x="8176" y="57060"/>
                  </a:cubicBezTo>
                  <a:lnTo>
                    <a:pt x="8176" y="57428"/>
                  </a:lnTo>
                  <a:lnTo>
                    <a:pt x="13775" y="63355"/>
                  </a:lnTo>
                  <a:cubicBezTo>
                    <a:pt x="14307" y="66420"/>
                    <a:pt x="14634" y="69159"/>
                    <a:pt x="14797" y="71366"/>
                  </a:cubicBezTo>
                  <a:lnTo>
                    <a:pt x="15329" y="71366"/>
                  </a:lnTo>
                  <a:cubicBezTo>
                    <a:pt x="15329" y="69322"/>
                    <a:pt x="15002" y="66788"/>
                    <a:pt x="14470" y="64050"/>
                  </a:cubicBezTo>
                  <a:lnTo>
                    <a:pt x="14634" y="64050"/>
                  </a:lnTo>
                  <a:cubicBezTo>
                    <a:pt x="14634" y="64050"/>
                    <a:pt x="14797" y="64050"/>
                    <a:pt x="14797" y="63886"/>
                  </a:cubicBezTo>
                  <a:cubicBezTo>
                    <a:pt x="15002" y="63886"/>
                    <a:pt x="15002" y="63559"/>
                    <a:pt x="14797" y="63559"/>
                  </a:cubicBezTo>
                  <a:lnTo>
                    <a:pt x="14470" y="63028"/>
                  </a:lnTo>
                  <a:cubicBezTo>
                    <a:pt x="11078" y="41406"/>
                    <a:pt x="859" y="695"/>
                    <a:pt x="696" y="205"/>
                  </a:cubicBezTo>
                  <a:cubicBezTo>
                    <a:pt x="696" y="0"/>
                    <a:pt x="491" y="0"/>
                    <a:pt x="328"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8424307" y="938692"/>
              <a:ext cx="111332" cy="318046"/>
            </a:xfrm>
            <a:custGeom>
              <a:rect b="b" l="l" r="r" t="t"/>
              <a:pathLst>
                <a:path extrusionOk="0" h="8176" w="2862">
                  <a:moveTo>
                    <a:pt x="2535" y="1"/>
                  </a:moveTo>
                  <a:cubicBezTo>
                    <a:pt x="2371" y="1"/>
                    <a:pt x="2208" y="164"/>
                    <a:pt x="2208" y="328"/>
                  </a:cubicBezTo>
                  <a:lnTo>
                    <a:pt x="1" y="7808"/>
                  </a:lnTo>
                  <a:cubicBezTo>
                    <a:pt x="1" y="8012"/>
                    <a:pt x="1" y="8176"/>
                    <a:pt x="164" y="8176"/>
                  </a:cubicBezTo>
                  <a:lnTo>
                    <a:pt x="328" y="8176"/>
                  </a:lnTo>
                  <a:cubicBezTo>
                    <a:pt x="491" y="8176"/>
                    <a:pt x="491" y="8176"/>
                    <a:pt x="655" y="8012"/>
                  </a:cubicBezTo>
                  <a:lnTo>
                    <a:pt x="2862" y="491"/>
                  </a:lnTo>
                  <a:cubicBezTo>
                    <a:pt x="2862" y="328"/>
                    <a:pt x="2698" y="164"/>
                    <a:pt x="2535"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8788417" y="298310"/>
              <a:ext cx="1027193" cy="2682583"/>
            </a:xfrm>
            <a:custGeom>
              <a:rect b="b" l="l" r="r" t="t"/>
              <a:pathLst>
                <a:path extrusionOk="0" h="68961" w="26406">
                  <a:moveTo>
                    <a:pt x="18871" y="0"/>
                  </a:moveTo>
                  <a:cubicBezTo>
                    <a:pt x="18467" y="0"/>
                    <a:pt x="18069" y="86"/>
                    <a:pt x="17699" y="277"/>
                  </a:cubicBezTo>
                  <a:cubicBezTo>
                    <a:pt x="17004" y="604"/>
                    <a:pt x="16514" y="1462"/>
                    <a:pt x="16187" y="2321"/>
                  </a:cubicBezTo>
                  <a:cubicBezTo>
                    <a:pt x="14961" y="6081"/>
                    <a:pt x="16841" y="10495"/>
                    <a:pt x="15165" y="14256"/>
                  </a:cubicBezTo>
                  <a:cubicBezTo>
                    <a:pt x="14143" y="16299"/>
                    <a:pt x="12100" y="17648"/>
                    <a:pt x="11241" y="19856"/>
                  </a:cubicBezTo>
                  <a:cubicBezTo>
                    <a:pt x="10056" y="23085"/>
                    <a:pt x="12263" y="26845"/>
                    <a:pt x="11568" y="30237"/>
                  </a:cubicBezTo>
                  <a:cubicBezTo>
                    <a:pt x="10710" y="35715"/>
                    <a:pt x="3230" y="39434"/>
                    <a:pt x="4742" y="44707"/>
                  </a:cubicBezTo>
                  <a:cubicBezTo>
                    <a:pt x="5437" y="47282"/>
                    <a:pt x="8176" y="49326"/>
                    <a:pt x="7317" y="51696"/>
                  </a:cubicBezTo>
                  <a:cubicBezTo>
                    <a:pt x="6786" y="53740"/>
                    <a:pt x="4415" y="54435"/>
                    <a:pt x="2699" y="55784"/>
                  </a:cubicBezTo>
                  <a:cubicBezTo>
                    <a:pt x="859" y="57173"/>
                    <a:pt x="1" y="59708"/>
                    <a:pt x="491" y="62078"/>
                  </a:cubicBezTo>
                  <a:cubicBezTo>
                    <a:pt x="1023" y="64326"/>
                    <a:pt x="2903" y="66166"/>
                    <a:pt x="5110" y="66861"/>
                  </a:cubicBezTo>
                  <a:lnTo>
                    <a:pt x="12263" y="68741"/>
                  </a:lnTo>
                  <a:cubicBezTo>
                    <a:pt x="12754" y="68891"/>
                    <a:pt x="13251" y="68961"/>
                    <a:pt x="13745" y="68961"/>
                  </a:cubicBezTo>
                  <a:cubicBezTo>
                    <a:pt x="17699" y="68961"/>
                    <a:pt x="21473" y="64472"/>
                    <a:pt x="20274" y="60402"/>
                  </a:cubicBezTo>
                  <a:cubicBezTo>
                    <a:pt x="19580" y="58195"/>
                    <a:pt x="17536" y="56152"/>
                    <a:pt x="17699" y="53577"/>
                  </a:cubicBezTo>
                  <a:cubicBezTo>
                    <a:pt x="18026" y="50020"/>
                    <a:pt x="23340" y="48140"/>
                    <a:pt x="23136" y="44380"/>
                  </a:cubicBezTo>
                  <a:cubicBezTo>
                    <a:pt x="23136" y="42663"/>
                    <a:pt x="21787" y="41314"/>
                    <a:pt x="21460" y="39598"/>
                  </a:cubicBezTo>
                  <a:cubicBezTo>
                    <a:pt x="20070" y="35183"/>
                    <a:pt x="25016" y="31259"/>
                    <a:pt x="25711" y="26681"/>
                  </a:cubicBezTo>
                  <a:cubicBezTo>
                    <a:pt x="26406" y="22758"/>
                    <a:pt x="23667" y="18997"/>
                    <a:pt x="23340" y="14910"/>
                  </a:cubicBezTo>
                  <a:cubicBezTo>
                    <a:pt x="22645" y="10332"/>
                    <a:pt x="24852" y="4855"/>
                    <a:pt x="21787" y="1462"/>
                  </a:cubicBezTo>
                  <a:cubicBezTo>
                    <a:pt x="21045" y="602"/>
                    <a:pt x="19938" y="0"/>
                    <a:pt x="18871" y="0"/>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9179562" y="495109"/>
              <a:ext cx="410278" cy="2370722"/>
            </a:xfrm>
            <a:custGeom>
              <a:rect b="b" l="l" r="r" t="t"/>
              <a:pathLst>
                <a:path extrusionOk="0" h="60944" w="10547">
                  <a:moveTo>
                    <a:pt x="10383" y="0"/>
                  </a:moveTo>
                  <a:cubicBezTo>
                    <a:pt x="10219" y="0"/>
                    <a:pt x="10015" y="0"/>
                    <a:pt x="10015" y="164"/>
                  </a:cubicBezTo>
                  <a:cubicBezTo>
                    <a:pt x="10015" y="491"/>
                    <a:pt x="7971" y="19906"/>
                    <a:pt x="5437" y="37277"/>
                  </a:cubicBezTo>
                  <a:lnTo>
                    <a:pt x="2045" y="32168"/>
                  </a:lnTo>
                  <a:cubicBezTo>
                    <a:pt x="2045" y="32168"/>
                    <a:pt x="2045" y="32004"/>
                    <a:pt x="1840" y="32004"/>
                  </a:cubicBezTo>
                  <a:lnTo>
                    <a:pt x="1677" y="32168"/>
                  </a:lnTo>
                  <a:cubicBezTo>
                    <a:pt x="1677" y="32168"/>
                    <a:pt x="1513" y="32331"/>
                    <a:pt x="1677" y="32495"/>
                  </a:cubicBezTo>
                  <a:lnTo>
                    <a:pt x="5274" y="37972"/>
                  </a:lnTo>
                  <a:lnTo>
                    <a:pt x="5437" y="37972"/>
                  </a:lnTo>
                  <a:cubicBezTo>
                    <a:pt x="4579" y="43408"/>
                    <a:pt x="3720" y="48518"/>
                    <a:pt x="2862" y="52768"/>
                  </a:cubicBezTo>
                  <a:lnTo>
                    <a:pt x="491" y="47332"/>
                  </a:lnTo>
                  <a:cubicBezTo>
                    <a:pt x="491" y="47169"/>
                    <a:pt x="328" y="47169"/>
                    <a:pt x="328" y="47169"/>
                  </a:cubicBezTo>
                  <a:lnTo>
                    <a:pt x="164" y="47169"/>
                  </a:lnTo>
                  <a:cubicBezTo>
                    <a:pt x="1" y="47169"/>
                    <a:pt x="1" y="47332"/>
                    <a:pt x="1" y="47496"/>
                  </a:cubicBezTo>
                  <a:lnTo>
                    <a:pt x="2699" y="53790"/>
                  </a:lnTo>
                  <a:cubicBezTo>
                    <a:pt x="2208" y="56692"/>
                    <a:pt x="1513" y="59063"/>
                    <a:pt x="1023" y="60943"/>
                  </a:cubicBezTo>
                  <a:lnTo>
                    <a:pt x="1513" y="60943"/>
                  </a:lnTo>
                  <a:cubicBezTo>
                    <a:pt x="2045" y="59267"/>
                    <a:pt x="2535" y="57019"/>
                    <a:pt x="3066" y="54485"/>
                  </a:cubicBezTo>
                  <a:lnTo>
                    <a:pt x="3393" y="54485"/>
                  </a:lnTo>
                  <a:cubicBezTo>
                    <a:pt x="3393" y="54485"/>
                    <a:pt x="3557" y="54322"/>
                    <a:pt x="3393" y="54158"/>
                  </a:cubicBezTo>
                  <a:lnTo>
                    <a:pt x="3230" y="53627"/>
                  </a:lnTo>
                  <a:cubicBezTo>
                    <a:pt x="6786" y="35560"/>
                    <a:pt x="10546" y="654"/>
                    <a:pt x="10546" y="164"/>
                  </a:cubicBezTo>
                  <a:cubicBezTo>
                    <a:pt x="10546" y="164"/>
                    <a:pt x="10546" y="0"/>
                    <a:pt x="10383"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9476919" y="1275805"/>
              <a:ext cx="179718" cy="225815"/>
            </a:xfrm>
            <a:custGeom>
              <a:rect b="b" l="l" r="r" t="t"/>
              <a:pathLst>
                <a:path extrusionOk="0" h="5805" w="4620">
                  <a:moveTo>
                    <a:pt x="4251" y="0"/>
                  </a:moveTo>
                  <a:cubicBezTo>
                    <a:pt x="4088" y="0"/>
                    <a:pt x="4088" y="0"/>
                    <a:pt x="4088" y="164"/>
                  </a:cubicBezTo>
                  <a:lnTo>
                    <a:pt x="0" y="5477"/>
                  </a:lnTo>
                  <a:cubicBezTo>
                    <a:pt x="0" y="5477"/>
                    <a:pt x="0" y="5641"/>
                    <a:pt x="164" y="5804"/>
                  </a:cubicBezTo>
                  <a:lnTo>
                    <a:pt x="532" y="5804"/>
                  </a:lnTo>
                  <a:lnTo>
                    <a:pt x="4415" y="368"/>
                  </a:lnTo>
                  <a:cubicBezTo>
                    <a:pt x="4619" y="368"/>
                    <a:pt x="4415" y="164"/>
                    <a:pt x="4415"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8106294" y="2865830"/>
              <a:ext cx="1510565" cy="1636134"/>
            </a:xfrm>
            <a:custGeom>
              <a:rect b="b" l="l" r="r" t="t"/>
              <a:pathLst>
                <a:path extrusionOk="0" h="42060" w="38832">
                  <a:moveTo>
                    <a:pt x="1" y="0"/>
                  </a:moveTo>
                  <a:lnTo>
                    <a:pt x="5437" y="42059"/>
                  </a:lnTo>
                  <a:lnTo>
                    <a:pt x="34744" y="42059"/>
                  </a:lnTo>
                  <a:lnTo>
                    <a:pt x="38831" y="0"/>
                  </a:ln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8522881" y="3144086"/>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8483163" y="3104329"/>
              <a:ext cx="79512" cy="562883"/>
            </a:xfrm>
            <a:custGeom>
              <a:rect b="b" l="l" r="r" t="t"/>
              <a:pathLst>
                <a:path extrusionOk="0" h="14470" w="2044">
                  <a:moveTo>
                    <a:pt x="1022" y="0"/>
                  </a:moveTo>
                  <a:cubicBezTo>
                    <a:pt x="327" y="0"/>
                    <a:pt x="0" y="368"/>
                    <a:pt x="0" y="1022"/>
                  </a:cubicBezTo>
                  <a:lnTo>
                    <a:pt x="0" y="13448"/>
                  </a:lnTo>
                  <a:cubicBezTo>
                    <a:pt x="0" y="13979"/>
                    <a:pt x="327" y="14470"/>
                    <a:pt x="1022" y="14470"/>
                  </a:cubicBezTo>
                  <a:cubicBezTo>
                    <a:pt x="1553" y="14470"/>
                    <a:pt x="2044" y="13979"/>
                    <a:pt x="2044" y="13448"/>
                  </a:cubicBezTo>
                  <a:lnTo>
                    <a:pt x="2044" y="1022"/>
                  </a:lnTo>
                  <a:cubicBezTo>
                    <a:pt x="2044" y="368"/>
                    <a:pt x="1553"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9139845" y="3031196"/>
              <a:ext cx="79512" cy="564478"/>
            </a:xfrm>
            <a:custGeom>
              <a:rect b="b" l="l" r="r" t="t"/>
              <a:pathLst>
                <a:path extrusionOk="0" h="14511" w="2044">
                  <a:moveTo>
                    <a:pt x="1022" y="0"/>
                  </a:moveTo>
                  <a:cubicBezTo>
                    <a:pt x="491" y="0"/>
                    <a:pt x="0" y="368"/>
                    <a:pt x="0" y="1022"/>
                  </a:cubicBezTo>
                  <a:lnTo>
                    <a:pt x="0" y="13488"/>
                  </a:lnTo>
                  <a:cubicBezTo>
                    <a:pt x="0" y="13979"/>
                    <a:pt x="491" y="14510"/>
                    <a:pt x="1022" y="14510"/>
                  </a:cubicBezTo>
                  <a:cubicBezTo>
                    <a:pt x="1512" y="14510"/>
                    <a:pt x="2044" y="13979"/>
                    <a:pt x="2044" y="13488"/>
                  </a:cubicBezTo>
                  <a:lnTo>
                    <a:pt x="2044" y="1022"/>
                  </a:lnTo>
                  <a:cubicBezTo>
                    <a:pt x="2044" y="368"/>
                    <a:pt x="1512" y="0"/>
                    <a:pt x="1022" y="0"/>
                  </a:cubicBezTo>
                  <a:close/>
                </a:path>
              </a:pathLst>
            </a:custGeom>
            <a:solidFill>
              <a:schemeClr val="accent2">
                <a:alpha val="536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8993540" y="3323729"/>
              <a:ext cx="79551" cy="562922"/>
            </a:xfrm>
            <a:custGeom>
              <a:rect b="b" l="l" r="r" t="t"/>
              <a:pathLst>
                <a:path extrusionOk="0" h="14471" w="2045">
                  <a:moveTo>
                    <a:pt x="1022" y="1"/>
                  </a:moveTo>
                  <a:cubicBezTo>
                    <a:pt x="491" y="1"/>
                    <a:pt x="1" y="328"/>
                    <a:pt x="1" y="1023"/>
                  </a:cubicBezTo>
                  <a:lnTo>
                    <a:pt x="1" y="13448"/>
                  </a:lnTo>
                  <a:cubicBezTo>
                    <a:pt x="1" y="14143"/>
                    <a:pt x="491" y="14470"/>
                    <a:pt x="1022" y="14470"/>
                  </a:cubicBezTo>
                  <a:cubicBezTo>
                    <a:pt x="1513" y="14470"/>
                    <a:pt x="2044" y="14143"/>
                    <a:pt x="2044" y="13448"/>
                  </a:cubicBezTo>
                  <a:lnTo>
                    <a:pt x="2044" y="1023"/>
                  </a:lnTo>
                  <a:cubicBezTo>
                    <a:pt x="2044" y="328"/>
                    <a:pt x="1513" y="1"/>
                    <a:pt x="1022" y="1"/>
                  </a:cubicBezTo>
                  <a:close/>
                </a:path>
              </a:pathLst>
            </a:custGeom>
            <a:solidFill>
              <a:schemeClr val="accent2">
                <a:alpha val="536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9165286" y="3733975"/>
              <a:ext cx="79512" cy="569263"/>
            </a:xfrm>
            <a:custGeom>
              <a:rect b="b" l="l" r="r" t="t"/>
              <a:pathLst>
                <a:path extrusionOk="0" h="14634" w="2044">
                  <a:moveTo>
                    <a:pt x="1022" y="0"/>
                  </a:moveTo>
                  <a:cubicBezTo>
                    <a:pt x="368" y="0"/>
                    <a:pt x="0" y="532"/>
                    <a:pt x="0" y="1022"/>
                  </a:cubicBezTo>
                  <a:lnTo>
                    <a:pt x="0" y="13611"/>
                  </a:lnTo>
                  <a:cubicBezTo>
                    <a:pt x="0" y="14143"/>
                    <a:pt x="368" y="14633"/>
                    <a:pt x="1022" y="14633"/>
                  </a:cubicBezTo>
                  <a:cubicBezTo>
                    <a:pt x="1553" y="14633"/>
                    <a:pt x="2044" y="14143"/>
                    <a:pt x="2044" y="13611"/>
                  </a:cubicBezTo>
                  <a:lnTo>
                    <a:pt x="2044" y="1022"/>
                  </a:lnTo>
                  <a:cubicBezTo>
                    <a:pt x="2044" y="532"/>
                    <a:pt x="1553" y="0"/>
                    <a:pt x="1022" y="0"/>
                  </a:cubicBezTo>
                  <a:close/>
                </a:path>
              </a:pathLst>
            </a:custGeom>
            <a:solidFill>
              <a:schemeClr val="accent2">
                <a:alpha val="536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9" name="Google Shape;69;p2"/>
          <p:cNvGrpSpPr/>
          <p:nvPr/>
        </p:nvGrpSpPr>
        <p:grpSpPr>
          <a:xfrm>
            <a:off x="-400231" y="71459"/>
            <a:ext cx="9944461" cy="5619869"/>
            <a:chOff x="-1009131" y="114298"/>
            <a:chExt cx="11162264" cy="5619869"/>
          </a:xfrm>
        </p:grpSpPr>
        <p:grpSp>
          <p:nvGrpSpPr>
            <p:cNvPr id="70" name="Google Shape;70;p2"/>
            <p:cNvGrpSpPr/>
            <p:nvPr/>
          </p:nvGrpSpPr>
          <p:grpSpPr>
            <a:xfrm>
              <a:off x="-1009131" y="114298"/>
              <a:ext cx="11162264" cy="5619869"/>
              <a:chOff x="-852900" y="114300"/>
              <a:chExt cx="10849790" cy="6172288"/>
            </a:xfrm>
          </p:grpSpPr>
          <p:sp>
            <p:nvSpPr>
              <p:cNvPr id="71" name="Google Shape;71;p2"/>
              <p:cNvSpPr/>
              <p:nvPr/>
            </p:nvSpPr>
            <p:spPr>
              <a:xfrm>
                <a:off x="-845014" y="129282"/>
                <a:ext cx="10826179" cy="6147915"/>
              </a:xfrm>
              <a:custGeom>
                <a:rect b="b" l="l" r="r" t="t"/>
                <a:pathLst>
                  <a:path extrusionOk="0" h="134190" w="225135">
                    <a:moveTo>
                      <a:pt x="41896" y="1"/>
                    </a:moveTo>
                    <a:cubicBezTo>
                      <a:pt x="37114" y="1"/>
                      <a:pt x="33190" y="3924"/>
                      <a:pt x="33190" y="8707"/>
                    </a:cubicBezTo>
                    <a:lnTo>
                      <a:pt x="33190" y="102349"/>
                    </a:lnTo>
                    <a:lnTo>
                      <a:pt x="1676" y="125197"/>
                    </a:lnTo>
                    <a:lnTo>
                      <a:pt x="2044" y="125197"/>
                    </a:lnTo>
                    <a:cubicBezTo>
                      <a:pt x="859" y="126015"/>
                      <a:pt x="0" y="127568"/>
                      <a:pt x="0" y="129081"/>
                    </a:cubicBezTo>
                    <a:cubicBezTo>
                      <a:pt x="0" y="131819"/>
                      <a:pt x="2371" y="134190"/>
                      <a:pt x="5109" y="134190"/>
                    </a:cubicBezTo>
                    <a:lnTo>
                      <a:pt x="220188" y="134190"/>
                    </a:lnTo>
                    <a:cubicBezTo>
                      <a:pt x="222927" y="134190"/>
                      <a:pt x="225134" y="131819"/>
                      <a:pt x="225134" y="129081"/>
                    </a:cubicBezTo>
                    <a:cubicBezTo>
                      <a:pt x="225134" y="127732"/>
                      <a:pt x="224644" y="126383"/>
                      <a:pt x="223622" y="125524"/>
                    </a:cubicBezTo>
                    <a:lnTo>
                      <a:pt x="223785" y="125524"/>
                    </a:lnTo>
                    <a:lnTo>
                      <a:pt x="192762" y="102349"/>
                    </a:lnTo>
                    <a:lnTo>
                      <a:pt x="192762" y="8707"/>
                    </a:lnTo>
                    <a:cubicBezTo>
                      <a:pt x="192762" y="3924"/>
                      <a:pt x="188879" y="1"/>
                      <a:pt x="18409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852900" y="114300"/>
                <a:ext cx="10849790" cy="6172288"/>
              </a:xfrm>
              <a:custGeom>
                <a:rect b="b" l="l" r="r" t="t"/>
                <a:pathLst>
                  <a:path extrusionOk="0" h="134722" w="225626">
                    <a:moveTo>
                      <a:pt x="184261" y="491"/>
                    </a:moveTo>
                    <a:cubicBezTo>
                      <a:pt x="186468" y="491"/>
                      <a:pt x="188675" y="1513"/>
                      <a:pt x="190228" y="3066"/>
                    </a:cubicBezTo>
                    <a:cubicBezTo>
                      <a:pt x="191577" y="4578"/>
                      <a:pt x="192599" y="6622"/>
                      <a:pt x="192599" y="9034"/>
                    </a:cubicBezTo>
                    <a:lnTo>
                      <a:pt x="192599" y="102839"/>
                    </a:lnTo>
                    <a:lnTo>
                      <a:pt x="223381" y="125714"/>
                    </a:lnTo>
                    <a:lnTo>
                      <a:pt x="223581" y="126015"/>
                    </a:lnTo>
                    <a:cubicBezTo>
                      <a:pt x="224440" y="126873"/>
                      <a:pt x="225135" y="128059"/>
                      <a:pt x="225135" y="129408"/>
                    </a:cubicBezTo>
                    <a:cubicBezTo>
                      <a:pt x="225135" y="130797"/>
                      <a:pt x="224603" y="131983"/>
                      <a:pt x="223581" y="132841"/>
                    </a:cubicBezTo>
                    <a:cubicBezTo>
                      <a:pt x="222764" y="133699"/>
                      <a:pt x="221538" y="134190"/>
                      <a:pt x="220352" y="134190"/>
                    </a:cubicBezTo>
                    <a:lnTo>
                      <a:pt x="5273" y="134190"/>
                    </a:lnTo>
                    <a:cubicBezTo>
                      <a:pt x="3884" y="134190"/>
                      <a:pt x="2698" y="133699"/>
                      <a:pt x="1840" y="132841"/>
                    </a:cubicBezTo>
                    <a:cubicBezTo>
                      <a:pt x="1023" y="131983"/>
                      <a:pt x="491" y="130797"/>
                      <a:pt x="491" y="129408"/>
                    </a:cubicBezTo>
                    <a:cubicBezTo>
                      <a:pt x="491" y="127895"/>
                      <a:pt x="1186" y="126546"/>
                      <a:pt x="2371" y="125688"/>
                    </a:cubicBezTo>
                    <a:lnTo>
                      <a:pt x="2862" y="125157"/>
                    </a:lnTo>
                    <a:lnTo>
                      <a:pt x="2698" y="125157"/>
                    </a:lnTo>
                    <a:lnTo>
                      <a:pt x="33722" y="102839"/>
                    </a:lnTo>
                    <a:lnTo>
                      <a:pt x="33722" y="9034"/>
                    </a:lnTo>
                    <a:cubicBezTo>
                      <a:pt x="33722" y="6622"/>
                      <a:pt x="34539" y="4578"/>
                      <a:pt x="36092" y="3066"/>
                    </a:cubicBezTo>
                    <a:cubicBezTo>
                      <a:pt x="37605" y="1513"/>
                      <a:pt x="39853" y="491"/>
                      <a:pt x="42060" y="491"/>
                    </a:cubicBezTo>
                    <a:close/>
                    <a:moveTo>
                      <a:pt x="42060" y="1"/>
                    </a:moveTo>
                    <a:cubicBezTo>
                      <a:pt x="37114" y="1"/>
                      <a:pt x="33190" y="4088"/>
                      <a:pt x="33190" y="9034"/>
                    </a:cubicBezTo>
                    <a:lnTo>
                      <a:pt x="33190" y="102676"/>
                    </a:lnTo>
                    <a:lnTo>
                      <a:pt x="1023" y="125688"/>
                    </a:lnTo>
                    <a:lnTo>
                      <a:pt x="1589" y="125688"/>
                    </a:lnTo>
                    <a:cubicBezTo>
                      <a:pt x="620" y="126584"/>
                      <a:pt x="1" y="127949"/>
                      <a:pt x="1" y="129408"/>
                    </a:cubicBezTo>
                    <a:cubicBezTo>
                      <a:pt x="1" y="132310"/>
                      <a:pt x="2371" y="134721"/>
                      <a:pt x="5273" y="134721"/>
                    </a:cubicBezTo>
                    <a:lnTo>
                      <a:pt x="220352" y="134721"/>
                    </a:lnTo>
                    <a:cubicBezTo>
                      <a:pt x="223254" y="134721"/>
                      <a:pt x="225625" y="132310"/>
                      <a:pt x="225625" y="129408"/>
                    </a:cubicBezTo>
                    <a:cubicBezTo>
                      <a:pt x="225625" y="128054"/>
                      <a:pt x="225101" y="126962"/>
                      <a:pt x="224258" y="126015"/>
                    </a:cubicBezTo>
                    <a:lnTo>
                      <a:pt x="224603" y="126015"/>
                    </a:lnTo>
                    <a:lnTo>
                      <a:pt x="223949" y="125530"/>
                    </a:lnTo>
                    <a:lnTo>
                      <a:pt x="223949" y="125530"/>
                    </a:lnTo>
                    <a:lnTo>
                      <a:pt x="223949" y="125524"/>
                    </a:lnTo>
                    <a:lnTo>
                      <a:pt x="223942" y="125524"/>
                    </a:lnTo>
                    <a:lnTo>
                      <a:pt x="193130" y="102676"/>
                    </a:lnTo>
                    <a:lnTo>
                      <a:pt x="193130" y="9034"/>
                    </a:lnTo>
                    <a:cubicBezTo>
                      <a:pt x="193130" y="4088"/>
                      <a:pt x="189043" y="1"/>
                      <a:pt x="18426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27366" y="4975819"/>
                <a:ext cx="9247851" cy="702298"/>
              </a:xfrm>
              <a:custGeom>
                <a:rect b="b" l="l" r="r" t="t"/>
                <a:pathLst>
                  <a:path extrusionOk="0" h="15329" w="192313">
                    <a:moveTo>
                      <a:pt x="20806" y="164"/>
                    </a:moveTo>
                    <a:lnTo>
                      <a:pt x="44043" y="327"/>
                    </a:lnTo>
                    <a:lnTo>
                      <a:pt x="43777" y="327"/>
                    </a:lnTo>
                    <a:lnTo>
                      <a:pt x="42428" y="1840"/>
                    </a:lnTo>
                    <a:lnTo>
                      <a:pt x="30329" y="1676"/>
                    </a:lnTo>
                    <a:lnTo>
                      <a:pt x="32046" y="327"/>
                    </a:lnTo>
                    <a:lnTo>
                      <a:pt x="31188" y="327"/>
                    </a:lnTo>
                    <a:lnTo>
                      <a:pt x="29471" y="1676"/>
                    </a:lnTo>
                    <a:lnTo>
                      <a:pt x="18925" y="1676"/>
                    </a:lnTo>
                    <a:lnTo>
                      <a:pt x="20806" y="164"/>
                    </a:lnTo>
                    <a:close/>
                    <a:moveTo>
                      <a:pt x="44632" y="332"/>
                    </a:moveTo>
                    <a:lnTo>
                      <a:pt x="67279" y="491"/>
                    </a:lnTo>
                    <a:lnTo>
                      <a:pt x="66625" y="2044"/>
                    </a:lnTo>
                    <a:lnTo>
                      <a:pt x="55876" y="2044"/>
                    </a:lnTo>
                    <a:lnTo>
                      <a:pt x="56897" y="491"/>
                    </a:lnTo>
                    <a:lnTo>
                      <a:pt x="56039" y="491"/>
                    </a:lnTo>
                    <a:lnTo>
                      <a:pt x="55017" y="1840"/>
                    </a:lnTo>
                    <a:lnTo>
                      <a:pt x="43286" y="1840"/>
                    </a:lnTo>
                    <a:lnTo>
                      <a:pt x="44632" y="332"/>
                    </a:lnTo>
                    <a:close/>
                    <a:moveTo>
                      <a:pt x="68138" y="491"/>
                    </a:moveTo>
                    <a:lnTo>
                      <a:pt x="80073" y="654"/>
                    </a:lnTo>
                    <a:lnTo>
                      <a:pt x="79542" y="2208"/>
                    </a:lnTo>
                    <a:lnTo>
                      <a:pt x="67443" y="2044"/>
                    </a:lnTo>
                    <a:lnTo>
                      <a:pt x="68138" y="491"/>
                    </a:lnTo>
                    <a:close/>
                    <a:moveTo>
                      <a:pt x="80727" y="654"/>
                    </a:moveTo>
                    <a:lnTo>
                      <a:pt x="92335" y="818"/>
                    </a:lnTo>
                    <a:lnTo>
                      <a:pt x="92335" y="2208"/>
                    </a:lnTo>
                    <a:lnTo>
                      <a:pt x="80400" y="2208"/>
                    </a:lnTo>
                    <a:lnTo>
                      <a:pt x="80727" y="654"/>
                    </a:lnTo>
                    <a:close/>
                    <a:moveTo>
                      <a:pt x="104597" y="818"/>
                    </a:moveTo>
                    <a:lnTo>
                      <a:pt x="104761" y="2371"/>
                    </a:lnTo>
                    <a:lnTo>
                      <a:pt x="93194" y="2208"/>
                    </a:lnTo>
                    <a:lnTo>
                      <a:pt x="93194" y="818"/>
                    </a:lnTo>
                    <a:close/>
                    <a:moveTo>
                      <a:pt x="105456" y="818"/>
                    </a:moveTo>
                    <a:lnTo>
                      <a:pt x="116492" y="1022"/>
                    </a:lnTo>
                    <a:lnTo>
                      <a:pt x="116860" y="2371"/>
                    </a:lnTo>
                    <a:lnTo>
                      <a:pt x="105619" y="2371"/>
                    </a:lnTo>
                    <a:lnTo>
                      <a:pt x="105456" y="818"/>
                    </a:lnTo>
                    <a:close/>
                    <a:moveTo>
                      <a:pt x="128100" y="1022"/>
                    </a:moveTo>
                    <a:lnTo>
                      <a:pt x="128754" y="2535"/>
                    </a:lnTo>
                    <a:lnTo>
                      <a:pt x="117718" y="2371"/>
                    </a:lnTo>
                    <a:lnTo>
                      <a:pt x="117187" y="1022"/>
                    </a:lnTo>
                    <a:close/>
                    <a:moveTo>
                      <a:pt x="128958" y="1022"/>
                    </a:moveTo>
                    <a:lnTo>
                      <a:pt x="139504" y="1186"/>
                    </a:lnTo>
                    <a:lnTo>
                      <a:pt x="140526" y="2535"/>
                    </a:lnTo>
                    <a:lnTo>
                      <a:pt x="129612" y="2535"/>
                    </a:lnTo>
                    <a:lnTo>
                      <a:pt x="128958" y="1022"/>
                    </a:lnTo>
                    <a:close/>
                    <a:moveTo>
                      <a:pt x="150744" y="1186"/>
                    </a:moveTo>
                    <a:lnTo>
                      <a:pt x="151929" y="2698"/>
                    </a:lnTo>
                    <a:lnTo>
                      <a:pt x="141220" y="2535"/>
                    </a:lnTo>
                    <a:lnTo>
                      <a:pt x="140362" y="1186"/>
                    </a:lnTo>
                    <a:close/>
                    <a:moveTo>
                      <a:pt x="151439" y="1186"/>
                    </a:moveTo>
                    <a:lnTo>
                      <a:pt x="162843" y="1349"/>
                    </a:lnTo>
                    <a:lnTo>
                      <a:pt x="164355" y="2698"/>
                    </a:lnTo>
                    <a:lnTo>
                      <a:pt x="152624" y="2698"/>
                    </a:lnTo>
                    <a:lnTo>
                      <a:pt x="151439" y="1186"/>
                    </a:lnTo>
                    <a:close/>
                    <a:moveTo>
                      <a:pt x="163701" y="1349"/>
                    </a:moveTo>
                    <a:lnTo>
                      <a:pt x="174574" y="1513"/>
                    </a:lnTo>
                    <a:lnTo>
                      <a:pt x="176290" y="2862"/>
                    </a:lnTo>
                    <a:lnTo>
                      <a:pt x="165050" y="2698"/>
                    </a:lnTo>
                    <a:lnTo>
                      <a:pt x="163701" y="1349"/>
                    </a:lnTo>
                    <a:close/>
                    <a:moveTo>
                      <a:pt x="18598" y="1840"/>
                    </a:moveTo>
                    <a:lnTo>
                      <a:pt x="29307" y="2044"/>
                    </a:lnTo>
                    <a:lnTo>
                      <a:pt x="27427" y="3556"/>
                    </a:lnTo>
                    <a:lnTo>
                      <a:pt x="16350" y="3556"/>
                    </a:lnTo>
                    <a:lnTo>
                      <a:pt x="18598" y="1840"/>
                    </a:lnTo>
                    <a:close/>
                    <a:moveTo>
                      <a:pt x="42265" y="2044"/>
                    </a:moveTo>
                    <a:lnTo>
                      <a:pt x="40711" y="3720"/>
                    </a:lnTo>
                    <a:lnTo>
                      <a:pt x="28286" y="3556"/>
                    </a:lnTo>
                    <a:lnTo>
                      <a:pt x="30166" y="2044"/>
                    </a:lnTo>
                    <a:close/>
                    <a:moveTo>
                      <a:pt x="43123" y="2044"/>
                    </a:moveTo>
                    <a:lnTo>
                      <a:pt x="54854" y="2208"/>
                    </a:lnTo>
                    <a:lnTo>
                      <a:pt x="53832" y="3720"/>
                    </a:lnTo>
                    <a:lnTo>
                      <a:pt x="41733" y="3720"/>
                    </a:lnTo>
                    <a:lnTo>
                      <a:pt x="43123" y="2044"/>
                    </a:lnTo>
                    <a:close/>
                    <a:moveTo>
                      <a:pt x="66421" y="2208"/>
                    </a:moveTo>
                    <a:lnTo>
                      <a:pt x="65604" y="3883"/>
                    </a:lnTo>
                    <a:lnTo>
                      <a:pt x="54690" y="3720"/>
                    </a:lnTo>
                    <a:lnTo>
                      <a:pt x="55876" y="2208"/>
                    </a:lnTo>
                    <a:close/>
                    <a:moveTo>
                      <a:pt x="67279" y="2208"/>
                    </a:moveTo>
                    <a:lnTo>
                      <a:pt x="79542" y="2371"/>
                    </a:lnTo>
                    <a:lnTo>
                      <a:pt x="79051" y="3883"/>
                    </a:lnTo>
                    <a:lnTo>
                      <a:pt x="66625" y="3883"/>
                    </a:lnTo>
                    <a:lnTo>
                      <a:pt x="67279" y="2208"/>
                    </a:lnTo>
                    <a:close/>
                    <a:moveTo>
                      <a:pt x="92335" y="2371"/>
                    </a:moveTo>
                    <a:lnTo>
                      <a:pt x="92172" y="4088"/>
                    </a:lnTo>
                    <a:lnTo>
                      <a:pt x="79909" y="3883"/>
                    </a:lnTo>
                    <a:lnTo>
                      <a:pt x="80400" y="2371"/>
                    </a:lnTo>
                    <a:close/>
                    <a:moveTo>
                      <a:pt x="93194" y="2371"/>
                    </a:moveTo>
                    <a:lnTo>
                      <a:pt x="104761" y="2535"/>
                    </a:lnTo>
                    <a:lnTo>
                      <a:pt x="104924" y="4088"/>
                    </a:lnTo>
                    <a:lnTo>
                      <a:pt x="92989" y="4088"/>
                    </a:lnTo>
                    <a:lnTo>
                      <a:pt x="93194" y="2371"/>
                    </a:lnTo>
                    <a:close/>
                    <a:moveTo>
                      <a:pt x="117023" y="2535"/>
                    </a:moveTo>
                    <a:lnTo>
                      <a:pt x="117514" y="4088"/>
                    </a:lnTo>
                    <a:lnTo>
                      <a:pt x="105783" y="4088"/>
                    </a:lnTo>
                    <a:lnTo>
                      <a:pt x="105619" y="2535"/>
                    </a:lnTo>
                    <a:close/>
                    <a:moveTo>
                      <a:pt x="117718" y="2535"/>
                    </a:moveTo>
                    <a:lnTo>
                      <a:pt x="128958" y="2698"/>
                    </a:lnTo>
                    <a:lnTo>
                      <a:pt x="129776" y="4251"/>
                    </a:lnTo>
                    <a:lnTo>
                      <a:pt x="118372" y="4088"/>
                    </a:lnTo>
                    <a:lnTo>
                      <a:pt x="117718" y="2535"/>
                    </a:lnTo>
                    <a:close/>
                    <a:moveTo>
                      <a:pt x="140689" y="2698"/>
                    </a:moveTo>
                    <a:lnTo>
                      <a:pt x="141711" y="4251"/>
                    </a:lnTo>
                    <a:lnTo>
                      <a:pt x="130471" y="4251"/>
                    </a:lnTo>
                    <a:lnTo>
                      <a:pt x="129776" y="2698"/>
                    </a:lnTo>
                    <a:close/>
                    <a:moveTo>
                      <a:pt x="141384" y="2698"/>
                    </a:moveTo>
                    <a:lnTo>
                      <a:pt x="152093" y="2862"/>
                    </a:lnTo>
                    <a:lnTo>
                      <a:pt x="153483" y="4415"/>
                    </a:lnTo>
                    <a:lnTo>
                      <a:pt x="153483" y="4415"/>
                    </a:lnTo>
                    <a:lnTo>
                      <a:pt x="142569" y="4251"/>
                    </a:lnTo>
                    <a:lnTo>
                      <a:pt x="141384" y="2698"/>
                    </a:lnTo>
                    <a:close/>
                    <a:moveTo>
                      <a:pt x="164519" y="2862"/>
                    </a:moveTo>
                    <a:lnTo>
                      <a:pt x="166235" y="4415"/>
                    </a:lnTo>
                    <a:lnTo>
                      <a:pt x="154137" y="4415"/>
                    </a:lnTo>
                    <a:lnTo>
                      <a:pt x="152788" y="2862"/>
                    </a:lnTo>
                    <a:close/>
                    <a:moveTo>
                      <a:pt x="165377" y="2862"/>
                    </a:moveTo>
                    <a:lnTo>
                      <a:pt x="176617" y="3066"/>
                    </a:lnTo>
                    <a:lnTo>
                      <a:pt x="178498" y="4415"/>
                    </a:lnTo>
                    <a:lnTo>
                      <a:pt x="166930" y="4415"/>
                    </a:lnTo>
                    <a:lnTo>
                      <a:pt x="165377" y="2862"/>
                    </a:lnTo>
                    <a:close/>
                    <a:moveTo>
                      <a:pt x="16187" y="3720"/>
                    </a:moveTo>
                    <a:lnTo>
                      <a:pt x="27100" y="3883"/>
                    </a:lnTo>
                    <a:lnTo>
                      <a:pt x="25220" y="5600"/>
                    </a:lnTo>
                    <a:lnTo>
                      <a:pt x="13816" y="5600"/>
                    </a:lnTo>
                    <a:lnTo>
                      <a:pt x="16187" y="3720"/>
                    </a:lnTo>
                    <a:close/>
                    <a:moveTo>
                      <a:pt x="40548" y="3883"/>
                    </a:moveTo>
                    <a:lnTo>
                      <a:pt x="39035" y="5600"/>
                    </a:lnTo>
                    <a:lnTo>
                      <a:pt x="26242" y="5600"/>
                    </a:lnTo>
                    <a:lnTo>
                      <a:pt x="28122" y="3883"/>
                    </a:lnTo>
                    <a:close/>
                    <a:moveTo>
                      <a:pt x="53668" y="3883"/>
                    </a:moveTo>
                    <a:lnTo>
                      <a:pt x="52483" y="5764"/>
                    </a:lnTo>
                    <a:lnTo>
                      <a:pt x="40057" y="5600"/>
                    </a:lnTo>
                    <a:lnTo>
                      <a:pt x="41570" y="3883"/>
                    </a:lnTo>
                    <a:close/>
                    <a:moveTo>
                      <a:pt x="54527" y="3883"/>
                    </a:moveTo>
                    <a:lnTo>
                      <a:pt x="65604" y="4088"/>
                    </a:lnTo>
                    <a:lnTo>
                      <a:pt x="64745" y="5764"/>
                    </a:lnTo>
                    <a:lnTo>
                      <a:pt x="53341" y="5764"/>
                    </a:lnTo>
                    <a:lnTo>
                      <a:pt x="54527" y="3883"/>
                    </a:lnTo>
                    <a:close/>
                    <a:moveTo>
                      <a:pt x="79051" y="4088"/>
                    </a:moveTo>
                    <a:lnTo>
                      <a:pt x="78520" y="5764"/>
                    </a:lnTo>
                    <a:lnTo>
                      <a:pt x="65604" y="5764"/>
                    </a:lnTo>
                    <a:lnTo>
                      <a:pt x="66421" y="4088"/>
                    </a:lnTo>
                    <a:close/>
                    <a:moveTo>
                      <a:pt x="79909" y="4088"/>
                    </a:moveTo>
                    <a:lnTo>
                      <a:pt x="92172" y="4251"/>
                    </a:lnTo>
                    <a:lnTo>
                      <a:pt x="91967" y="5927"/>
                    </a:lnTo>
                    <a:lnTo>
                      <a:pt x="79378" y="5764"/>
                    </a:lnTo>
                    <a:lnTo>
                      <a:pt x="79909" y="4088"/>
                    </a:lnTo>
                    <a:close/>
                    <a:moveTo>
                      <a:pt x="104924" y="4251"/>
                    </a:moveTo>
                    <a:lnTo>
                      <a:pt x="105088" y="5927"/>
                    </a:lnTo>
                    <a:lnTo>
                      <a:pt x="92826" y="5927"/>
                    </a:lnTo>
                    <a:lnTo>
                      <a:pt x="92989" y="4251"/>
                    </a:lnTo>
                    <a:close/>
                    <a:moveTo>
                      <a:pt x="105783" y="4251"/>
                    </a:moveTo>
                    <a:lnTo>
                      <a:pt x="117514" y="4415"/>
                    </a:lnTo>
                    <a:lnTo>
                      <a:pt x="118045" y="5927"/>
                    </a:lnTo>
                    <a:lnTo>
                      <a:pt x="106110" y="5927"/>
                    </a:lnTo>
                    <a:lnTo>
                      <a:pt x="105783" y="4251"/>
                    </a:lnTo>
                    <a:close/>
                    <a:moveTo>
                      <a:pt x="129776" y="4415"/>
                    </a:moveTo>
                    <a:lnTo>
                      <a:pt x="130634" y="5927"/>
                    </a:lnTo>
                    <a:lnTo>
                      <a:pt x="118903" y="5927"/>
                    </a:lnTo>
                    <a:lnTo>
                      <a:pt x="118372" y="4415"/>
                    </a:lnTo>
                    <a:close/>
                    <a:moveTo>
                      <a:pt x="141874" y="4415"/>
                    </a:moveTo>
                    <a:lnTo>
                      <a:pt x="142896" y="6131"/>
                    </a:lnTo>
                    <a:lnTo>
                      <a:pt x="131492" y="6131"/>
                    </a:lnTo>
                    <a:lnTo>
                      <a:pt x="130634" y="4415"/>
                    </a:lnTo>
                    <a:close/>
                    <a:moveTo>
                      <a:pt x="142569" y="4415"/>
                    </a:moveTo>
                    <a:lnTo>
                      <a:pt x="153646" y="4578"/>
                    </a:lnTo>
                    <a:lnTo>
                      <a:pt x="154995" y="6131"/>
                    </a:lnTo>
                    <a:lnTo>
                      <a:pt x="143755" y="6131"/>
                    </a:lnTo>
                    <a:lnTo>
                      <a:pt x="142569" y="4415"/>
                    </a:lnTo>
                    <a:close/>
                    <a:moveTo>
                      <a:pt x="166399" y="4578"/>
                    </a:moveTo>
                    <a:lnTo>
                      <a:pt x="168116" y="6131"/>
                    </a:lnTo>
                    <a:lnTo>
                      <a:pt x="155853" y="6131"/>
                    </a:lnTo>
                    <a:lnTo>
                      <a:pt x="154300" y="4578"/>
                    </a:lnTo>
                    <a:close/>
                    <a:moveTo>
                      <a:pt x="167094" y="4578"/>
                    </a:moveTo>
                    <a:lnTo>
                      <a:pt x="178661" y="4742"/>
                    </a:lnTo>
                    <a:lnTo>
                      <a:pt x="180705" y="6295"/>
                    </a:lnTo>
                    <a:lnTo>
                      <a:pt x="168974" y="6131"/>
                    </a:lnTo>
                    <a:lnTo>
                      <a:pt x="167094" y="4578"/>
                    </a:lnTo>
                    <a:close/>
                    <a:moveTo>
                      <a:pt x="24893" y="5764"/>
                    </a:moveTo>
                    <a:lnTo>
                      <a:pt x="22849" y="7644"/>
                    </a:lnTo>
                    <a:lnTo>
                      <a:pt x="11078" y="7644"/>
                    </a:lnTo>
                    <a:lnTo>
                      <a:pt x="13653" y="5764"/>
                    </a:lnTo>
                    <a:close/>
                    <a:moveTo>
                      <a:pt x="25915" y="5764"/>
                    </a:moveTo>
                    <a:lnTo>
                      <a:pt x="38831" y="5927"/>
                    </a:lnTo>
                    <a:lnTo>
                      <a:pt x="37155" y="7807"/>
                    </a:lnTo>
                    <a:lnTo>
                      <a:pt x="23871" y="7644"/>
                    </a:lnTo>
                    <a:lnTo>
                      <a:pt x="25915" y="5764"/>
                    </a:lnTo>
                    <a:close/>
                    <a:moveTo>
                      <a:pt x="52320" y="5927"/>
                    </a:moveTo>
                    <a:lnTo>
                      <a:pt x="51093" y="7807"/>
                    </a:lnTo>
                    <a:lnTo>
                      <a:pt x="38177" y="7807"/>
                    </a:lnTo>
                    <a:lnTo>
                      <a:pt x="39689" y="5927"/>
                    </a:lnTo>
                    <a:close/>
                    <a:moveTo>
                      <a:pt x="64582" y="5927"/>
                    </a:moveTo>
                    <a:lnTo>
                      <a:pt x="63723" y="7807"/>
                    </a:lnTo>
                    <a:lnTo>
                      <a:pt x="51952" y="7807"/>
                    </a:lnTo>
                    <a:lnTo>
                      <a:pt x="53341" y="5927"/>
                    </a:lnTo>
                    <a:close/>
                    <a:moveTo>
                      <a:pt x="65604" y="5927"/>
                    </a:moveTo>
                    <a:lnTo>
                      <a:pt x="78356" y="6131"/>
                    </a:lnTo>
                    <a:lnTo>
                      <a:pt x="77866" y="7807"/>
                    </a:lnTo>
                    <a:lnTo>
                      <a:pt x="64582" y="7807"/>
                    </a:lnTo>
                    <a:lnTo>
                      <a:pt x="65604" y="5927"/>
                    </a:lnTo>
                    <a:close/>
                    <a:moveTo>
                      <a:pt x="91967" y="6131"/>
                    </a:moveTo>
                    <a:lnTo>
                      <a:pt x="91804" y="7807"/>
                    </a:lnTo>
                    <a:lnTo>
                      <a:pt x="78888" y="7807"/>
                    </a:lnTo>
                    <a:lnTo>
                      <a:pt x="79378" y="6131"/>
                    </a:lnTo>
                    <a:close/>
                    <a:moveTo>
                      <a:pt x="105251" y="6131"/>
                    </a:moveTo>
                    <a:lnTo>
                      <a:pt x="105456" y="7971"/>
                    </a:lnTo>
                    <a:lnTo>
                      <a:pt x="105456" y="7971"/>
                    </a:lnTo>
                    <a:lnTo>
                      <a:pt x="92826" y="7807"/>
                    </a:lnTo>
                    <a:lnTo>
                      <a:pt x="92826" y="6131"/>
                    </a:lnTo>
                    <a:close/>
                    <a:moveTo>
                      <a:pt x="118208" y="6131"/>
                    </a:moveTo>
                    <a:lnTo>
                      <a:pt x="118740" y="7971"/>
                    </a:lnTo>
                    <a:lnTo>
                      <a:pt x="106273" y="7971"/>
                    </a:lnTo>
                    <a:lnTo>
                      <a:pt x="106110" y="6131"/>
                    </a:lnTo>
                    <a:close/>
                    <a:moveTo>
                      <a:pt x="119067" y="6131"/>
                    </a:moveTo>
                    <a:lnTo>
                      <a:pt x="130798" y="6295"/>
                    </a:lnTo>
                    <a:lnTo>
                      <a:pt x="131656" y="7971"/>
                    </a:lnTo>
                    <a:lnTo>
                      <a:pt x="119557" y="7971"/>
                    </a:lnTo>
                    <a:lnTo>
                      <a:pt x="119067" y="6131"/>
                    </a:lnTo>
                    <a:close/>
                    <a:moveTo>
                      <a:pt x="143060" y="6295"/>
                    </a:moveTo>
                    <a:lnTo>
                      <a:pt x="144286" y="7971"/>
                    </a:lnTo>
                    <a:lnTo>
                      <a:pt x="132514" y="7971"/>
                    </a:lnTo>
                    <a:lnTo>
                      <a:pt x="131656" y="6295"/>
                    </a:lnTo>
                    <a:close/>
                    <a:moveTo>
                      <a:pt x="155158" y="6295"/>
                    </a:moveTo>
                    <a:lnTo>
                      <a:pt x="156712" y="7971"/>
                    </a:lnTo>
                    <a:lnTo>
                      <a:pt x="145103" y="7971"/>
                    </a:lnTo>
                    <a:lnTo>
                      <a:pt x="143918" y="6295"/>
                    </a:lnTo>
                    <a:close/>
                    <a:moveTo>
                      <a:pt x="156017" y="6295"/>
                    </a:moveTo>
                    <a:lnTo>
                      <a:pt x="168279" y="6458"/>
                    </a:lnTo>
                    <a:lnTo>
                      <a:pt x="170159" y="7971"/>
                    </a:lnTo>
                    <a:lnTo>
                      <a:pt x="157570" y="7971"/>
                    </a:lnTo>
                    <a:lnTo>
                      <a:pt x="156017" y="6295"/>
                    </a:lnTo>
                    <a:close/>
                    <a:moveTo>
                      <a:pt x="180868" y="6458"/>
                    </a:moveTo>
                    <a:lnTo>
                      <a:pt x="183116" y="8175"/>
                    </a:lnTo>
                    <a:lnTo>
                      <a:pt x="171018" y="7971"/>
                    </a:lnTo>
                    <a:lnTo>
                      <a:pt x="169137" y="6458"/>
                    </a:lnTo>
                    <a:close/>
                    <a:moveTo>
                      <a:pt x="22686" y="7971"/>
                    </a:moveTo>
                    <a:lnTo>
                      <a:pt x="20274" y="10014"/>
                    </a:lnTo>
                    <a:lnTo>
                      <a:pt x="8176" y="10014"/>
                    </a:lnTo>
                    <a:lnTo>
                      <a:pt x="10751" y="7971"/>
                    </a:lnTo>
                    <a:close/>
                    <a:moveTo>
                      <a:pt x="36992" y="7971"/>
                    </a:moveTo>
                    <a:lnTo>
                      <a:pt x="35112" y="10014"/>
                    </a:lnTo>
                    <a:lnTo>
                      <a:pt x="21460" y="10014"/>
                    </a:lnTo>
                    <a:lnTo>
                      <a:pt x="23708" y="7971"/>
                    </a:lnTo>
                    <a:close/>
                    <a:moveTo>
                      <a:pt x="50930" y="7971"/>
                    </a:moveTo>
                    <a:lnTo>
                      <a:pt x="49581" y="10014"/>
                    </a:lnTo>
                    <a:lnTo>
                      <a:pt x="36133" y="10014"/>
                    </a:lnTo>
                    <a:lnTo>
                      <a:pt x="37809" y="7971"/>
                    </a:lnTo>
                    <a:close/>
                    <a:moveTo>
                      <a:pt x="63560" y="7971"/>
                    </a:moveTo>
                    <a:lnTo>
                      <a:pt x="62538" y="10014"/>
                    </a:lnTo>
                    <a:lnTo>
                      <a:pt x="50603" y="10014"/>
                    </a:lnTo>
                    <a:lnTo>
                      <a:pt x="51788" y="7971"/>
                    </a:lnTo>
                    <a:close/>
                    <a:moveTo>
                      <a:pt x="64582" y="7971"/>
                    </a:moveTo>
                    <a:lnTo>
                      <a:pt x="77866" y="8175"/>
                    </a:lnTo>
                    <a:lnTo>
                      <a:pt x="77334" y="10014"/>
                    </a:lnTo>
                    <a:lnTo>
                      <a:pt x="63560" y="10014"/>
                    </a:lnTo>
                    <a:lnTo>
                      <a:pt x="64582" y="7971"/>
                    </a:lnTo>
                    <a:close/>
                    <a:moveTo>
                      <a:pt x="91804" y="8175"/>
                    </a:moveTo>
                    <a:lnTo>
                      <a:pt x="91640" y="10014"/>
                    </a:lnTo>
                    <a:lnTo>
                      <a:pt x="78356" y="10014"/>
                    </a:lnTo>
                    <a:lnTo>
                      <a:pt x="78888" y="8175"/>
                    </a:lnTo>
                    <a:close/>
                    <a:moveTo>
                      <a:pt x="105456" y="8175"/>
                    </a:moveTo>
                    <a:lnTo>
                      <a:pt x="105619" y="10014"/>
                    </a:lnTo>
                    <a:lnTo>
                      <a:pt x="92662" y="10014"/>
                    </a:lnTo>
                    <a:lnTo>
                      <a:pt x="92662" y="8175"/>
                    </a:lnTo>
                    <a:close/>
                    <a:moveTo>
                      <a:pt x="118740" y="8175"/>
                    </a:moveTo>
                    <a:lnTo>
                      <a:pt x="119394" y="10014"/>
                    </a:lnTo>
                    <a:lnTo>
                      <a:pt x="106641" y="10014"/>
                    </a:lnTo>
                    <a:lnTo>
                      <a:pt x="106273" y="8175"/>
                    </a:lnTo>
                    <a:close/>
                    <a:moveTo>
                      <a:pt x="131819" y="8175"/>
                    </a:moveTo>
                    <a:lnTo>
                      <a:pt x="132678" y="10014"/>
                    </a:lnTo>
                    <a:lnTo>
                      <a:pt x="120252" y="10014"/>
                    </a:lnTo>
                    <a:lnTo>
                      <a:pt x="119557" y="8175"/>
                    </a:lnTo>
                    <a:close/>
                    <a:moveTo>
                      <a:pt x="144449" y="8175"/>
                    </a:moveTo>
                    <a:lnTo>
                      <a:pt x="145798" y="10014"/>
                    </a:lnTo>
                    <a:lnTo>
                      <a:pt x="133536" y="10014"/>
                    </a:lnTo>
                    <a:lnTo>
                      <a:pt x="132678" y="8175"/>
                    </a:lnTo>
                    <a:close/>
                    <a:moveTo>
                      <a:pt x="156875" y="8175"/>
                    </a:moveTo>
                    <a:lnTo>
                      <a:pt x="158388" y="10014"/>
                    </a:lnTo>
                    <a:lnTo>
                      <a:pt x="146657" y="10014"/>
                    </a:lnTo>
                    <a:lnTo>
                      <a:pt x="145308" y="8175"/>
                    </a:lnTo>
                    <a:close/>
                    <a:moveTo>
                      <a:pt x="157734" y="8175"/>
                    </a:moveTo>
                    <a:lnTo>
                      <a:pt x="170323" y="8339"/>
                    </a:lnTo>
                    <a:lnTo>
                      <a:pt x="172366" y="10014"/>
                    </a:lnTo>
                    <a:lnTo>
                      <a:pt x="159246" y="10014"/>
                    </a:lnTo>
                    <a:lnTo>
                      <a:pt x="157734" y="8175"/>
                    </a:lnTo>
                    <a:close/>
                    <a:moveTo>
                      <a:pt x="183280" y="8339"/>
                    </a:moveTo>
                    <a:lnTo>
                      <a:pt x="185487" y="10014"/>
                    </a:lnTo>
                    <a:lnTo>
                      <a:pt x="173061" y="10014"/>
                    </a:lnTo>
                    <a:lnTo>
                      <a:pt x="171181" y="8339"/>
                    </a:lnTo>
                    <a:close/>
                    <a:moveTo>
                      <a:pt x="172530" y="10219"/>
                    </a:moveTo>
                    <a:lnTo>
                      <a:pt x="174574" y="12058"/>
                    </a:lnTo>
                    <a:lnTo>
                      <a:pt x="161126" y="12058"/>
                    </a:lnTo>
                    <a:lnTo>
                      <a:pt x="159409" y="10219"/>
                    </a:lnTo>
                    <a:close/>
                    <a:moveTo>
                      <a:pt x="185814" y="10219"/>
                    </a:moveTo>
                    <a:lnTo>
                      <a:pt x="188226" y="12058"/>
                    </a:lnTo>
                    <a:lnTo>
                      <a:pt x="175432" y="12058"/>
                    </a:lnTo>
                    <a:lnTo>
                      <a:pt x="173388" y="10219"/>
                    </a:lnTo>
                    <a:close/>
                    <a:moveTo>
                      <a:pt x="77171" y="10219"/>
                    </a:moveTo>
                    <a:lnTo>
                      <a:pt x="76640" y="12263"/>
                    </a:lnTo>
                    <a:lnTo>
                      <a:pt x="62538" y="12263"/>
                    </a:lnTo>
                    <a:lnTo>
                      <a:pt x="63355" y="10219"/>
                    </a:lnTo>
                    <a:close/>
                    <a:moveTo>
                      <a:pt x="91640" y="10219"/>
                    </a:moveTo>
                    <a:lnTo>
                      <a:pt x="91477" y="12263"/>
                    </a:lnTo>
                    <a:lnTo>
                      <a:pt x="77661" y="12263"/>
                    </a:lnTo>
                    <a:lnTo>
                      <a:pt x="78193" y="10219"/>
                    </a:lnTo>
                    <a:close/>
                    <a:moveTo>
                      <a:pt x="105783" y="10219"/>
                    </a:moveTo>
                    <a:lnTo>
                      <a:pt x="105946" y="12263"/>
                    </a:lnTo>
                    <a:lnTo>
                      <a:pt x="92499" y="12263"/>
                    </a:lnTo>
                    <a:lnTo>
                      <a:pt x="92662" y="10219"/>
                    </a:lnTo>
                    <a:close/>
                    <a:moveTo>
                      <a:pt x="119394" y="10219"/>
                    </a:moveTo>
                    <a:lnTo>
                      <a:pt x="120089" y="12263"/>
                    </a:lnTo>
                    <a:lnTo>
                      <a:pt x="106968" y="12263"/>
                    </a:lnTo>
                    <a:lnTo>
                      <a:pt x="106641" y="10219"/>
                    </a:lnTo>
                    <a:close/>
                    <a:moveTo>
                      <a:pt x="132841" y="10219"/>
                    </a:moveTo>
                    <a:lnTo>
                      <a:pt x="133863" y="12263"/>
                    </a:lnTo>
                    <a:lnTo>
                      <a:pt x="120947" y="12263"/>
                    </a:lnTo>
                    <a:lnTo>
                      <a:pt x="120252" y="10219"/>
                    </a:lnTo>
                    <a:close/>
                    <a:moveTo>
                      <a:pt x="145962" y="10219"/>
                    </a:moveTo>
                    <a:lnTo>
                      <a:pt x="147147" y="12263"/>
                    </a:lnTo>
                    <a:lnTo>
                      <a:pt x="134721" y="12263"/>
                    </a:lnTo>
                    <a:lnTo>
                      <a:pt x="133700" y="10219"/>
                    </a:lnTo>
                    <a:close/>
                    <a:moveTo>
                      <a:pt x="158755" y="10219"/>
                    </a:moveTo>
                    <a:lnTo>
                      <a:pt x="160268" y="12058"/>
                    </a:lnTo>
                    <a:lnTo>
                      <a:pt x="148169" y="12263"/>
                    </a:lnTo>
                    <a:lnTo>
                      <a:pt x="146820" y="10219"/>
                    </a:lnTo>
                    <a:close/>
                    <a:moveTo>
                      <a:pt x="20111" y="10219"/>
                    </a:moveTo>
                    <a:lnTo>
                      <a:pt x="17740" y="12426"/>
                    </a:lnTo>
                    <a:lnTo>
                      <a:pt x="5110" y="12426"/>
                    </a:lnTo>
                    <a:lnTo>
                      <a:pt x="7849" y="10219"/>
                    </a:lnTo>
                    <a:close/>
                    <a:moveTo>
                      <a:pt x="34948" y="10219"/>
                    </a:moveTo>
                    <a:lnTo>
                      <a:pt x="33068" y="12426"/>
                    </a:lnTo>
                    <a:lnTo>
                      <a:pt x="18762" y="12426"/>
                    </a:lnTo>
                    <a:lnTo>
                      <a:pt x="21133" y="10219"/>
                    </a:lnTo>
                    <a:close/>
                    <a:moveTo>
                      <a:pt x="49417" y="10219"/>
                    </a:moveTo>
                    <a:lnTo>
                      <a:pt x="47864" y="12426"/>
                    </a:lnTo>
                    <a:lnTo>
                      <a:pt x="34090" y="12426"/>
                    </a:lnTo>
                    <a:lnTo>
                      <a:pt x="35970" y="10219"/>
                    </a:lnTo>
                    <a:close/>
                    <a:moveTo>
                      <a:pt x="62538" y="10219"/>
                    </a:moveTo>
                    <a:lnTo>
                      <a:pt x="61516" y="12263"/>
                    </a:lnTo>
                    <a:lnTo>
                      <a:pt x="48886" y="12426"/>
                    </a:lnTo>
                    <a:lnTo>
                      <a:pt x="50439" y="10219"/>
                    </a:lnTo>
                    <a:close/>
                    <a:moveTo>
                      <a:pt x="174737" y="12426"/>
                    </a:moveTo>
                    <a:lnTo>
                      <a:pt x="177149" y="14470"/>
                    </a:lnTo>
                    <a:lnTo>
                      <a:pt x="163333" y="14470"/>
                    </a:lnTo>
                    <a:lnTo>
                      <a:pt x="161453" y="12426"/>
                    </a:lnTo>
                    <a:close/>
                    <a:moveTo>
                      <a:pt x="188553" y="12426"/>
                    </a:moveTo>
                    <a:lnTo>
                      <a:pt x="191087" y="14470"/>
                    </a:lnTo>
                    <a:lnTo>
                      <a:pt x="178007" y="14470"/>
                    </a:lnTo>
                    <a:lnTo>
                      <a:pt x="175595" y="12426"/>
                    </a:lnTo>
                    <a:close/>
                    <a:moveTo>
                      <a:pt x="32700" y="12590"/>
                    </a:moveTo>
                    <a:lnTo>
                      <a:pt x="30656" y="14960"/>
                    </a:lnTo>
                    <a:lnTo>
                      <a:pt x="15860" y="14960"/>
                    </a:lnTo>
                    <a:lnTo>
                      <a:pt x="18394" y="12590"/>
                    </a:lnTo>
                    <a:close/>
                    <a:moveTo>
                      <a:pt x="47701" y="12590"/>
                    </a:moveTo>
                    <a:lnTo>
                      <a:pt x="46188" y="14960"/>
                    </a:lnTo>
                    <a:lnTo>
                      <a:pt x="31678" y="14960"/>
                    </a:lnTo>
                    <a:lnTo>
                      <a:pt x="33722" y="12590"/>
                    </a:lnTo>
                    <a:close/>
                    <a:moveTo>
                      <a:pt x="160636" y="12426"/>
                    </a:moveTo>
                    <a:lnTo>
                      <a:pt x="162311" y="14470"/>
                    </a:lnTo>
                    <a:lnTo>
                      <a:pt x="47210" y="14960"/>
                    </a:lnTo>
                    <a:lnTo>
                      <a:pt x="48723" y="12590"/>
                    </a:lnTo>
                    <a:lnTo>
                      <a:pt x="106968" y="12590"/>
                    </a:lnTo>
                    <a:lnTo>
                      <a:pt x="106968" y="12426"/>
                    </a:lnTo>
                    <a:lnTo>
                      <a:pt x="120089" y="12426"/>
                    </a:lnTo>
                    <a:lnTo>
                      <a:pt x="120089" y="12590"/>
                    </a:lnTo>
                    <a:lnTo>
                      <a:pt x="121110" y="12590"/>
                    </a:lnTo>
                    <a:lnTo>
                      <a:pt x="121110" y="12426"/>
                    </a:lnTo>
                    <a:lnTo>
                      <a:pt x="133863" y="12426"/>
                    </a:lnTo>
                    <a:lnTo>
                      <a:pt x="134067" y="12590"/>
                    </a:lnTo>
                    <a:lnTo>
                      <a:pt x="134885" y="12590"/>
                    </a:lnTo>
                    <a:lnTo>
                      <a:pt x="134885" y="12426"/>
                    </a:lnTo>
                    <a:lnTo>
                      <a:pt x="147352" y="12426"/>
                    </a:lnTo>
                    <a:lnTo>
                      <a:pt x="147515" y="12590"/>
                    </a:lnTo>
                    <a:lnTo>
                      <a:pt x="148373" y="12590"/>
                    </a:lnTo>
                    <a:lnTo>
                      <a:pt x="148373" y="12426"/>
                    </a:lnTo>
                    <a:close/>
                    <a:moveTo>
                      <a:pt x="17372" y="12590"/>
                    </a:moveTo>
                    <a:lnTo>
                      <a:pt x="14675" y="14960"/>
                    </a:lnTo>
                    <a:lnTo>
                      <a:pt x="1554" y="15124"/>
                    </a:lnTo>
                    <a:lnTo>
                      <a:pt x="4783" y="12753"/>
                    </a:lnTo>
                    <a:lnTo>
                      <a:pt x="17372" y="12590"/>
                    </a:lnTo>
                    <a:close/>
                    <a:moveTo>
                      <a:pt x="20111" y="0"/>
                    </a:moveTo>
                    <a:lnTo>
                      <a:pt x="1" y="15328"/>
                    </a:lnTo>
                    <a:lnTo>
                      <a:pt x="31515" y="15328"/>
                    </a:lnTo>
                    <a:lnTo>
                      <a:pt x="45984" y="15124"/>
                    </a:lnTo>
                    <a:lnTo>
                      <a:pt x="45821" y="15328"/>
                    </a:lnTo>
                    <a:lnTo>
                      <a:pt x="47006" y="15328"/>
                    </a:lnTo>
                    <a:lnTo>
                      <a:pt x="47006" y="15124"/>
                    </a:lnTo>
                    <a:lnTo>
                      <a:pt x="192313" y="14633"/>
                    </a:lnTo>
                    <a:lnTo>
                      <a:pt x="175105" y="1349"/>
                    </a:lnTo>
                    <a:lnTo>
                      <a:pt x="163333" y="1186"/>
                    </a:lnTo>
                    <a:lnTo>
                      <a:pt x="162679" y="1186"/>
                    </a:lnTo>
                    <a:lnTo>
                      <a:pt x="151235" y="1022"/>
                    </a:lnTo>
                    <a:lnTo>
                      <a:pt x="139340" y="1022"/>
                    </a:lnTo>
                    <a:lnTo>
                      <a:pt x="128754" y="818"/>
                    </a:lnTo>
                    <a:lnTo>
                      <a:pt x="116328" y="818"/>
                    </a:lnTo>
                    <a:lnTo>
                      <a:pt x="105251" y="654"/>
                    </a:lnTo>
                    <a:lnTo>
                      <a:pt x="104597" y="654"/>
                    </a:lnTo>
                    <a:lnTo>
                      <a:pt x="93194" y="491"/>
                    </a:lnTo>
                    <a:lnTo>
                      <a:pt x="80073" y="491"/>
                    </a:lnTo>
                    <a:lnTo>
                      <a:pt x="68301" y="327"/>
                    </a:lnTo>
                    <a:lnTo>
                      <a:pt x="67443" y="327"/>
                    </a:lnTo>
                    <a:lnTo>
                      <a:pt x="20111"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 name="Google Shape;74;p2"/>
            <p:cNvGrpSpPr/>
            <p:nvPr/>
          </p:nvGrpSpPr>
          <p:grpSpPr>
            <a:xfrm>
              <a:off x="904874" y="328675"/>
              <a:ext cx="7315554" cy="4024396"/>
              <a:chOff x="992433" y="538196"/>
              <a:chExt cx="7139913" cy="4021179"/>
            </a:xfrm>
          </p:grpSpPr>
          <p:sp>
            <p:nvSpPr>
              <p:cNvPr id="75" name="Google Shape;75;p2"/>
              <p:cNvSpPr/>
              <p:nvPr/>
            </p:nvSpPr>
            <p:spPr>
              <a:xfrm>
                <a:off x="992433" y="538196"/>
                <a:ext cx="7139815" cy="4021171"/>
              </a:xfrm>
              <a:custGeom>
                <a:rect b="b" l="l" r="r" t="t"/>
                <a:pathLst>
                  <a:path extrusionOk="0" h="82566" w="139504">
                    <a:moveTo>
                      <a:pt x="8871" y="0"/>
                    </a:moveTo>
                    <a:cubicBezTo>
                      <a:pt x="3925" y="0"/>
                      <a:pt x="1" y="4088"/>
                      <a:pt x="1" y="8829"/>
                    </a:cubicBezTo>
                    <a:lnTo>
                      <a:pt x="1" y="73573"/>
                    </a:lnTo>
                    <a:cubicBezTo>
                      <a:pt x="1" y="78478"/>
                      <a:pt x="3925" y="82566"/>
                      <a:pt x="8871" y="82566"/>
                    </a:cubicBezTo>
                    <a:lnTo>
                      <a:pt x="130471" y="82566"/>
                    </a:lnTo>
                    <a:cubicBezTo>
                      <a:pt x="135416" y="82566"/>
                      <a:pt x="139504" y="78478"/>
                      <a:pt x="139504" y="73573"/>
                    </a:cubicBezTo>
                    <a:lnTo>
                      <a:pt x="139504" y="8829"/>
                    </a:lnTo>
                    <a:cubicBezTo>
                      <a:pt x="139504" y="4088"/>
                      <a:pt x="135416" y="0"/>
                      <a:pt x="13047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1237231" y="669547"/>
                <a:ext cx="6641936" cy="3758421"/>
              </a:xfrm>
              <a:custGeom>
                <a:rect b="b" l="l" r="r" t="t"/>
                <a:pathLst>
                  <a:path extrusionOk="0" h="77171" w="129776">
                    <a:moveTo>
                      <a:pt x="121232" y="696"/>
                    </a:moveTo>
                    <a:cubicBezTo>
                      <a:pt x="123480" y="696"/>
                      <a:pt x="125320" y="1554"/>
                      <a:pt x="126873" y="3066"/>
                    </a:cubicBezTo>
                    <a:cubicBezTo>
                      <a:pt x="128222" y="4456"/>
                      <a:pt x="129080" y="6500"/>
                      <a:pt x="129080" y="8543"/>
                    </a:cubicBezTo>
                    <a:lnTo>
                      <a:pt x="129080" y="68465"/>
                    </a:lnTo>
                    <a:cubicBezTo>
                      <a:pt x="129080" y="70672"/>
                      <a:pt x="128222" y="72716"/>
                      <a:pt x="126873" y="74105"/>
                    </a:cubicBezTo>
                    <a:cubicBezTo>
                      <a:pt x="125320" y="75454"/>
                      <a:pt x="123480" y="76476"/>
                      <a:pt x="121232" y="76476"/>
                    </a:cubicBezTo>
                    <a:lnTo>
                      <a:pt x="8665" y="76476"/>
                    </a:lnTo>
                    <a:cubicBezTo>
                      <a:pt x="6458" y="76476"/>
                      <a:pt x="4415" y="75454"/>
                      <a:pt x="3066" y="74105"/>
                    </a:cubicBezTo>
                    <a:cubicBezTo>
                      <a:pt x="1676" y="72716"/>
                      <a:pt x="654" y="70672"/>
                      <a:pt x="654" y="68465"/>
                    </a:cubicBezTo>
                    <a:lnTo>
                      <a:pt x="654" y="8543"/>
                    </a:lnTo>
                    <a:cubicBezTo>
                      <a:pt x="654" y="6500"/>
                      <a:pt x="1676" y="4456"/>
                      <a:pt x="3066" y="3066"/>
                    </a:cubicBezTo>
                    <a:cubicBezTo>
                      <a:pt x="4415" y="1554"/>
                      <a:pt x="6458" y="696"/>
                      <a:pt x="8665" y="696"/>
                    </a:cubicBezTo>
                    <a:close/>
                    <a:moveTo>
                      <a:pt x="8665" y="1"/>
                    </a:moveTo>
                    <a:cubicBezTo>
                      <a:pt x="3924" y="1"/>
                      <a:pt x="0" y="3925"/>
                      <a:pt x="0" y="8543"/>
                    </a:cubicBezTo>
                    <a:lnTo>
                      <a:pt x="0" y="68465"/>
                    </a:lnTo>
                    <a:cubicBezTo>
                      <a:pt x="0" y="73247"/>
                      <a:pt x="3924" y="77171"/>
                      <a:pt x="8665" y="77171"/>
                    </a:cubicBezTo>
                    <a:lnTo>
                      <a:pt x="121232" y="77171"/>
                    </a:lnTo>
                    <a:cubicBezTo>
                      <a:pt x="126015" y="77171"/>
                      <a:pt x="129775" y="73247"/>
                      <a:pt x="129775" y="68465"/>
                    </a:cubicBezTo>
                    <a:lnTo>
                      <a:pt x="129775" y="8543"/>
                    </a:lnTo>
                    <a:cubicBezTo>
                      <a:pt x="129775" y="3925"/>
                      <a:pt x="126015" y="1"/>
                      <a:pt x="12123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992433" y="2437258"/>
                <a:ext cx="1255241" cy="1293977"/>
              </a:xfrm>
              <a:custGeom>
                <a:rect b="b" l="l" r="r" t="t"/>
                <a:pathLst>
                  <a:path extrusionOk="0" h="26569" w="24526">
                    <a:moveTo>
                      <a:pt x="1" y="1"/>
                    </a:moveTo>
                    <a:lnTo>
                      <a:pt x="1" y="4252"/>
                    </a:lnTo>
                    <a:lnTo>
                      <a:pt x="4783" y="9034"/>
                    </a:lnTo>
                    <a:lnTo>
                      <a:pt x="4783" y="4947"/>
                    </a:lnTo>
                    <a:lnTo>
                      <a:pt x="1" y="1"/>
                    </a:lnTo>
                    <a:close/>
                    <a:moveTo>
                      <a:pt x="5437" y="5601"/>
                    </a:moveTo>
                    <a:lnTo>
                      <a:pt x="5437" y="9688"/>
                    </a:lnTo>
                    <a:lnTo>
                      <a:pt x="21787" y="26038"/>
                    </a:lnTo>
                    <a:cubicBezTo>
                      <a:pt x="22155" y="26405"/>
                      <a:pt x="22482" y="26569"/>
                      <a:pt x="22809" y="26569"/>
                    </a:cubicBezTo>
                    <a:cubicBezTo>
                      <a:pt x="23340" y="26569"/>
                      <a:pt x="23667" y="26405"/>
                      <a:pt x="24035" y="26038"/>
                    </a:cubicBezTo>
                    <a:cubicBezTo>
                      <a:pt x="24525" y="25547"/>
                      <a:pt x="24525" y="24525"/>
                      <a:pt x="24035" y="23994"/>
                    </a:cubicBezTo>
                    <a:lnTo>
                      <a:pt x="5437" y="5601"/>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992433" y="2080949"/>
                <a:ext cx="872414" cy="927685"/>
              </a:xfrm>
              <a:custGeom>
                <a:rect b="b" l="l" r="r" t="t"/>
                <a:pathLst>
                  <a:path extrusionOk="0" h="19048" w="17046">
                    <a:moveTo>
                      <a:pt x="1" y="0"/>
                    </a:moveTo>
                    <a:lnTo>
                      <a:pt x="1" y="4088"/>
                    </a:lnTo>
                    <a:lnTo>
                      <a:pt x="4783" y="8993"/>
                    </a:lnTo>
                    <a:lnTo>
                      <a:pt x="4783" y="4742"/>
                    </a:lnTo>
                    <a:lnTo>
                      <a:pt x="1" y="0"/>
                    </a:lnTo>
                    <a:close/>
                    <a:moveTo>
                      <a:pt x="5437" y="5437"/>
                    </a:moveTo>
                    <a:lnTo>
                      <a:pt x="5437" y="9688"/>
                    </a:lnTo>
                    <a:lnTo>
                      <a:pt x="14470" y="18557"/>
                    </a:lnTo>
                    <a:cubicBezTo>
                      <a:pt x="14634" y="18884"/>
                      <a:pt x="15165" y="19048"/>
                      <a:pt x="15492" y="19048"/>
                    </a:cubicBezTo>
                    <a:cubicBezTo>
                      <a:pt x="15860" y="19048"/>
                      <a:pt x="16187" y="18884"/>
                      <a:pt x="16514" y="18557"/>
                    </a:cubicBezTo>
                    <a:cubicBezTo>
                      <a:pt x="17045" y="18026"/>
                      <a:pt x="17045" y="17004"/>
                      <a:pt x="16514" y="16514"/>
                    </a:cubicBezTo>
                    <a:lnTo>
                      <a:pt x="5437" y="5437"/>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5795597" y="538196"/>
                <a:ext cx="1018840" cy="770425"/>
              </a:xfrm>
              <a:custGeom>
                <a:rect b="b" l="l" r="r" t="t"/>
                <a:pathLst>
                  <a:path extrusionOk="0" h="15819" w="19907">
                    <a:moveTo>
                      <a:pt x="1" y="0"/>
                    </a:moveTo>
                    <a:lnTo>
                      <a:pt x="3066" y="2698"/>
                    </a:lnTo>
                    <a:lnTo>
                      <a:pt x="7481" y="2698"/>
                    </a:lnTo>
                    <a:lnTo>
                      <a:pt x="4415" y="0"/>
                    </a:lnTo>
                    <a:close/>
                    <a:moveTo>
                      <a:pt x="3924" y="3393"/>
                    </a:moveTo>
                    <a:lnTo>
                      <a:pt x="17209" y="15491"/>
                    </a:lnTo>
                    <a:cubicBezTo>
                      <a:pt x="17536" y="15655"/>
                      <a:pt x="17863" y="15818"/>
                      <a:pt x="18230" y="15818"/>
                    </a:cubicBezTo>
                    <a:cubicBezTo>
                      <a:pt x="18557" y="15818"/>
                      <a:pt x="19089" y="15655"/>
                      <a:pt x="19252" y="15328"/>
                    </a:cubicBezTo>
                    <a:cubicBezTo>
                      <a:pt x="19906" y="14633"/>
                      <a:pt x="19743" y="13775"/>
                      <a:pt x="19252" y="13284"/>
                    </a:cubicBezTo>
                    <a:lnTo>
                      <a:pt x="8339" y="3393"/>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2387775" y="3862589"/>
                <a:ext cx="922622" cy="696787"/>
              </a:xfrm>
              <a:custGeom>
                <a:rect b="b" l="l" r="r" t="t"/>
                <a:pathLst>
                  <a:path extrusionOk="0" h="14307" w="18027">
                    <a:moveTo>
                      <a:pt x="1677" y="1"/>
                    </a:moveTo>
                    <a:cubicBezTo>
                      <a:pt x="1186" y="1"/>
                      <a:pt x="859" y="205"/>
                      <a:pt x="491" y="532"/>
                    </a:cubicBezTo>
                    <a:cubicBezTo>
                      <a:pt x="1" y="1227"/>
                      <a:pt x="1" y="2044"/>
                      <a:pt x="655" y="2576"/>
                    </a:cubicBezTo>
                    <a:lnTo>
                      <a:pt x="9688" y="10914"/>
                    </a:lnTo>
                    <a:lnTo>
                      <a:pt x="14143" y="10914"/>
                    </a:lnTo>
                    <a:lnTo>
                      <a:pt x="2535" y="368"/>
                    </a:lnTo>
                    <a:cubicBezTo>
                      <a:pt x="2372" y="205"/>
                      <a:pt x="2045" y="1"/>
                      <a:pt x="1677" y="1"/>
                    </a:cubicBezTo>
                    <a:close/>
                    <a:moveTo>
                      <a:pt x="10546" y="11609"/>
                    </a:moveTo>
                    <a:lnTo>
                      <a:pt x="13612" y="14307"/>
                    </a:lnTo>
                    <a:lnTo>
                      <a:pt x="18026" y="14307"/>
                    </a:lnTo>
                    <a:lnTo>
                      <a:pt x="14961" y="11609"/>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2919134" y="3972072"/>
                <a:ext cx="792932" cy="587303"/>
              </a:xfrm>
              <a:custGeom>
                <a:rect b="b" l="l" r="r" t="t"/>
                <a:pathLst>
                  <a:path extrusionOk="0" h="12059" w="15493">
                    <a:moveTo>
                      <a:pt x="1718" y="1"/>
                    </a:moveTo>
                    <a:cubicBezTo>
                      <a:pt x="1186" y="1"/>
                      <a:pt x="859" y="164"/>
                      <a:pt x="491" y="491"/>
                    </a:cubicBezTo>
                    <a:cubicBezTo>
                      <a:pt x="1" y="1186"/>
                      <a:pt x="1" y="2044"/>
                      <a:pt x="696" y="2535"/>
                    </a:cubicBezTo>
                    <a:lnTo>
                      <a:pt x="7317" y="8666"/>
                    </a:lnTo>
                    <a:lnTo>
                      <a:pt x="11732" y="8666"/>
                    </a:lnTo>
                    <a:lnTo>
                      <a:pt x="2535" y="328"/>
                    </a:lnTo>
                    <a:cubicBezTo>
                      <a:pt x="2372" y="164"/>
                      <a:pt x="2045" y="1"/>
                      <a:pt x="1718" y="1"/>
                    </a:cubicBezTo>
                    <a:close/>
                    <a:moveTo>
                      <a:pt x="8012" y="9361"/>
                    </a:moveTo>
                    <a:lnTo>
                      <a:pt x="11078" y="12059"/>
                    </a:lnTo>
                    <a:lnTo>
                      <a:pt x="15492" y="12059"/>
                    </a:lnTo>
                    <a:lnTo>
                      <a:pt x="12427" y="9361"/>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5402324" y="538196"/>
                <a:ext cx="803321" cy="587255"/>
              </a:xfrm>
              <a:custGeom>
                <a:rect b="b" l="l" r="r" t="t"/>
                <a:pathLst>
                  <a:path extrusionOk="0" h="12058" w="15696">
                    <a:moveTo>
                      <a:pt x="0" y="0"/>
                    </a:moveTo>
                    <a:lnTo>
                      <a:pt x="3066" y="2698"/>
                    </a:lnTo>
                    <a:lnTo>
                      <a:pt x="7521" y="2698"/>
                    </a:lnTo>
                    <a:lnTo>
                      <a:pt x="4456" y="0"/>
                    </a:lnTo>
                    <a:close/>
                    <a:moveTo>
                      <a:pt x="3761" y="3393"/>
                    </a:moveTo>
                    <a:lnTo>
                      <a:pt x="12957" y="11731"/>
                    </a:lnTo>
                    <a:cubicBezTo>
                      <a:pt x="13284" y="11894"/>
                      <a:pt x="13652" y="12058"/>
                      <a:pt x="13979" y="12058"/>
                    </a:cubicBezTo>
                    <a:cubicBezTo>
                      <a:pt x="14511" y="12058"/>
                      <a:pt x="14838" y="11894"/>
                      <a:pt x="15165" y="11567"/>
                    </a:cubicBezTo>
                    <a:cubicBezTo>
                      <a:pt x="15696" y="11036"/>
                      <a:pt x="15696" y="10014"/>
                      <a:pt x="15001" y="9524"/>
                    </a:cubicBezTo>
                    <a:lnTo>
                      <a:pt x="8175" y="3393"/>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6519396" y="538196"/>
                <a:ext cx="1167365" cy="8958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7320631" y="777083"/>
                <a:ext cx="811715" cy="78834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992433" y="3464445"/>
                <a:ext cx="811766" cy="788347"/>
              </a:xfrm>
              <a:custGeom>
                <a:rect b="b" l="l" r="r" t="t"/>
                <a:pathLst>
                  <a:path extrusionOk="0" h="16187" w="15861">
                    <a:moveTo>
                      <a:pt x="1" y="1"/>
                    </a:moveTo>
                    <a:lnTo>
                      <a:pt x="1" y="3925"/>
                    </a:lnTo>
                    <a:lnTo>
                      <a:pt x="13121" y="15860"/>
                    </a:lnTo>
                    <a:cubicBezTo>
                      <a:pt x="13448" y="16023"/>
                      <a:pt x="13816" y="16187"/>
                      <a:pt x="14143" y="16187"/>
                    </a:cubicBezTo>
                    <a:cubicBezTo>
                      <a:pt x="14470" y="16187"/>
                      <a:pt x="15002" y="16023"/>
                      <a:pt x="15165" y="15696"/>
                    </a:cubicBezTo>
                    <a:cubicBezTo>
                      <a:pt x="15860" y="15165"/>
                      <a:pt x="15656" y="14143"/>
                      <a:pt x="15165" y="13653"/>
                    </a:cubicBezTo>
                    <a:lnTo>
                      <a:pt x="1" y="1"/>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1438064" y="3597841"/>
                <a:ext cx="1236355" cy="961533"/>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7" name="Google Shape;87;p2"/>
          <p:cNvGrpSpPr/>
          <p:nvPr/>
        </p:nvGrpSpPr>
        <p:grpSpPr>
          <a:xfrm>
            <a:off x="4385190" y="148199"/>
            <a:ext cx="373622" cy="90485"/>
            <a:chOff x="4685288" y="186288"/>
            <a:chExt cx="419375" cy="90485"/>
          </a:xfrm>
        </p:grpSpPr>
        <p:sp>
          <p:nvSpPr>
            <p:cNvPr id="88" name="Google Shape;88;p2"/>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 name="Google Shape;89;p2"/>
            <p:cNvGrpSpPr/>
            <p:nvPr/>
          </p:nvGrpSpPr>
          <p:grpSpPr>
            <a:xfrm>
              <a:off x="4685288" y="186300"/>
              <a:ext cx="419375" cy="90473"/>
              <a:chOff x="4390000" y="182175"/>
              <a:chExt cx="419375" cy="90473"/>
            </a:xfrm>
          </p:grpSpPr>
          <p:sp>
            <p:nvSpPr>
              <p:cNvPr id="90" name="Google Shape;90;p2"/>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2" name="Google Shape;92;p2"/>
          <p:cNvSpPr txBox="1"/>
          <p:nvPr>
            <p:ph type="ctrTitle"/>
          </p:nvPr>
        </p:nvSpPr>
        <p:spPr>
          <a:xfrm>
            <a:off x="1896300" y="1379375"/>
            <a:ext cx="5351400" cy="13701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accent5"/>
              </a:buClr>
              <a:buSzPts val="5200"/>
              <a:buNone/>
              <a:defRPr sz="3400">
                <a:solidFill>
                  <a:schemeClr val="accent5"/>
                </a:solidFill>
                <a:latin typeface="Aldrich"/>
                <a:ea typeface="Aldrich"/>
                <a:cs typeface="Aldrich"/>
                <a:sym typeface="Aldrich"/>
              </a:defRPr>
            </a:lvl1pPr>
            <a:lvl2pPr lvl="1" algn="ctr">
              <a:spcBef>
                <a:spcPts val="0"/>
              </a:spcBef>
              <a:spcAft>
                <a:spcPts val="0"/>
              </a:spcAft>
              <a:buClr>
                <a:schemeClr val="accent5"/>
              </a:buClr>
              <a:buSzPts val="5200"/>
              <a:buNone/>
              <a:defRPr sz="5200">
                <a:solidFill>
                  <a:schemeClr val="accent5"/>
                </a:solidFill>
              </a:defRPr>
            </a:lvl2pPr>
            <a:lvl3pPr lvl="2" algn="ctr">
              <a:spcBef>
                <a:spcPts val="0"/>
              </a:spcBef>
              <a:spcAft>
                <a:spcPts val="0"/>
              </a:spcAft>
              <a:buClr>
                <a:schemeClr val="accent5"/>
              </a:buClr>
              <a:buSzPts val="5200"/>
              <a:buNone/>
              <a:defRPr sz="5200">
                <a:solidFill>
                  <a:schemeClr val="accent5"/>
                </a:solidFill>
              </a:defRPr>
            </a:lvl3pPr>
            <a:lvl4pPr lvl="3" algn="ctr">
              <a:spcBef>
                <a:spcPts val="0"/>
              </a:spcBef>
              <a:spcAft>
                <a:spcPts val="0"/>
              </a:spcAft>
              <a:buClr>
                <a:schemeClr val="accent5"/>
              </a:buClr>
              <a:buSzPts val="5200"/>
              <a:buNone/>
              <a:defRPr sz="5200">
                <a:solidFill>
                  <a:schemeClr val="accent5"/>
                </a:solidFill>
              </a:defRPr>
            </a:lvl4pPr>
            <a:lvl5pPr lvl="4" algn="ctr">
              <a:spcBef>
                <a:spcPts val="0"/>
              </a:spcBef>
              <a:spcAft>
                <a:spcPts val="0"/>
              </a:spcAft>
              <a:buClr>
                <a:schemeClr val="accent5"/>
              </a:buClr>
              <a:buSzPts val="5200"/>
              <a:buNone/>
              <a:defRPr sz="5200">
                <a:solidFill>
                  <a:schemeClr val="accent5"/>
                </a:solidFill>
              </a:defRPr>
            </a:lvl5pPr>
            <a:lvl6pPr lvl="5" algn="ctr">
              <a:spcBef>
                <a:spcPts val="0"/>
              </a:spcBef>
              <a:spcAft>
                <a:spcPts val="0"/>
              </a:spcAft>
              <a:buClr>
                <a:schemeClr val="accent5"/>
              </a:buClr>
              <a:buSzPts val="5200"/>
              <a:buNone/>
              <a:defRPr sz="5200">
                <a:solidFill>
                  <a:schemeClr val="accent5"/>
                </a:solidFill>
              </a:defRPr>
            </a:lvl6pPr>
            <a:lvl7pPr lvl="6" algn="ctr">
              <a:spcBef>
                <a:spcPts val="0"/>
              </a:spcBef>
              <a:spcAft>
                <a:spcPts val="0"/>
              </a:spcAft>
              <a:buClr>
                <a:schemeClr val="accent5"/>
              </a:buClr>
              <a:buSzPts val="5200"/>
              <a:buNone/>
              <a:defRPr sz="5200">
                <a:solidFill>
                  <a:schemeClr val="accent5"/>
                </a:solidFill>
              </a:defRPr>
            </a:lvl7pPr>
            <a:lvl8pPr lvl="7" algn="ctr">
              <a:spcBef>
                <a:spcPts val="0"/>
              </a:spcBef>
              <a:spcAft>
                <a:spcPts val="0"/>
              </a:spcAft>
              <a:buClr>
                <a:schemeClr val="accent5"/>
              </a:buClr>
              <a:buSzPts val="5200"/>
              <a:buNone/>
              <a:defRPr sz="5200">
                <a:solidFill>
                  <a:schemeClr val="accent5"/>
                </a:solidFill>
              </a:defRPr>
            </a:lvl8pPr>
            <a:lvl9pPr lvl="8" algn="ctr">
              <a:spcBef>
                <a:spcPts val="0"/>
              </a:spcBef>
              <a:spcAft>
                <a:spcPts val="0"/>
              </a:spcAft>
              <a:buClr>
                <a:schemeClr val="accent5"/>
              </a:buClr>
              <a:buSzPts val="5200"/>
              <a:buNone/>
              <a:defRPr sz="5200">
                <a:solidFill>
                  <a:schemeClr val="accent5"/>
                </a:solidFill>
              </a:defRPr>
            </a:lvl9pPr>
          </a:lstStyle>
          <a:p/>
        </p:txBody>
      </p:sp>
      <p:sp>
        <p:nvSpPr>
          <p:cNvPr id="93" name="Google Shape;93;p2"/>
          <p:cNvSpPr txBox="1"/>
          <p:nvPr>
            <p:ph idx="1" type="subTitle"/>
          </p:nvPr>
        </p:nvSpPr>
        <p:spPr>
          <a:xfrm>
            <a:off x="2254050" y="2862700"/>
            <a:ext cx="46359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600"/>
              <a:buNone/>
              <a:defRPr sz="1600">
                <a:latin typeface="Century Gothic"/>
                <a:ea typeface="Century Gothic"/>
                <a:cs typeface="Century Gothic"/>
                <a:sym typeface="Century Gothic"/>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grpSp>
        <p:nvGrpSpPr>
          <p:cNvPr id="94" name="Google Shape;94;p2"/>
          <p:cNvGrpSpPr/>
          <p:nvPr/>
        </p:nvGrpSpPr>
        <p:grpSpPr>
          <a:xfrm rot="-230834">
            <a:off x="414418" y="301686"/>
            <a:ext cx="1386005" cy="2705399"/>
            <a:chOff x="409722" y="228600"/>
            <a:chExt cx="1385931" cy="2705253"/>
          </a:xfrm>
        </p:grpSpPr>
        <p:grpSp>
          <p:nvGrpSpPr>
            <p:cNvPr id="95" name="Google Shape;95;p2"/>
            <p:cNvGrpSpPr/>
            <p:nvPr/>
          </p:nvGrpSpPr>
          <p:grpSpPr>
            <a:xfrm flipH="1" rot="-617154">
              <a:off x="575967" y="402323"/>
              <a:ext cx="1053440" cy="2450002"/>
              <a:chOff x="3817855" y="1437512"/>
              <a:chExt cx="541146" cy="1128254"/>
            </a:xfrm>
          </p:grpSpPr>
          <p:sp>
            <p:nvSpPr>
              <p:cNvPr id="96" name="Google Shape;96;p2"/>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 name="Google Shape;98;p2"/>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2"/>
        </a:solidFill>
      </p:bgPr>
    </p:bg>
    <p:spTree>
      <p:nvGrpSpPr>
        <p:cNvPr id="99" name="Shape 99"/>
        <p:cNvGrpSpPr/>
        <p:nvPr/>
      </p:nvGrpSpPr>
      <p:grpSpPr>
        <a:xfrm>
          <a:off x="0" y="0"/>
          <a:ext cx="0" cy="0"/>
          <a:chOff x="0" y="0"/>
          <a:chExt cx="0" cy="0"/>
        </a:xfrm>
      </p:grpSpPr>
      <p:grpSp>
        <p:nvGrpSpPr>
          <p:cNvPr id="100" name="Google Shape;100;p3"/>
          <p:cNvGrpSpPr/>
          <p:nvPr/>
        </p:nvGrpSpPr>
        <p:grpSpPr>
          <a:xfrm>
            <a:off x="319043" y="283350"/>
            <a:ext cx="8505900" cy="4576800"/>
            <a:chOff x="319043" y="283350"/>
            <a:chExt cx="8505900" cy="4576800"/>
          </a:xfrm>
        </p:grpSpPr>
        <p:sp>
          <p:nvSpPr>
            <p:cNvPr id="101" name="Google Shape;101;p3"/>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3"/>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5" name="Google Shape;105;p3"/>
          <p:cNvGrpSpPr/>
          <p:nvPr/>
        </p:nvGrpSpPr>
        <p:grpSpPr>
          <a:xfrm>
            <a:off x="4281415" y="375214"/>
            <a:ext cx="581170" cy="125403"/>
            <a:chOff x="4685288" y="186288"/>
            <a:chExt cx="419375" cy="90485"/>
          </a:xfrm>
        </p:grpSpPr>
        <p:sp>
          <p:nvSpPr>
            <p:cNvPr id="106" name="Google Shape;106;p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 name="Google Shape;107;p3"/>
            <p:cNvGrpSpPr/>
            <p:nvPr/>
          </p:nvGrpSpPr>
          <p:grpSpPr>
            <a:xfrm>
              <a:off x="4685288" y="186300"/>
              <a:ext cx="419375" cy="90473"/>
              <a:chOff x="4390000" y="182175"/>
              <a:chExt cx="419375" cy="90473"/>
            </a:xfrm>
          </p:grpSpPr>
          <p:sp>
            <p:nvSpPr>
              <p:cNvPr id="108" name="Google Shape;108;p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0" name="Google Shape;110;p3"/>
          <p:cNvSpPr txBox="1"/>
          <p:nvPr>
            <p:ph type="ctrTitle"/>
          </p:nvPr>
        </p:nvSpPr>
        <p:spPr>
          <a:xfrm>
            <a:off x="2492100" y="2123475"/>
            <a:ext cx="4159800" cy="1124400"/>
          </a:xfrm>
          <a:prstGeom prst="rect">
            <a:avLst/>
          </a:prstGeom>
        </p:spPr>
        <p:txBody>
          <a:bodyPr anchorCtr="0" anchor="b" bIns="0" lIns="0" spcFirstLastPara="1" rIns="0" wrap="square" tIns="0">
            <a:noAutofit/>
          </a:bodyPr>
          <a:lstStyle>
            <a:lvl1pPr lvl="0" rtl="0" algn="ctr">
              <a:spcBef>
                <a:spcPts val="0"/>
              </a:spcBef>
              <a:spcAft>
                <a:spcPts val="0"/>
              </a:spcAft>
              <a:buSzPts val="8000"/>
              <a:buNone/>
              <a:defRPr sz="50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111" name="Google Shape;111;p3"/>
          <p:cNvSpPr txBox="1"/>
          <p:nvPr>
            <p:ph idx="1" type="subTitle"/>
          </p:nvPr>
        </p:nvSpPr>
        <p:spPr>
          <a:xfrm>
            <a:off x="2492100" y="3323814"/>
            <a:ext cx="4159800" cy="3363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12" name="Google Shape;112;p3"/>
          <p:cNvSpPr txBox="1"/>
          <p:nvPr>
            <p:ph hasCustomPrompt="1" idx="2" type="title"/>
          </p:nvPr>
        </p:nvSpPr>
        <p:spPr>
          <a:xfrm>
            <a:off x="2492100" y="1483386"/>
            <a:ext cx="4159800" cy="7047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70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accent2"/>
        </a:solidFill>
      </p:bgPr>
    </p:bg>
    <p:spTree>
      <p:nvGrpSpPr>
        <p:cNvPr id="113" name="Shape 113"/>
        <p:cNvGrpSpPr/>
        <p:nvPr/>
      </p:nvGrpSpPr>
      <p:grpSpPr>
        <a:xfrm>
          <a:off x="0" y="0"/>
          <a:ext cx="0" cy="0"/>
          <a:chOff x="0" y="0"/>
          <a:chExt cx="0" cy="0"/>
        </a:xfrm>
      </p:grpSpPr>
      <p:sp>
        <p:nvSpPr>
          <p:cNvPr id="114" name="Google Shape;114;p4"/>
          <p:cNvSpPr txBox="1"/>
          <p:nvPr>
            <p:ph idx="1" type="body"/>
          </p:nvPr>
        </p:nvSpPr>
        <p:spPr>
          <a:xfrm>
            <a:off x="722375" y="1104850"/>
            <a:ext cx="7699200" cy="3498900"/>
          </a:xfrm>
          <a:prstGeom prst="rect">
            <a:avLst/>
          </a:prstGeom>
        </p:spPr>
        <p:txBody>
          <a:bodyPr anchorCtr="0" anchor="t" bIns="91425" lIns="91425" spcFirstLastPara="1" rIns="91425" wrap="square" tIns="91425">
            <a:noAutofit/>
          </a:bodyPr>
          <a:lstStyle>
            <a:lvl1pPr indent="-368300" lvl="0" marL="457200">
              <a:lnSpc>
                <a:spcPct val="100000"/>
              </a:lnSpc>
              <a:spcBef>
                <a:spcPts val="0"/>
              </a:spcBef>
              <a:spcAft>
                <a:spcPts val="0"/>
              </a:spcAft>
              <a:buSzPts val="22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15" name="Google Shape;115;p4"/>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16" name="Google Shape;116;p4"/>
          <p:cNvGrpSpPr/>
          <p:nvPr/>
        </p:nvGrpSpPr>
        <p:grpSpPr>
          <a:xfrm>
            <a:off x="8264864" y="2136847"/>
            <a:ext cx="1179753" cy="2854241"/>
            <a:chOff x="7907551" y="-114309"/>
            <a:chExt cx="1908059" cy="4616272"/>
          </a:xfrm>
        </p:grpSpPr>
        <p:sp>
          <p:nvSpPr>
            <p:cNvPr id="117" name="Google Shape;117;p4"/>
            <p:cNvSpPr/>
            <p:nvPr/>
          </p:nvSpPr>
          <p:spPr>
            <a:xfrm>
              <a:off x="8606186" y="3608365"/>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4"/>
            <p:cNvSpPr/>
            <p:nvPr/>
          </p:nvSpPr>
          <p:spPr>
            <a:xfrm>
              <a:off x="8566430" y="3568608"/>
              <a:ext cx="79551" cy="562883"/>
            </a:xfrm>
            <a:custGeom>
              <a:rect b="b" l="l" r="r" t="t"/>
              <a:pathLst>
                <a:path extrusionOk="0" h="14470" w="2045">
                  <a:moveTo>
                    <a:pt x="1023" y="0"/>
                  </a:moveTo>
                  <a:cubicBezTo>
                    <a:pt x="369" y="0"/>
                    <a:pt x="1" y="327"/>
                    <a:pt x="1" y="1022"/>
                  </a:cubicBezTo>
                  <a:lnTo>
                    <a:pt x="1" y="13448"/>
                  </a:lnTo>
                  <a:cubicBezTo>
                    <a:pt x="1" y="13979"/>
                    <a:pt x="369" y="14470"/>
                    <a:pt x="1023" y="14470"/>
                  </a:cubicBezTo>
                  <a:cubicBezTo>
                    <a:pt x="1554" y="14470"/>
                    <a:pt x="2044" y="13979"/>
                    <a:pt x="2044" y="13448"/>
                  </a:cubicBezTo>
                  <a:lnTo>
                    <a:pt x="2044" y="1022"/>
                  </a:lnTo>
                  <a:cubicBezTo>
                    <a:pt x="2044" y="327"/>
                    <a:pt x="1554" y="0"/>
                    <a:pt x="1023"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4"/>
            <p:cNvSpPr/>
            <p:nvPr/>
          </p:nvSpPr>
          <p:spPr>
            <a:xfrm>
              <a:off x="8798589" y="3873900"/>
              <a:ext cx="39" cy="483371"/>
            </a:xfrm>
            <a:custGeom>
              <a:rect b="b" l="l" r="r" t="t"/>
              <a:pathLst>
                <a:path extrusionOk="0" h="12426" w="1">
                  <a:moveTo>
                    <a:pt x="0" y="0"/>
                  </a:moveTo>
                  <a:lnTo>
                    <a:pt x="0"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4"/>
            <p:cNvSpPr/>
            <p:nvPr/>
          </p:nvSpPr>
          <p:spPr>
            <a:xfrm>
              <a:off x="8758832" y="3834144"/>
              <a:ext cx="79551" cy="562883"/>
            </a:xfrm>
            <a:custGeom>
              <a:rect b="b" l="l" r="r" t="t"/>
              <a:pathLst>
                <a:path extrusionOk="0" h="14470" w="2045">
                  <a:moveTo>
                    <a:pt x="1022" y="0"/>
                  </a:moveTo>
                  <a:cubicBezTo>
                    <a:pt x="532" y="0"/>
                    <a:pt x="0" y="491"/>
                    <a:pt x="0" y="1022"/>
                  </a:cubicBezTo>
                  <a:lnTo>
                    <a:pt x="0" y="13448"/>
                  </a:lnTo>
                  <a:cubicBezTo>
                    <a:pt x="0" y="14102"/>
                    <a:pt x="532" y="14470"/>
                    <a:pt x="1022" y="14470"/>
                  </a:cubicBezTo>
                  <a:cubicBezTo>
                    <a:pt x="1554" y="14470"/>
                    <a:pt x="2044" y="14102"/>
                    <a:pt x="2044" y="13448"/>
                  </a:cubicBezTo>
                  <a:lnTo>
                    <a:pt x="2044" y="1022"/>
                  </a:lnTo>
                  <a:cubicBezTo>
                    <a:pt x="2044" y="491"/>
                    <a:pt x="1554"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
            <p:cNvSpPr/>
            <p:nvPr/>
          </p:nvSpPr>
          <p:spPr>
            <a:xfrm>
              <a:off x="7907551" y="-114309"/>
              <a:ext cx="1238654" cy="3139619"/>
            </a:xfrm>
            <a:custGeom>
              <a:rect b="b" l="l" r="r" t="t"/>
              <a:pathLst>
                <a:path extrusionOk="0" h="80710" w="31842">
                  <a:moveTo>
                    <a:pt x="3210" y="0"/>
                  </a:moveTo>
                  <a:cubicBezTo>
                    <a:pt x="2252" y="0"/>
                    <a:pt x="1348" y="293"/>
                    <a:pt x="818" y="992"/>
                  </a:cubicBezTo>
                  <a:cubicBezTo>
                    <a:pt x="164" y="1851"/>
                    <a:pt x="1" y="2873"/>
                    <a:pt x="1" y="3894"/>
                  </a:cubicBezTo>
                  <a:cubicBezTo>
                    <a:pt x="1" y="8677"/>
                    <a:pt x="4088" y="12928"/>
                    <a:pt x="3557" y="17710"/>
                  </a:cubicBezTo>
                  <a:cubicBezTo>
                    <a:pt x="3393" y="20408"/>
                    <a:pt x="1513" y="22983"/>
                    <a:pt x="1513" y="25680"/>
                  </a:cubicBezTo>
                  <a:cubicBezTo>
                    <a:pt x="1513" y="29768"/>
                    <a:pt x="5437" y="33038"/>
                    <a:pt x="6295" y="36921"/>
                  </a:cubicBezTo>
                  <a:cubicBezTo>
                    <a:pt x="7481" y="43420"/>
                    <a:pt x="655" y="50736"/>
                    <a:pt x="4579" y="56009"/>
                  </a:cubicBezTo>
                  <a:cubicBezTo>
                    <a:pt x="6295" y="58584"/>
                    <a:pt x="10219" y="59933"/>
                    <a:pt x="10383" y="62998"/>
                  </a:cubicBezTo>
                  <a:cubicBezTo>
                    <a:pt x="10546" y="65369"/>
                    <a:pt x="7971" y="67086"/>
                    <a:pt x="6786" y="69293"/>
                  </a:cubicBezTo>
                  <a:cubicBezTo>
                    <a:pt x="5273" y="71663"/>
                    <a:pt x="5437" y="74729"/>
                    <a:pt x="6786" y="77141"/>
                  </a:cubicBezTo>
                  <a:cubicBezTo>
                    <a:pt x="8254" y="79382"/>
                    <a:pt x="10929" y="80710"/>
                    <a:pt x="13496" y="80710"/>
                  </a:cubicBezTo>
                  <a:cubicBezTo>
                    <a:pt x="13644" y="80710"/>
                    <a:pt x="13792" y="80706"/>
                    <a:pt x="13939" y="80697"/>
                  </a:cubicBezTo>
                  <a:lnTo>
                    <a:pt x="22645" y="79838"/>
                  </a:lnTo>
                  <a:cubicBezTo>
                    <a:pt x="28245" y="79511"/>
                    <a:pt x="31842" y="71663"/>
                    <a:pt x="28245" y="67249"/>
                  </a:cubicBezTo>
                  <a:cubicBezTo>
                    <a:pt x="26569" y="65042"/>
                    <a:pt x="23503" y="63489"/>
                    <a:pt x="22645" y="60791"/>
                  </a:cubicBezTo>
                  <a:cubicBezTo>
                    <a:pt x="21623" y="56540"/>
                    <a:pt x="26732" y="52248"/>
                    <a:pt x="25016" y="48161"/>
                  </a:cubicBezTo>
                  <a:cubicBezTo>
                    <a:pt x="24321" y="46322"/>
                    <a:pt x="22277" y="45300"/>
                    <a:pt x="21092" y="43583"/>
                  </a:cubicBezTo>
                  <a:cubicBezTo>
                    <a:pt x="17863" y="39169"/>
                    <a:pt x="21787" y="32670"/>
                    <a:pt x="20601" y="27397"/>
                  </a:cubicBezTo>
                  <a:cubicBezTo>
                    <a:pt x="19743" y="22615"/>
                    <a:pt x="15124" y="19549"/>
                    <a:pt x="12917" y="15298"/>
                  </a:cubicBezTo>
                  <a:cubicBezTo>
                    <a:pt x="10383" y="10353"/>
                    <a:pt x="10546" y="3404"/>
                    <a:pt x="5764" y="665"/>
                  </a:cubicBezTo>
                  <a:cubicBezTo>
                    <a:pt x="5036" y="252"/>
                    <a:pt x="4100" y="0"/>
                    <a:pt x="321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
            <p:cNvSpPr/>
            <p:nvPr/>
          </p:nvSpPr>
          <p:spPr>
            <a:xfrm>
              <a:off x="8119015" y="89647"/>
              <a:ext cx="596298" cy="2776176"/>
            </a:xfrm>
            <a:custGeom>
              <a:rect b="b" l="l" r="r" t="t"/>
              <a:pathLst>
                <a:path extrusionOk="0" h="71367" w="15329">
                  <a:moveTo>
                    <a:pt x="328" y="0"/>
                  </a:moveTo>
                  <a:cubicBezTo>
                    <a:pt x="164" y="0"/>
                    <a:pt x="1" y="205"/>
                    <a:pt x="1" y="368"/>
                  </a:cubicBezTo>
                  <a:cubicBezTo>
                    <a:pt x="164" y="695"/>
                    <a:pt x="5805" y="23339"/>
                    <a:pt x="10219" y="43776"/>
                  </a:cubicBezTo>
                  <a:lnTo>
                    <a:pt x="10219" y="43776"/>
                  </a:lnTo>
                  <a:lnTo>
                    <a:pt x="4252" y="39525"/>
                  </a:lnTo>
                  <a:cubicBezTo>
                    <a:pt x="4252" y="39362"/>
                    <a:pt x="4088" y="39362"/>
                    <a:pt x="4088" y="39362"/>
                  </a:cubicBezTo>
                  <a:cubicBezTo>
                    <a:pt x="3925" y="39362"/>
                    <a:pt x="3925" y="39362"/>
                    <a:pt x="3925" y="39525"/>
                  </a:cubicBezTo>
                  <a:cubicBezTo>
                    <a:pt x="3761" y="39689"/>
                    <a:pt x="3761" y="39852"/>
                    <a:pt x="3925" y="40057"/>
                  </a:cubicBezTo>
                  <a:lnTo>
                    <a:pt x="10056" y="44471"/>
                  </a:lnTo>
                  <a:lnTo>
                    <a:pt x="10219" y="44635"/>
                  </a:lnTo>
                  <a:lnTo>
                    <a:pt x="10383" y="44635"/>
                  </a:lnTo>
                  <a:cubicBezTo>
                    <a:pt x="11568" y="50929"/>
                    <a:pt x="12754" y="57060"/>
                    <a:pt x="13612" y="62170"/>
                  </a:cubicBezTo>
                  <a:lnTo>
                    <a:pt x="8666" y="57060"/>
                  </a:lnTo>
                  <a:cubicBezTo>
                    <a:pt x="8666" y="56897"/>
                    <a:pt x="8503" y="56897"/>
                    <a:pt x="8503" y="56897"/>
                  </a:cubicBezTo>
                  <a:cubicBezTo>
                    <a:pt x="8339" y="56897"/>
                    <a:pt x="8339" y="56897"/>
                    <a:pt x="8176" y="57060"/>
                  </a:cubicBezTo>
                  <a:lnTo>
                    <a:pt x="8176" y="57428"/>
                  </a:lnTo>
                  <a:lnTo>
                    <a:pt x="13775" y="63355"/>
                  </a:lnTo>
                  <a:cubicBezTo>
                    <a:pt x="14307" y="66420"/>
                    <a:pt x="14634" y="69159"/>
                    <a:pt x="14797" y="71366"/>
                  </a:cubicBezTo>
                  <a:lnTo>
                    <a:pt x="15329" y="71366"/>
                  </a:lnTo>
                  <a:cubicBezTo>
                    <a:pt x="15329" y="69322"/>
                    <a:pt x="15002" y="66788"/>
                    <a:pt x="14470" y="64050"/>
                  </a:cubicBezTo>
                  <a:lnTo>
                    <a:pt x="14634" y="64050"/>
                  </a:lnTo>
                  <a:cubicBezTo>
                    <a:pt x="14634" y="64050"/>
                    <a:pt x="14797" y="64050"/>
                    <a:pt x="14797" y="63886"/>
                  </a:cubicBezTo>
                  <a:cubicBezTo>
                    <a:pt x="15002" y="63886"/>
                    <a:pt x="15002" y="63559"/>
                    <a:pt x="14797" y="63559"/>
                  </a:cubicBezTo>
                  <a:lnTo>
                    <a:pt x="14470" y="63028"/>
                  </a:lnTo>
                  <a:cubicBezTo>
                    <a:pt x="11078" y="41406"/>
                    <a:pt x="859" y="695"/>
                    <a:pt x="696" y="205"/>
                  </a:cubicBezTo>
                  <a:cubicBezTo>
                    <a:pt x="696" y="0"/>
                    <a:pt x="491" y="0"/>
                    <a:pt x="328"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4"/>
            <p:cNvSpPr/>
            <p:nvPr/>
          </p:nvSpPr>
          <p:spPr>
            <a:xfrm>
              <a:off x="8424307" y="938692"/>
              <a:ext cx="111332" cy="318046"/>
            </a:xfrm>
            <a:custGeom>
              <a:rect b="b" l="l" r="r" t="t"/>
              <a:pathLst>
                <a:path extrusionOk="0" h="8176" w="2862">
                  <a:moveTo>
                    <a:pt x="2535" y="1"/>
                  </a:moveTo>
                  <a:cubicBezTo>
                    <a:pt x="2371" y="1"/>
                    <a:pt x="2208" y="164"/>
                    <a:pt x="2208" y="328"/>
                  </a:cubicBezTo>
                  <a:lnTo>
                    <a:pt x="1" y="7808"/>
                  </a:lnTo>
                  <a:cubicBezTo>
                    <a:pt x="1" y="8012"/>
                    <a:pt x="1" y="8176"/>
                    <a:pt x="164" y="8176"/>
                  </a:cubicBezTo>
                  <a:lnTo>
                    <a:pt x="328" y="8176"/>
                  </a:lnTo>
                  <a:cubicBezTo>
                    <a:pt x="491" y="8176"/>
                    <a:pt x="491" y="8176"/>
                    <a:pt x="655" y="8012"/>
                  </a:cubicBezTo>
                  <a:lnTo>
                    <a:pt x="2862" y="491"/>
                  </a:lnTo>
                  <a:cubicBezTo>
                    <a:pt x="2862" y="328"/>
                    <a:pt x="2698" y="164"/>
                    <a:pt x="2535"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4"/>
            <p:cNvSpPr/>
            <p:nvPr/>
          </p:nvSpPr>
          <p:spPr>
            <a:xfrm>
              <a:off x="8788417" y="298310"/>
              <a:ext cx="1027193" cy="2682583"/>
            </a:xfrm>
            <a:custGeom>
              <a:rect b="b" l="l" r="r" t="t"/>
              <a:pathLst>
                <a:path extrusionOk="0" h="68961" w="26406">
                  <a:moveTo>
                    <a:pt x="18871" y="0"/>
                  </a:moveTo>
                  <a:cubicBezTo>
                    <a:pt x="18467" y="0"/>
                    <a:pt x="18069" y="86"/>
                    <a:pt x="17699" y="277"/>
                  </a:cubicBezTo>
                  <a:cubicBezTo>
                    <a:pt x="17004" y="604"/>
                    <a:pt x="16514" y="1462"/>
                    <a:pt x="16187" y="2321"/>
                  </a:cubicBezTo>
                  <a:cubicBezTo>
                    <a:pt x="14961" y="6081"/>
                    <a:pt x="16841" y="10495"/>
                    <a:pt x="15165" y="14256"/>
                  </a:cubicBezTo>
                  <a:cubicBezTo>
                    <a:pt x="14143" y="16299"/>
                    <a:pt x="12100" y="17648"/>
                    <a:pt x="11241" y="19856"/>
                  </a:cubicBezTo>
                  <a:cubicBezTo>
                    <a:pt x="10056" y="23085"/>
                    <a:pt x="12263" y="26845"/>
                    <a:pt x="11568" y="30237"/>
                  </a:cubicBezTo>
                  <a:cubicBezTo>
                    <a:pt x="10710" y="35715"/>
                    <a:pt x="3230" y="39434"/>
                    <a:pt x="4742" y="44707"/>
                  </a:cubicBezTo>
                  <a:cubicBezTo>
                    <a:pt x="5437" y="47282"/>
                    <a:pt x="8176" y="49326"/>
                    <a:pt x="7317" y="51696"/>
                  </a:cubicBezTo>
                  <a:cubicBezTo>
                    <a:pt x="6786" y="53740"/>
                    <a:pt x="4415" y="54435"/>
                    <a:pt x="2699" y="55784"/>
                  </a:cubicBezTo>
                  <a:cubicBezTo>
                    <a:pt x="859" y="57173"/>
                    <a:pt x="1" y="59708"/>
                    <a:pt x="491" y="62078"/>
                  </a:cubicBezTo>
                  <a:cubicBezTo>
                    <a:pt x="1023" y="64326"/>
                    <a:pt x="2903" y="66166"/>
                    <a:pt x="5110" y="66861"/>
                  </a:cubicBezTo>
                  <a:lnTo>
                    <a:pt x="12263" y="68741"/>
                  </a:lnTo>
                  <a:cubicBezTo>
                    <a:pt x="12754" y="68891"/>
                    <a:pt x="13251" y="68961"/>
                    <a:pt x="13745" y="68961"/>
                  </a:cubicBezTo>
                  <a:cubicBezTo>
                    <a:pt x="17699" y="68961"/>
                    <a:pt x="21473" y="64472"/>
                    <a:pt x="20274" y="60402"/>
                  </a:cubicBezTo>
                  <a:cubicBezTo>
                    <a:pt x="19580" y="58195"/>
                    <a:pt x="17536" y="56152"/>
                    <a:pt x="17699" y="53577"/>
                  </a:cubicBezTo>
                  <a:cubicBezTo>
                    <a:pt x="18026" y="50020"/>
                    <a:pt x="23340" y="48140"/>
                    <a:pt x="23136" y="44380"/>
                  </a:cubicBezTo>
                  <a:cubicBezTo>
                    <a:pt x="23136" y="42663"/>
                    <a:pt x="21787" y="41314"/>
                    <a:pt x="21460" y="39598"/>
                  </a:cubicBezTo>
                  <a:cubicBezTo>
                    <a:pt x="20070" y="35183"/>
                    <a:pt x="25016" y="31259"/>
                    <a:pt x="25711" y="26681"/>
                  </a:cubicBezTo>
                  <a:cubicBezTo>
                    <a:pt x="26406" y="22758"/>
                    <a:pt x="23667" y="18997"/>
                    <a:pt x="23340" y="14910"/>
                  </a:cubicBezTo>
                  <a:cubicBezTo>
                    <a:pt x="22645" y="10332"/>
                    <a:pt x="24852" y="4855"/>
                    <a:pt x="21787" y="1462"/>
                  </a:cubicBezTo>
                  <a:cubicBezTo>
                    <a:pt x="21045" y="602"/>
                    <a:pt x="19938" y="0"/>
                    <a:pt x="18871"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4"/>
            <p:cNvSpPr/>
            <p:nvPr/>
          </p:nvSpPr>
          <p:spPr>
            <a:xfrm>
              <a:off x="9179562" y="495109"/>
              <a:ext cx="410278" cy="2370722"/>
            </a:xfrm>
            <a:custGeom>
              <a:rect b="b" l="l" r="r" t="t"/>
              <a:pathLst>
                <a:path extrusionOk="0" h="60944" w="10547">
                  <a:moveTo>
                    <a:pt x="10383" y="0"/>
                  </a:moveTo>
                  <a:cubicBezTo>
                    <a:pt x="10219" y="0"/>
                    <a:pt x="10015" y="0"/>
                    <a:pt x="10015" y="164"/>
                  </a:cubicBezTo>
                  <a:cubicBezTo>
                    <a:pt x="10015" y="491"/>
                    <a:pt x="7971" y="19906"/>
                    <a:pt x="5437" y="37277"/>
                  </a:cubicBezTo>
                  <a:lnTo>
                    <a:pt x="2045" y="32168"/>
                  </a:lnTo>
                  <a:cubicBezTo>
                    <a:pt x="2045" y="32168"/>
                    <a:pt x="2045" y="32004"/>
                    <a:pt x="1840" y="32004"/>
                  </a:cubicBezTo>
                  <a:lnTo>
                    <a:pt x="1677" y="32168"/>
                  </a:lnTo>
                  <a:cubicBezTo>
                    <a:pt x="1677" y="32168"/>
                    <a:pt x="1513" y="32331"/>
                    <a:pt x="1677" y="32495"/>
                  </a:cubicBezTo>
                  <a:lnTo>
                    <a:pt x="5274" y="37972"/>
                  </a:lnTo>
                  <a:lnTo>
                    <a:pt x="5437" y="37972"/>
                  </a:lnTo>
                  <a:cubicBezTo>
                    <a:pt x="4579" y="43408"/>
                    <a:pt x="3720" y="48518"/>
                    <a:pt x="2862" y="52768"/>
                  </a:cubicBezTo>
                  <a:lnTo>
                    <a:pt x="491" y="47332"/>
                  </a:lnTo>
                  <a:cubicBezTo>
                    <a:pt x="491" y="47169"/>
                    <a:pt x="328" y="47169"/>
                    <a:pt x="328" y="47169"/>
                  </a:cubicBezTo>
                  <a:lnTo>
                    <a:pt x="164" y="47169"/>
                  </a:lnTo>
                  <a:cubicBezTo>
                    <a:pt x="1" y="47169"/>
                    <a:pt x="1" y="47332"/>
                    <a:pt x="1" y="47496"/>
                  </a:cubicBezTo>
                  <a:lnTo>
                    <a:pt x="2699" y="53790"/>
                  </a:lnTo>
                  <a:cubicBezTo>
                    <a:pt x="2208" y="56692"/>
                    <a:pt x="1513" y="59063"/>
                    <a:pt x="1023" y="60943"/>
                  </a:cubicBezTo>
                  <a:lnTo>
                    <a:pt x="1513" y="60943"/>
                  </a:lnTo>
                  <a:cubicBezTo>
                    <a:pt x="2045" y="59267"/>
                    <a:pt x="2535" y="57019"/>
                    <a:pt x="3066" y="54485"/>
                  </a:cubicBezTo>
                  <a:lnTo>
                    <a:pt x="3393" y="54485"/>
                  </a:lnTo>
                  <a:cubicBezTo>
                    <a:pt x="3393" y="54485"/>
                    <a:pt x="3557" y="54322"/>
                    <a:pt x="3393" y="54158"/>
                  </a:cubicBezTo>
                  <a:lnTo>
                    <a:pt x="3230" y="53627"/>
                  </a:lnTo>
                  <a:cubicBezTo>
                    <a:pt x="6786" y="35560"/>
                    <a:pt x="10546" y="654"/>
                    <a:pt x="10546" y="164"/>
                  </a:cubicBezTo>
                  <a:cubicBezTo>
                    <a:pt x="10546" y="164"/>
                    <a:pt x="10546" y="0"/>
                    <a:pt x="10383"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4"/>
            <p:cNvSpPr/>
            <p:nvPr/>
          </p:nvSpPr>
          <p:spPr>
            <a:xfrm>
              <a:off x="9476919" y="1275805"/>
              <a:ext cx="179718" cy="225815"/>
            </a:xfrm>
            <a:custGeom>
              <a:rect b="b" l="l" r="r" t="t"/>
              <a:pathLst>
                <a:path extrusionOk="0" h="5805" w="4620">
                  <a:moveTo>
                    <a:pt x="4251" y="0"/>
                  </a:moveTo>
                  <a:cubicBezTo>
                    <a:pt x="4088" y="0"/>
                    <a:pt x="4088" y="0"/>
                    <a:pt x="4088" y="164"/>
                  </a:cubicBezTo>
                  <a:lnTo>
                    <a:pt x="0" y="5477"/>
                  </a:lnTo>
                  <a:cubicBezTo>
                    <a:pt x="0" y="5477"/>
                    <a:pt x="0" y="5641"/>
                    <a:pt x="164" y="5804"/>
                  </a:cubicBezTo>
                  <a:lnTo>
                    <a:pt x="532" y="5804"/>
                  </a:lnTo>
                  <a:lnTo>
                    <a:pt x="4415" y="368"/>
                  </a:lnTo>
                  <a:cubicBezTo>
                    <a:pt x="4619" y="368"/>
                    <a:pt x="4415" y="164"/>
                    <a:pt x="4415"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4"/>
            <p:cNvSpPr/>
            <p:nvPr/>
          </p:nvSpPr>
          <p:spPr>
            <a:xfrm>
              <a:off x="8106294" y="2865830"/>
              <a:ext cx="1510565" cy="1636134"/>
            </a:xfrm>
            <a:custGeom>
              <a:rect b="b" l="l" r="r" t="t"/>
              <a:pathLst>
                <a:path extrusionOk="0" h="42060" w="38832">
                  <a:moveTo>
                    <a:pt x="1" y="0"/>
                  </a:moveTo>
                  <a:lnTo>
                    <a:pt x="5437" y="42059"/>
                  </a:lnTo>
                  <a:lnTo>
                    <a:pt x="34744" y="42059"/>
                  </a:lnTo>
                  <a:lnTo>
                    <a:pt x="38831" y="0"/>
                  </a:ln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4"/>
            <p:cNvSpPr/>
            <p:nvPr/>
          </p:nvSpPr>
          <p:spPr>
            <a:xfrm>
              <a:off x="8522881" y="3144086"/>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4"/>
            <p:cNvSpPr/>
            <p:nvPr/>
          </p:nvSpPr>
          <p:spPr>
            <a:xfrm>
              <a:off x="8483163" y="3104329"/>
              <a:ext cx="79512" cy="562883"/>
            </a:xfrm>
            <a:custGeom>
              <a:rect b="b" l="l" r="r" t="t"/>
              <a:pathLst>
                <a:path extrusionOk="0" h="14470" w="2044">
                  <a:moveTo>
                    <a:pt x="1022" y="0"/>
                  </a:moveTo>
                  <a:cubicBezTo>
                    <a:pt x="327" y="0"/>
                    <a:pt x="0" y="368"/>
                    <a:pt x="0" y="1022"/>
                  </a:cubicBezTo>
                  <a:lnTo>
                    <a:pt x="0" y="13448"/>
                  </a:lnTo>
                  <a:cubicBezTo>
                    <a:pt x="0" y="13979"/>
                    <a:pt x="327" y="14470"/>
                    <a:pt x="1022" y="14470"/>
                  </a:cubicBezTo>
                  <a:cubicBezTo>
                    <a:pt x="1553" y="14470"/>
                    <a:pt x="2044" y="13979"/>
                    <a:pt x="2044" y="13448"/>
                  </a:cubicBezTo>
                  <a:lnTo>
                    <a:pt x="2044" y="1022"/>
                  </a:lnTo>
                  <a:cubicBezTo>
                    <a:pt x="2044" y="368"/>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
            <p:cNvSpPr/>
            <p:nvPr/>
          </p:nvSpPr>
          <p:spPr>
            <a:xfrm>
              <a:off x="9139845" y="3031196"/>
              <a:ext cx="79512" cy="564478"/>
            </a:xfrm>
            <a:custGeom>
              <a:rect b="b" l="l" r="r" t="t"/>
              <a:pathLst>
                <a:path extrusionOk="0" h="14511" w="2044">
                  <a:moveTo>
                    <a:pt x="1022" y="0"/>
                  </a:moveTo>
                  <a:cubicBezTo>
                    <a:pt x="491" y="0"/>
                    <a:pt x="0" y="368"/>
                    <a:pt x="0" y="1022"/>
                  </a:cubicBezTo>
                  <a:lnTo>
                    <a:pt x="0" y="13488"/>
                  </a:lnTo>
                  <a:cubicBezTo>
                    <a:pt x="0" y="13979"/>
                    <a:pt x="491" y="14510"/>
                    <a:pt x="1022" y="14510"/>
                  </a:cubicBezTo>
                  <a:cubicBezTo>
                    <a:pt x="1512" y="14510"/>
                    <a:pt x="2044" y="13979"/>
                    <a:pt x="2044" y="13488"/>
                  </a:cubicBezTo>
                  <a:lnTo>
                    <a:pt x="2044" y="1022"/>
                  </a:lnTo>
                  <a:cubicBezTo>
                    <a:pt x="2044" y="368"/>
                    <a:pt x="1512"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4"/>
            <p:cNvSpPr/>
            <p:nvPr/>
          </p:nvSpPr>
          <p:spPr>
            <a:xfrm>
              <a:off x="8993540" y="3323729"/>
              <a:ext cx="79551" cy="562922"/>
            </a:xfrm>
            <a:custGeom>
              <a:rect b="b" l="l" r="r" t="t"/>
              <a:pathLst>
                <a:path extrusionOk="0" h="14471" w="2045">
                  <a:moveTo>
                    <a:pt x="1022" y="1"/>
                  </a:moveTo>
                  <a:cubicBezTo>
                    <a:pt x="491" y="1"/>
                    <a:pt x="1" y="328"/>
                    <a:pt x="1" y="1023"/>
                  </a:cubicBezTo>
                  <a:lnTo>
                    <a:pt x="1" y="13448"/>
                  </a:lnTo>
                  <a:cubicBezTo>
                    <a:pt x="1" y="14143"/>
                    <a:pt x="491" y="14470"/>
                    <a:pt x="1022" y="14470"/>
                  </a:cubicBezTo>
                  <a:cubicBezTo>
                    <a:pt x="1513" y="14470"/>
                    <a:pt x="2044" y="14143"/>
                    <a:pt x="2044" y="13448"/>
                  </a:cubicBezTo>
                  <a:lnTo>
                    <a:pt x="2044" y="1023"/>
                  </a:lnTo>
                  <a:cubicBezTo>
                    <a:pt x="2044" y="328"/>
                    <a:pt x="1513" y="1"/>
                    <a:pt x="10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4"/>
            <p:cNvSpPr/>
            <p:nvPr/>
          </p:nvSpPr>
          <p:spPr>
            <a:xfrm>
              <a:off x="9165286" y="3733975"/>
              <a:ext cx="79512" cy="569263"/>
            </a:xfrm>
            <a:custGeom>
              <a:rect b="b" l="l" r="r" t="t"/>
              <a:pathLst>
                <a:path extrusionOk="0" h="14634" w="2044">
                  <a:moveTo>
                    <a:pt x="1022" y="0"/>
                  </a:moveTo>
                  <a:cubicBezTo>
                    <a:pt x="368" y="0"/>
                    <a:pt x="0" y="532"/>
                    <a:pt x="0" y="1022"/>
                  </a:cubicBezTo>
                  <a:lnTo>
                    <a:pt x="0" y="13611"/>
                  </a:lnTo>
                  <a:cubicBezTo>
                    <a:pt x="0" y="14143"/>
                    <a:pt x="368" y="14633"/>
                    <a:pt x="1022" y="14633"/>
                  </a:cubicBezTo>
                  <a:cubicBezTo>
                    <a:pt x="1553" y="14633"/>
                    <a:pt x="2044" y="14143"/>
                    <a:pt x="2044" y="13611"/>
                  </a:cubicBezTo>
                  <a:lnTo>
                    <a:pt x="2044" y="1022"/>
                  </a:lnTo>
                  <a:cubicBezTo>
                    <a:pt x="2044" y="532"/>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 name="Google Shape;133;p4"/>
          <p:cNvSpPr/>
          <p:nvPr/>
        </p:nvSpPr>
        <p:spPr>
          <a:xfrm>
            <a:off x="806725" y="4675051"/>
            <a:ext cx="1832405" cy="244805"/>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4" name="Google Shape;134;p4"/>
          <p:cNvCxnSpPr/>
          <p:nvPr/>
        </p:nvCxnSpPr>
        <p:spPr>
          <a:xfrm rot="10800000">
            <a:off x="7381950" y="4895850"/>
            <a:ext cx="1133400" cy="0"/>
          </a:xfrm>
          <a:prstGeom prst="straightConnector1">
            <a:avLst/>
          </a:prstGeom>
          <a:noFill/>
          <a:ln cap="flat" cmpd="sng" w="28575">
            <a:solidFill>
              <a:schemeClr val="accent5"/>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accent2"/>
        </a:solidFill>
      </p:bgPr>
    </p:bg>
    <p:spTree>
      <p:nvGrpSpPr>
        <p:cNvPr id="135" name="Shape 135"/>
        <p:cNvGrpSpPr/>
        <p:nvPr/>
      </p:nvGrpSpPr>
      <p:grpSpPr>
        <a:xfrm>
          <a:off x="0" y="0"/>
          <a:ext cx="0" cy="0"/>
          <a:chOff x="0" y="0"/>
          <a:chExt cx="0" cy="0"/>
        </a:xfrm>
      </p:grpSpPr>
      <p:sp>
        <p:nvSpPr>
          <p:cNvPr id="136" name="Google Shape;136;p5"/>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5"/>
          <p:cNvSpPr/>
          <p:nvPr/>
        </p:nvSpPr>
        <p:spPr>
          <a:xfrm flipH="1" rot="10800000">
            <a:off x="4675100" y="579312"/>
            <a:ext cx="3804000" cy="39834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8" name="Google Shape;138;p5"/>
          <p:cNvGrpSpPr/>
          <p:nvPr/>
        </p:nvGrpSpPr>
        <p:grpSpPr>
          <a:xfrm>
            <a:off x="6659628" y="3464137"/>
            <a:ext cx="1805174" cy="1083810"/>
            <a:chOff x="6659628" y="3464137"/>
            <a:chExt cx="1805174" cy="1083810"/>
          </a:xfrm>
        </p:grpSpPr>
        <p:sp>
          <p:nvSpPr>
            <p:cNvPr id="139" name="Google Shape;139;p5"/>
            <p:cNvSpPr/>
            <p:nvPr/>
          </p:nvSpPr>
          <p:spPr>
            <a:xfrm flipH="1">
              <a:off x="6659628" y="3545595"/>
              <a:ext cx="1262868" cy="1002352"/>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5"/>
            <p:cNvSpPr/>
            <p:nvPr/>
          </p:nvSpPr>
          <p:spPr>
            <a:xfrm flipH="1" rot="10800000">
              <a:off x="7611614" y="3464137"/>
              <a:ext cx="853189" cy="845690"/>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 name="Google Shape;141;p5"/>
          <p:cNvSpPr/>
          <p:nvPr/>
        </p:nvSpPr>
        <p:spPr>
          <a:xfrm flipH="1" rot="10800000">
            <a:off x="661175" y="576012"/>
            <a:ext cx="3807600" cy="39867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5"/>
          <p:cNvSpPr/>
          <p:nvPr/>
        </p:nvSpPr>
        <p:spPr>
          <a:xfrm flipH="1">
            <a:off x="947000" y="591709"/>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5"/>
          <p:cNvSpPr/>
          <p:nvPr/>
        </p:nvSpPr>
        <p:spPr>
          <a:xfrm flipH="1">
            <a:off x="1535518" y="590653"/>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5"/>
          <p:cNvSpPr/>
          <p:nvPr/>
        </p:nvSpPr>
        <p:spPr>
          <a:xfrm flipH="1">
            <a:off x="674764" y="1598807"/>
            <a:ext cx="768932" cy="729508"/>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5" name="Google Shape;145;p5"/>
          <p:cNvGrpSpPr/>
          <p:nvPr/>
        </p:nvGrpSpPr>
        <p:grpSpPr>
          <a:xfrm>
            <a:off x="4281415" y="375214"/>
            <a:ext cx="581170" cy="125403"/>
            <a:chOff x="4685288" y="186288"/>
            <a:chExt cx="419375" cy="90485"/>
          </a:xfrm>
        </p:grpSpPr>
        <p:sp>
          <p:nvSpPr>
            <p:cNvPr id="146" name="Google Shape;146;p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7" name="Google Shape;147;p5"/>
            <p:cNvGrpSpPr/>
            <p:nvPr/>
          </p:nvGrpSpPr>
          <p:grpSpPr>
            <a:xfrm>
              <a:off x="4685288" y="186300"/>
              <a:ext cx="419375" cy="90473"/>
              <a:chOff x="4390000" y="182175"/>
              <a:chExt cx="419375" cy="90473"/>
            </a:xfrm>
          </p:grpSpPr>
          <p:sp>
            <p:nvSpPr>
              <p:cNvPr id="148" name="Google Shape;148;p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0" name="Google Shape;150;p5"/>
          <p:cNvGrpSpPr/>
          <p:nvPr/>
        </p:nvGrpSpPr>
        <p:grpSpPr>
          <a:xfrm flipH="1" rot="-10283466">
            <a:off x="223212" y="142930"/>
            <a:ext cx="541137" cy="2225321"/>
            <a:chOff x="871338" y="1945155"/>
            <a:chExt cx="247109" cy="1016148"/>
          </a:xfrm>
        </p:grpSpPr>
        <p:sp>
          <p:nvSpPr>
            <p:cNvPr id="151" name="Google Shape;151;p5"/>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5"/>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5"/>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5"/>
          <p:cNvGrpSpPr/>
          <p:nvPr/>
        </p:nvGrpSpPr>
        <p:grpSpPr>
          <a:xfrm rot="-1025565">
            <a:off x="7915709" y="165251"/>
            <a:ext cx="961174" cy="1962025"/>
            <a:chOff x="3789888" y="1403830"/>
            <a:chExt cx="569113" cy="1161936"/>
          </a:xfrm>
        </p:grpSpPr>
        <p:sp>
          <p:nvSpPr>
            <p:cNvPr id="155" name="Google Shape;155;p5"/>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5"/>
            <p:cNvSpPr/>
            <p:nvPr/>
          </p:nvSpPr>
          <p:spPr>
            <a:xfrm>
              <a:off x="3789888" y="1403830"/>
              <a:ext cx="81102" cy="79229"/>
            </a:xfrm>
            <a:custGeom>
              <a:rect b="b" l="l" r="r" t="t"/>
              <a:pathLst>
                <a:path extrusionOk="0" h="4187" w="4286">
                  <a:moveTo>
                    <a:pt x="2206" y="1"/>
                  </a:moveTo>
                  <a:cubicBezTo>
                    <a:pt x="1053" y="1"/>
                    <a:pt x="0" y="953"/>
                    <a:pt x="126" y="2106"/>
                  </a:cubicBezTo>
                  <a:cubicBezTo>
                    <a:pt x="126" y="3259"/>
                    <a:pt x="1053" y="4186"/>
                    <a:pt x="2206" y="4186"/>
                  </a:cubicBezTo>
                  <a:cubicBezTo>
                    <a:pt x="3258" y="4186"/>
                    <a:pt x="4286" y="3259"/>
                    <a:pt x="4286" y="2106"/>
                  </a:cubicBezTo>
                  <a:cubicBezTo>
                    <a:pt x="4186" y="953"/>
                    <a:pt x="3359" y="1"/>
                    <a:pt x="22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5"/>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5"/>
          <p:cNvSpPr txBox="1"/>
          <p:nvPr>
            <p:ph idx="1" type="subTitle"/>
          </p:nvPr>
        </p:nvSpPr>
        <p:spPr>
          <a:xfrm>
            <a:off x="1379075" y="3084605"/>
            <a:ext cx="2371800" cy="7719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59" name="Google Shape;159;p5"/>
          <p:cNvSpPr txBox="1"/>
          <p:nvPr>
            <p:ph idx="2" type="subTitle"/>
          </p:nvPr>
        </p:nvSpPr>
        <p:spPr>
          <a:xfrm>
            <a:off x="5391200" y="3084606"/>
            <a:ext cx="2371800" cy="771900"/>
          </a:xfrm>
          <a:prstGeom prst="rect">
            <a:avLst/>
          </a:prstGeom>
        </p:spPr>
        <p:txBody>
          <a:bodyPr anchorCtr="0" anchor="t" bIns="0" lIns="0" spcFirstLastPara="1" rIns="0" wrap="square" tIns="0">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160" name="Google Shape;160;p5"/>
          <p:cNvSpPr/>
          <p:nvPr/>
        </p:nvSpPr>
        <p:spPr>
          <a:xfrm>
            <a:off x="3757049" y="4494946"/>
            <a:ext cx="1629891" cy="217696"/>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5"/>
          <p:cNvSpPr txBox="1"/>
          <p:nvPr>
            <p:ph type="title"/>
          </p:nvPr>
        </p:nvSpPr>
        <p:spPr>
          <a:xfrm>
            <a:off x="1276350" y="2638425"/>
            <a:ext cx="2581200" cy="42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SzPts val="2800"/>
              <a:buNone/>
              <a:defRPr>
                <a:latin typeface="Didact Gothic"/>
                <a:ea typeface="Didact Gothic"/>
                <a:cs typeface="Didact Gothic"/>
                <a:sym typeface="Didact Gothic"/>
              </a:defRPr>
            </a:lvl2pPr>
            <a:lvl3pPr lvl="2" rtl="0">
              <a:spcBef>
                <a:spcPts val="0"/>
              </a:spcBef>
              <a:spcAft>
                <a:spcPts val="0"/>
              </a:spcAft>
              <a:buSzPts val="2800"/>
              <a:buNone/>
              <a:defRPr>
                <a:latin typeface="Didact Gothic"/>
                <a:ea typeface="Didact Gothic"/>
                <a:cs typeface="Didact Gothic"/>
                <a:sym typeface="Didact Gothic"/>
              </a:defRPr>
            </a:lvl3pPr>
            <a:lvl4pPr lvl="3" rtl="0">
              <a:spcBef>
                <a:spcPts val="0"/>
              </a:spcBef>
              <a:spcAft>
                <a:spcPts val="0"/>
              </a:spcAft>
              <a:buSzPts val="2800"/>
              <a:buNone/>
              <a:defRPr>
                <a:latin typeface="Didact Gothic"/>
                <a:ea typeface="Didact Gothic"/>
                <a:cs typeface="Didact Gothic"/>
                <a:sym typeface="Didact Gothic"/>
              </a:defRPr>
            </a:lvl4pPr>
            <a:lvl5pPr lvl="4" rtl="0">
              <a:spcBef>
                <a:spcPts val="0"/>
              </a:spcBef>
              <a:spcAft>
                <a:spcPts val="0"/>
              </a:spcAft>
              <a:buSzPts val="2800"/>
              <a:buNone/>
              <a:defRPr>
                <a:latin typeface="Didact Gothic"/>
                <a:ea typeface="Didact Gothic"/>
                <a:cs typeface="Didact Gothic"/>
                <a:sym typeface="Didact Gothic"/>
              </a:defRPr>
            </a:lvl5pPr>
            <a:lvl6pPr lvl="5" rtl="0">
              <a:spcBef>
                <a:spcPts val="0"/>
              </a:spcBef>
              <a:spcAft>
                <a:spcPts val="0"/>
              </a:spcAft>
              <a:buSzPts val="2800"/>
              <a:buNone/>
              <a:defRPr>
                <a:latin typeface="Didact Gothic"/>
                <a:ea typeface="Didact Gothic"/>
                <a:cs typeface="Didact Gothic"/>
                <a:sym typeface="Didact Gothic"/>
              </a:defRPr>
            </a:lvl6pPr>
            <a:lvl7pPr lvl="6" rtl="0">
              <a:spcBef>
                <a:spcPts val="0"/>
              </a:spcBef>
              <a:spcAft>
                <a:spcPts val="0"/>
              </a:spcAft>
              <a:buSzPts val="2800"/>
              <a:buNone/>
              <a:defRPr>
                <a:latin typeface="Didact Gothic"/>
                <a:ea typeface="Didact Gothic"/>
                <a:cs typeface="Didact Gothic"/>
                <a:sym typeface="Didact Gothic"/>
              </a:defRPr>
            </a:lvl7pPr>
            <a:lvl8pPr lvl="7" rtl="0">
              <a:spcBef>
                <a:spcPts val="0"/>
              </a:spcBef>
              <a:spcAft>
                <a:spcPts val="0"/>
              </a:spcAft>
              <a:buSzPts val="2800"/>
              <a:buNone/>
              <a:defRPr>
                <a:latin typeface="Didact Gothic"/>
                <a:ea typeface="Didact Gothic"/>
                <a:cs typeface="Didact Gothic"/>
                <a:sym typeface="Didact Gothic"/>
              </a:defRPr>
            </a:lvl8pPr>
            <a:lvl9pPr lvl="8" rtl="0">
              <a:spcBef>
                <a:spcPts val="0"/>
              </a:spcBef>
              <a:spcAft>
                <a:spcPts val="0"/>
              </a:spcAft>
              <a:buSzPts val="2800"/>
              <a:buNone/>
              <a:defRPr>
                <a:latin typeface="Didact Gothic"/>
                <a:ea typeface="Didact Gothic"/>
                <a:cs typeface="Didact Gothic"/>
                <a:sym typeface="Didact Gothic"/>
              </a:defRPr>
            </a:lvl9pPr>
          </a:lstStyle>
          <a:p/>
        </p:txBody>
      </p:sp>
      <p:sp>
        <p:nvSpPr>
          <p:cNvPr id="162" name="Google Shape;162;p5"/>
          <p:cNvSpPr txBox="1"/>
          <p:nvPr>
            <p:ph idx="3" type="title"/>
          </p:nvPr>
        </p:nvSpPr>
        <p:spPr>
          <a:xfrm>
            <a:off x="5286375" y="2638425"/>
            <a:ext cx="2581200" cy="42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SzPts val="2800"/>
              <a:buNone/>
              <a:defRPr>
                <a:latin typeface="Didact Gothic"/>
                <a:ea typeface="Didact Gothic"/>
                <a:cs typeface="Didact Gothic"/>
                <a:sym typeface="Didact Gothic"/>
              </a:defRPr>
            </a:lvl2pPr>
            <a:lvl3pPr lvl="2" rtl="0">
              <a:spcBef>
                <a:spcPts val="0"/>
              </a:spcBef>
              <a:spcAft>
                <a:spcPts val="0"/>
              </a:spcAft>
              <a:buSzPts val="2800"/>
              <a:buNone/>
              <a:defRPr>
                <a:latin typeface="Didact Gothic"/>
                <a:ea typeface="Didact Gothic"/>
                <a:cs typeface="Didact Gothic"/>
                <a:sym typeface="Didact Gothic"/>
              </a:defRPr>
            </a:lvl3pPr>
            <a:lvl4pPr lvl="3" rtl="0">
              <a:spcBef>
                <a:spcPts val="0"/>
              </a:spcBef>
              <a:spcAft>
                <a:spcPts val="0"/>
              </a:spcAft>
              <a:buSzPts val="2800"/>
              <a:buNone/>
              <a:defRPr>
                <a:latin typeface="Didact Gothic"/>
                <a:ea typeface="Didact Gothic"/>
                <a:cs typeface="Didact Gothic"/>
                <a:sym typeface="Didact Gothic"/>
              </a:defRPr>
            </a:lvl4pPr>
            <a:lvl5pPr lvl="4" rtl="0">
              <a:spcBef>
                <a:spcPts val="0"/>
              </a:spcBef>
              <a:spcAft>
                <a:spcPts val="0"/>
              </a:spcAft>
              <a:buSzPts val="2800"/>
              <a:buNone/>
              <a:defRPr>
                <a:latin typeface="Didact Gothic"/>
                <a:ea typeface="Didact Gothic"/>
                <a:cs typeface="Didact Gothic"/>
                <a:sym typeface="Didact Gothic"/>
              </a:defRPr>
            </a:lvl5pPr>
            <a:lvl6pPr lvl="5" rtl="0">
              <a:spcBef>
                <a:spcPts val="0"/>
              </a:spcBef>
              <a:spcAft>
                <a:spcPts val="0"/>
              </a:spcAft>
              <a:buSzPts val="2800"/>
              <a:buNone/>
              <a:defRPr>
                <a:latin typeface="Didact Gothic"/>
                <a:ea typeface="Didact Gothic"/>
                <a:cs typeface="Didact Gothic"/>
                <a:sym typeface="Didact Gothic"/>
              </a:defRPr>
            </a:lvl6pPr>
            <a:lvl7pPr lvl="6" rtl="0">
              <a:spcBef>
                <a:spcPts val="0"/>
              </a:spcBef>
              <a:spcAft>
                <a:spcPts val="0"/>
              </a:spcAft>
              <a:buSzPts val="2800"/>
              <a:buNone/>
              <a:defRPr>
                <a:latin typeface="Didact Gothic"/>
                <a:ea typeface="Didact Gothic"/>
                <a:cs typeface="Didact Gothic"/>
                <a:sym typeface="Didact Gothic"/>
              </a:defRPr>
            </a:lvl7pPr>
            <a:lvl8pPr lvl="7" rtl="0">
              <a:spcBef>
                <a:spcPts val="0"/>
              </a:spcBef>
              <a:spcAft>
                <a:spcPts val="0"/>
              </a:spcAft>
              <a:buSzPts val="2800"/>
              <a:buNone/>
              <a:defRPr>
                <a:latin typeface="Didact Gothic"/>
                <a:ea typeface="Didact Gothic"/>
                <a:cs typeface="Didact Gothic"/>
                <a:sym typeface="Didact Gothic"/>
              </a:defRPr>
            </a:lvl8pPr>
            <a:lvl9pPr lvl="8" rtl="0">
              <a:spcBef>
                <a:spcPts val="0"/>
              </a:spcBef>
              <a:spcAft>
                <a:spcPts val="0"/>
              </a:spcAft>
              <a:buSzPts val="2800"/>
              <a:buNone/>
              <a:defRPr>
                <a:latin typeface="Didact Gothic"/>
                <a:ea typeface="Didact Gothic"/>
                <a:cs typeface="Didact Gothic"/>
                <a:sym typeface="Didact Gothic"/>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3" name="Shape 163"/>
        <p:cNvGrpSpPr/>
        <p:nvPr/>
      </p:nvGrpSpPr>
      <p:grpSpPr>
        <a:xfrm>
          <a:off x="0" y="0"/>
          <a:ext cx="0" cy="0"/>
          <a:chOff x="0" y="0"/>
          <a:chExt cx="0" cy="0"/>
        </a:xfrm>
      </p:grpSpPr>
      <p:sp>
        <p:nvSpPr>
          <p:cNvPr id="164" name="Google Shape;164;p6"/>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5" name="Google Shape;165;p6"/>
          <p:cNvGrpSpPr/>
          <p:nvPr/>
        </p:nvGrpSpPr>
        <p:grpSpPr>
          <a:xfrm>
            <a:off x="4281415" y="75177"/>
            <a:ext cx="581170" cy="125403"/>
            <a:chOff x="4685288" y="186288"/>
            <a:chExt cx="419375" cy="90485"/>
          </a:xfrm>
        </p:grpSpPr>
        <p:sp>
          <p:nvSpPr>
            <p:cNvPr id="166" name="Google Shape;166;p6"/>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67" name="Google Shape;167;p6"/>
            <p:cNvGrpSpPr/>
            <p:nvPr/>
          </p:nvGrpSpPr>
          <p:grpSpPr>
            <a:xfrm>
              <a:off x="4685288" y="186300"/>
              <a:ext cx="419375" cy="90473"/>
              <a:chOff x="4390000" y="182175"/>
              <a:chExt cx="419375" cy="90473"/>
            </a:xfrm>
          </p:grpSpPr>
          <p:sp>
            <p:nvSpPr>
              <p:cNvPr id="168" name="Google Shape;168;p6"/>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6"/>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70" name="Google Shape;170;p6"/>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1" name="Google Shape;171;p6"/>
          <p:cNvGrpSpPr/>
          <p:nvPr/>
        </p:nvGrpSpPr>
        <p:grpSpPr>
          <a:xfrm flipH="1" rot="-9602805">
            <a:off x="29343" y="129067"/>
            <a:ext cx="1386120" cy="2705624"/>
            <a:chOff x="409722" y="228600"/>
            <a:chExt cx="1385931" cy="2705253"/>
          </a:xfrm>
        </p:grpSpPr>
        <p:grpSp>
          <p:nvGrpSpPr>
            <p:cNvPr id="172" name="Google Shape;172;p6"/>
            <p:cNvGrpSpPr/>
            <p:nvPr/>
          </p:nvGrpSpPr>
          <p:grpSpPr>
            <a:xfrm flipH="1" rot="-617154">
              <a:off x="575967" y="402323"/>
              <a:ext cx="1053440" cy="2450002"/>
              <a:chOff x="3817855" y="1437512"/>
              <a:chExt cx="541146" cy="1128254"/>
            </a:xfrm>
          </p:grpSpPr>
          <p:sp>
            <p:nvSpPr>
              <p:cNvPr id="173" name="Google Shape;173;p6"/>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6"/>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5" name="Google Shape;175;p6"/>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6" name="Google Shape;176;p6"/>
          <p:cNvGrpSpPr/>
          <p:nvPr/>
        </p:nvGrpSpPr>
        <p:grpSpPr>
          <a:xfrm>
            <a:off x="-9513" y="2"/>
            <a:ext cx="9177947" cy="4737094"/>
            <a:chOff x="-9513" y="2"/>
            <a:chExt cx="9177947" cy="4737094"/>
          </a:xfrm>
        </p:grpSpPr>
        <p:sp>
          <p:nvSpPr>
            <p:cNvPr id="177" name="Google Shape;177;p6"/>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6"/>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6"/>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2"/>
        </a:solidFill>
      </p:bgPr>
    </p:bg>
    <p:spTree>
      <p:nvGrpSpPr>
        <p:cNvPr id="180" name="Shape 180"/>
        <p:cNvGrpSpPr/>
        <p:nvPr/>
      </p:nvGrpSpPr>
      <p:grpSpPr>
        <a:xfrm>
          <a:off x="0" y="0"/>
          <a:ext cx="0" cy="0"/>
          <a:chOff x="0" y="0"/>
          <a:chExt cx="0" cy="0"/>
        </a:xfrm>
      </p:grpSpPr>
      <p:sp>
        <p:nvSpPr>
          <p:cNvPr id="181" name="Google Shape;181;p7"/>
          <p:cNvSpPr txBox="1"/>
          <p:nvPr>
            <p:ph type="title"/>
          </p:nvPr>
        </p:nvSpPr>
        <p:spPr>
          <a:xfrm>
            <a:off x="992071" y="1521350"/>
            <a:ext cx="2649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2" name="Google Shape;182;p7"/>
          <p:cNvSpPr txBox="1"/>
          <p:nvPr>
            <p:ph idx="1" type="subTitle"/>
          </p:nvPr>
        </p:nvSpPr>
        <p:spPr>
          <a:xfrm>
            <a:off x="949500" y="2215050"/>
            <a:ext cx="2907600" cy="1133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183" name="Shape 183"/>
        <p:cNvGrpSpPr/>
        <p:nvPr/>
      </p:nvGrpSpPr>
      <p:grpSpPr>
        <a:xfrm>
          <a:off x="0" y="0"/>
          <a:ext cx="0" cy="0"/>
          <a:chOff x="0" y="0"/>
          <a:chExt cx="0" cy="0"/>
        </a:xfrm>
      </p:grpSpPr>
      <p:grpSp>
        <p:nvGrpSpPr>
          <p:cNvPr id="184" name="Google Shape;184;p8"/>
          <p:cNvGrpSpPr/>
          <p:nvPr/>
        </p:nvGrpSpPr>
        <p:grpSpPr>
          <a:xfrm>
            <a:off x="319043" y="283350"/>
            <a:ext cx="8505900" cy="4576800"/>
            <a:chOff x="319043" y="283350"/>
            <a:chExt cx="8505900" cy="4576800"/>
          </a:xfrm>
        </p:grpSpPr>
        <p:sp>
          <p:nvSpPr>
            <p:cNvPr id="185" name="Google Shape;185;p8"/>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8"/>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8"/>
          <p:cNvGrpSpPr/>
          <p:nvPr/>
        </p:nvGrpSpPr>
        <p:grpSpPr>
          <a:xfrm>
            <a:off x="4281415" y="375214"/>
            <a:ext cx="581170" cy="125403"/>
            <a:chOff x="4685288" y="186288"/>
            <a:chExt cx="419375" cy="90485"/>
          </a:xfrm>
        </p:grpSpPr>
        <p:sp>
          <p:nvSpPr>
            <p:cNvPr id="190" name="Google Shape;190;p8"/>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91" name="Google Shape;191;p8"/>
            <p:cNvGrpSpPr/>
            <p:nvPr/>
          </p:nvGrpSpPr>
          <p:grpSpPr>
            <a:xfrm>
              <a:off x="4685288" y="186300"/>
              <a:ext cx="419375" cy="90473"/>
              <a:chOff x="4390000" y="182175"/>
              <a:chExt cx="419375" cy="90473"/>
            </a:xfrm>
          </p:grpSpPr>
          <p:sp>
            <p:nvSpPr>
              <p:cNvPr id="192" name="Google Shape;192;p8"/>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8"/>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94" name="Google Shape;194;p8"/>
          <p:cNvSpPr txBox="1"/>
          <p:nvPr>
            <p:ph type="title"/>
          </p:nvPr>
        </p:nvSpPr>
        <p:spPr>
          <a:xfrm>
            <a:off x="2046600" y="1414500"/>
            <a:ext cx="5050800" cy="23145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95" name="Shape 195"/>
        <p:cNvGrpSpPr/>
        <p:nvPr/>
      </p:nvGrpSpPr>
      <p:grpSpPr>
        <a:xfrm>
          <a:off x="0" y="0"/>
          <a:ext cx="0" cy="0"/>
          <a:chOff x="0" y="0"/>
          <a:chExt cx="0" cy="0"/>
        </a:xfrm>
      </p:grpSpPr>
      <p:grpSp>
        <p:nvGrpSpPr>
          <p:cNvPr id="196" name="Google Shape;196;p9"/>
          <p:cNvGrpSpPr/>
          <p:nvPr/>
        </p:nvGrpSpPr>
        <p:grpSpPr>
          <a:xfrm>
            <a:off x="-9513" y="-6"/>
            <a:ext cx="9177947" cy="5143519"/>
            <a:chOff x="-9513" y="-6"/>
            <a:chExt cx="9177947" cy="5143519"/>
          </a:xfrm>
        </p:grpSpPr>
        <p:sp>
          <p:nvSpPr>
            <p:cNvPr id="197" name="Google Shape;197;p9"/>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9"/>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9"/>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9"/>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9"/>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9"/>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9"/>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4" name="Google Shape;204;p9"/>
          <p:cNvSpPr txBox="1"/>
          <p:nvPr>
            <p:ph type="ctrTitle"/>
          </p:nvPr>
        </p:nvSpPr>
        <p:spPr>
          <a:xfrm>
            <a:off x="4969070" y="1686150"/>
            <a:ext cx="3441000" cy="426900"/>
          </a:xfrm>
          <a:prstGeom prst="rect">
            <a:avLst/>
          </a:prstGeom>
        </p:spPr>
        <p:txBody>
          <a:bodyPr anchorCtr="0" anchor="b" bIns="0" lIns="0" spcFirstLastPara="1" rIns="0" wrap="square" tIns="0">
            <a:noAutofit/>
          </a:bodyPr>
          <a:lstStyle>
            <a:lvl1pPr lvl="0" rtl="0">
              <a:spcBef>
                <a:spcPts val="0"/>
              </a:spcBef>
              <a:spcAft>
                <a:spcPts val="0"/>
              </a:spcAft>
              <a:buSzPts val="3000"/>
              <a:buNone/>
              <a:defRPr sz="30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grpSp>
        <p:nvGrpSpPr>
          <p:cNvPr id="205" name="Google Shape;205;p9"/>
          <p:cNvGrpSpPr/>
          <p:nvPr/>
        </p:nvGrpSpPr>
        <p:grpSpPr>
          <a:xfrm>
            <a:off x="4281415" y="75177"/>
            <a:ext cx="581170" cy="125403"/>
            <a:chOff x="4685288" y="186288"/>
            <a:chExt cx="419375" cy="90485"/>
          </a:xfrm>
        </p:grpSpPr>
        <p:sp>
          <p:nvSpPr>
            <p:cNvPr id="206" name="Google Shape;206;p9"/>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7" name="Google Shape;207;p9"/>
            <p:cNvGrpSpPr/>
            <p:nvPr/>
          </p:nvGrpSpPr>
          <p:grpSpPr>
            <a:xfrm>
              <a:off x="4685288" y="186300"/>
              <a:ext cx="419375" cy="90473"/>
              <a:chOff x="4390000" y="182175"/>
              <a:chExt cx="419375" cy="90473"/>
            </a:xfrm>
          </p:grpSpPr>
          <p:sp>
            <p:nvSpPr>
              <p:cNvPr id="208" name="Google Shape;208;p9"/>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9"/>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0" name="Google Shape;210;p9"/>
          <p:cNvSpPr txBox="1"/>
          <p:nvPr>
            <p:ph idx="1" type="subTitle"/>
          </p:nvPr>
        </p:nvSpPr>
        <p:spPr>
          <a:xfrm>
            <a:off x="4876800" y="2313025"/>
            <a:ext cx="3029100" cy="12207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solidFill>
                  <a:schemeClr val="accent5"/>
                </a:solidFill>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11" name="Shape 211"/>
        <p:cNvGrpSpPr/>
        <p:nvPr/>
      </p:nvGrpSpPr>
      <p:grpSpPr>
        <a:xfrm>
          <a:off x="0" y="0"/>
          <a:ext cx="0" cy="0"/>
          <a:chOff x="0" y="0"/>
          <a:chExt cx="0" cy="0"/>
        </a:xfrm>
      </p:grpSpPr>
      <p:sp>
        <p:nvSpPr>
          <p:cNvPr id="212" name="Google Shape;212;p10"/>
          <p:cNvSpPr txBox="1"/>
          <p:nvPr>
            <p:ph type="ctrTitle"/>
          </p:nvPr>
        </p:nvSpPr>
        <p:spPr>
          <a:xfrm>
            <a:off x="712850" y="539500"/>
            <a:ext cx="4278300" cy="1173600"/>
          </a:xfrm>
          <a:prstGeom prst="rect">
            <a:avLst/>
          </a:prstGeom>
        </p:spPr>
        <p:txBody>
          <a:bodyPr anchorCtr="0" anchor="b" bIns="0" lIns="0" spcFirstLastPara="1" rIns="0" wrap="square" tIns="0">
            <a:noAutofit/>
          </a:bodyPr>
          <a:lstStyle>
            <a:lvl1pPr lvl="0" rtl="0">
              <a:spcBef>
                <a:spcPts val="0"/>
              </a:spcBef>
              <a:spcAft>
                <a:spcPts val="0"/>
              </a:spcAft>
              <a:buSzPts val="3000"/>
              <a:buNone/>
              <a:defRPr sz="2400">
                <a:solidFill>
                  <a:schemeClr val="accent5"/>
                </a:solidFill>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2"/>
        </a:solidFill>
      </p:bgPr>
    </p:bg>
    <p:spTree>
      <p:nvGrpSpPr>
        <p:cNvPr id="213" name="Shape 213"/>
        <p:cNvGrpSpPr/>
        <p:nvPr/>
      </p:nvGrpSpPr>
      <p:grpSpPr>
        <a:xfrm>
          <a:off x="0" y="0"/>
          <a:ext cx="0" cy="0"/>
          <a:chOff x="0" y="0"/>
          <a:chExt cx="0" cy="0"/>
        </a:xfrm>
      </p:grpSpPr>
      <p:grpSp>
        <p:nvGrpSpPr>
          <p:cNvPr id="214" name="Google Shape;214;p11"/>
          <p:cNvGrpSpPr/>
          <p:nvPr/>
        </p:nvGrpSpPr>
        <p:grpSpPr>
          <a:xfrm>
            <a:off x="319043" y="283350"/>
            <a:ext cx="8505900" cy="4576800"/>
            <a:chOff x="319043" y="283350"/>
            <a:chExt cx="8505900" cy="4576800"/>
          </a:xfrm>
        </p:grpSpPr>
        <p:sp>
          <p:nvSpPr>
            <p:cNvPr id="215" name="Google Shape;215;p11"/>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4281415" y="375214"/>
            <a:ext cx="581170" cy="125403"/>
            <a:chOff x="4685288" y="186288"/>
            <a:chExt cx="419375" cy="90485"/>
          </a:xfrm>
        </p:grpSpPr>
        <p:sp>
          <p:nvSpPr>
            <p:cNvPr id="220" name="Google Shape;220;p11"/>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21" name="Google Shape;221;p11"/>
            <p:cNvGrpSpPr/>
            <p:nvPr/>
          </p:nvGrpSpPr>
          <p:grpSpPr>
            <a:xfrm>
              <a:off x="4685288" y="186300"/>
              <a:ext cx="419375" cy="90473"/>
              <a:chOff x="4390000" y="182175"/>
              <a:chExt cx="419375" cy="90473"/>
            </a:xfrm>
          </p:grpSpPr>
          <p:sp>
            <p:nvSpPr>
              <p:cNvPr id="222" name="Google Shape;222;p11"/>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1"/>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24" name="Google Shape;224;p11"/>
          <p:cNvSpPr/>
          <p:nvPr/>
        </p:nvSpPr>
        <p:spPr>
          <a:xfrm flipH="1" rot="10800000">
            <a:off x="6388800" y="3636168"/>
            <a:ext cx="1611114" cy="1209957"/>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rot="10800000">
            <a:off x="5778850" y="3842942"/>
            <a:ext cx="1348069" cy="100435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txBox="1"/>
          <p:nvPr>
            <p:ph hasCustomPrompt="1" type="title"/>
          </p:nvPr>
        </p:nvSpPr>
        <p:spPr>
          <a:xfrm>
            <a:off x="1057200" y="1106125"/>
            <a:ext cx="7029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8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27" name="Google Shape;227;p11"/>
          <p:cNvSpPr txBox="1"/>
          <p:nvPr>
            <p:ph idx="1" type="subTitle"/>
          </p:nvPr>
        </p:nvSpPr>
        <p:spPr>
          <a:xfrm>
            <a:off x="1284000" y="3069625"/>
            <a:ext cx="6576000" cy="713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160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noFill/>
      </p:bgPr>
    </p:bg>
    <p:spTree>
      <p:nvGrpSpPr>
        <p:cNvPr id="228" name="Shape 22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_3">
    <p:spTree>
      <p:nvGrpSpPr>
        <p:cNvPr id="229" name="Shape 229"/>
        <p:cNvGrpSpPr/>
        <p:nvPr/>
      </p:nvGrpSpPr>
      <p:grpSpPr>
        <a:xfrm>
          <a:off x="0" y="0"/>
          <a:ext cx="0" cy="0"/>
          <a:chOff x="0" y="0"/>
          <a:chExt cx="0" cy="0"/>
        </a:xfrm>
      </p:grpSpPr>
      <p:grpSp>
        <p:nvGrpSpPr>
          <p:cNvPr id="230" name="Google Shape;230;p13"/>
          <p:cNvGrpSpPr/>
          <p:nvPr/>
        </p:nvGrpSpPr>
        <p:grpSpPr>
          <a:xfrm>
            <a:off x="-9513" y="-6"/>
            <a:ext cx="9177947" cy="5143519"/>
            <a:chOff x="-9513" y="-6"/>
            <a:chExt cx="9177947" cy="5143519"/>
          </a:xfrm>
        </p:grpSpPr>
        <p:sp>
          <p:nvSpPr>
            <p:cNvPr id="231" name="Google Shape;231;p13"/>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3"/>
            <p:cNvSpPr/>
            <p:nvPr/>
          </p:nvSpPr>
          <p:spPr>
            <a:xfrm flipH="1">
              <a:off x="109125"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3"/>
            <p:cNvSpPr/>
            <p:nvPr/>
          </p:nvSpPr>
          <p:spPr>
            <a:xfrm flipH="1">
              <a:off x="1100819"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3"/>
            <p:cNvSpPr/>
            <p:nvPr/>
          </p:nvSpPr>
          <p:spPr>
            <a:xfrm flipH="1">
              <a:off x="6750722"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13"/>
            <p:cNvSpPr/>
            <p:nvPr/>
          </p:nvSpPr>
          <p:spPr>
            <a:xfrm flipH="1" rot="10800000">
              <a:off x="8024650" y="24328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3"/>
            <p:cNvSpPr/>
            <p:nvPr/>
          </p:nvSpPr>
          <p:spPr>
            <a:xfrm flipH="1" rot="10800000">
              <a:off x="8024650" y="2598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3"/>
            <p:cNvSpPr/>
            <p:nvPr/>
          </p:nvSpPr>
          <p:spPr>
            <a:xfrm flipH="1">
              <a:off x="-9513" y="26003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 name="Google Shape;238;p13"/>
          <p:cNvGrpSpPr/>
          <p:nvPr/>
        </p:nvGrpSpPr>
        <p:grpSpPr>
          <a:xfrm>
            <a:off x="4281415" y="75177"/>
            <a:ext cx="581170" cy="125403"/>
            <a:chOff x="4685288" y="186288"/>
            <a:chExt cx="419375" cy="90485"/>
          </a:xfrm>
        </p:grpSpPr>
        <p:sp>
          <p:nvSpPr>
            <p:cNvPr id="239" name="Google Shape;239;p1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0" name="Google Shape;240;p13"/>
            <p:cNvGrpSpPr/>
            <p:nvPr/>
          </p:nvGrpSpPr>
          <p:grpSpPr>
            <a:xfrm>
              <a:off x="4685288" y="186300"/>
              <a:ext cx="419375" cy="90473"/>
              <a:chOff x="4390000" y="182175"/>
              <a:chExt cx="419375" cy="90473"/>
            </a:xfrm>
          </p:grpSpPr>
          <p:sp>
            <p:nvSpPr>
              <p:cNvPr id="241" name="Google Shape;241;p1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43" name="Google Shape;243;p13"/>
          <p:cNvSpPr txBox="1"/>
          <p:nvPr>
            <p:ph idx="1" type="subTitle"/>
          </p:nvPr>
        </p:nvSpPr>
        <p:spPr>
          <a:xfrm>
            <a:off x="1454213" y="2117745"/>
            <a:ext cx="23676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solidFill>
                  <a:schemeClr val="accent5"/>
                </a:solidFill>
              </a:defRPr>
            </a:lvl1pPr>
            <a:lvl2pPr lvl="1" rtl="0" algn="ctr">
              <a:lnSpc>
                <a:spcPct val="100000"/>
              </a:lnSpc>
              <a:spcBef>
                <a:spcPts val="0"/>
              </a:spcBef>
              <a:spcAft>
                <a:spcPts val="0"/>
              </a:spcAft>
              <a:buNone/>
              <a:defRPr sz="1600">
                <a:solidFill>
                  <a:schemeClr val="accent5"/>
                </a:solidFill>
              </a:defRPr>
            </a:lvl2pPr>
            <a:lvl3pPr lvl="2" rtl="0" algn="ctr">
              <a:lnSpc>
                <a:spcPct val="100000"/>
              </a:lnSpc>
              <a:spcBef>
                <a:spcPts val="0"/>
              </a:spcBef>
              <a:spcAft>
                <a:spcPts val="0"/>
              </a:spcAft>
              <a:buNone/>
              <a:defRPr sz="1600">
                <a:solidFill>
                  <a:schemeClr val="accent5"/>
                </a:solidFill>
              </a:defRPr>
            </a:lvl3pPr>
            <a:lvl4pPr lvl="3" rtl="0" algn="ctr">
              <a:lnSpc>
                <a:spcPct val="100000"/>
              </a:lnSpc>
              <a:spcBef>
                <a:spcPts val="0"/>
              </a:spcBef>
              <a:spcAft>
                <a:spcPts val="0"/>
              </a:spcAft>
              <a:buNone/>
              <a:defRPr sz="1600">
                <a:solidFill>
                  <a:schemeClr val="accent5"/>
                </a:solidFill>
              </a:defRPr>
            </a:lvl4pPr>
            <a:lvl5pPr lvl="4" rtl="0" algn="ctr">
              <a:lnSpc>
                <a:spcPct val="100000"/>
              </a:lnSpc>
              <a:spcBef>
                <a:spcPts val="0"/>
              </a:spcBef>
              <a:spcAft>
                <a:spcPts val="0"/>
              </a:spcAft>
              <a:buNone/>
              <a:defRPr sz="1600">
                <a:solidFill>
                  <a:schemeClr val="accent5"/>
                </a:solidFill>
              </a:defRPr>
            </a:lvl5pPr>
            <a:lvl6pPr lvl="5" rtl="0" algn="ctr">
              <a:lnSpc>
                <a:spcPct val="100000"/>
              </a:lnSpc>
              <a:spcBef>
                <a:spcPts val="0"/>
              </a:spcBef>
              <a:spcAft>
                <a:spcPts val="0"/>
              </a:spcAft>
              <a:buNone/>
              <a:defRPr sz="1600">
                <a:solidFill>
                  <a:schemeClr val="accent5"/>
                </a:solidFill>
              </a:defRPr>
            </a:lvl6pPr>
            <a:lvl7pPr lvl="6" rtl="0" algn="ctr">
              <a:lnSpc>
                <a:spcPct val="100000"/>
              </a:lnSpc>
              <a:spcBef>
                <a:spcPts val="0"/>
              </a:spcBef>
              <a:spcAft>
                <a:spcPts val="0"/>
              </a:spcAft>
              <a:buNone/>
              <a:defRPr sz="1600">
                <a:solidFill>
                  <a:schemeClr val="accent5"/>
                </a:solidFill>
              </a:defRPr>
            </a:lvl7pPr>
            <a:lvl8pPr lvl="7" rtl="0" algn="ctr">
              <a:lnSpc>
                <a:spcPct val="100000"/>
              </a:lnSpc>
              <a:spcBef>
                <a:spcPts val="0"/>
              </a:spcBef>
              <a:spcAft>
                <a:spcPts val="0"/>
              </a:spcAft>
              <a:buNone/>
              <a:defRPr sz="1600">
                <a:solidFill>
                  <a:schemeClr val="accent5"/>
                </a:solidFill>
              </a:defRPr>
            </a:lvl8pPr>
            <a:lvl9pPr lvl="8" rtl="0" algn="ctr">
              <a:lnSpc>
                <a:spcPct val="100000"/>
              </a:lnSpc>
              <a:spcBef>
                <a:spcPts val="0"/>
              </a:spcBef>
              <a:spcAft>
                <a:spcPts val="0"/>
              </a:spcAft>
              <a:buNone/>
              <a:defRPr sz="1600">
                <a:solidFill>
                  <a:schemeClr val="accent5"/>
                </a:solidFill>
              </a:defRPr>
            </a:lvl9pPr>
          </a:lstStyle>
          <a:p/>
        </p:txBody>
      </p:sp>
      <p:sp>
        <p:nvSpPr>
          <p:cNvPr id="244" name="Google Shape;244;p13"/>
          <p:cNvSpPr txBox="1"/>
          <p:nvPr>
            <p:ph idx="2" type="subTitle"/>
          </p:nvPr>
        </p:nvSpPr>
        <p:spPr>
          <a:xfrm>
            <a:off x="5322225" y="2127834"/>
            <a:ext cx="23676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solidFill>
                  <a:schemeClr val="accent5"/>
                </a:solidFill>
              </a:defRPr>
            </a:lvl1pPr>
            <a:lvl2pPr lvl="1" rtl="0" algn="ctr">
              <a:lnSpc>
                <a:spcPct val="100000"/>
              </a:lnSpc>
              <a:spcBef>
                <a:spcPts val="0"/>
              </a:spcBef>
              <a:spcAft>
                <a:spcPts val="0"/>
              </a:spcAft>
              <a:buNone/>
              <a:defRPr sz="1600">
                <a:solidFill>
                  <a:schemeClr val="accent5"/>
                </a:solidFill>
              </a:defRPr>
            </a:lvl2pPr>
            <a:lvl3pPr lvl="2" rtl="0" algn="ctr">
              <a:lnSpc>
                <a:spcPct val="100000"/>
              </a:lnSpc>
              <a:spcBef>
                <a:spcPts val="0"/>
              </a:spcBef>
              <a:spcAft>
                <a:spcPts val="0"/>
              </a:spcAft>
              <a:buNone/>
              <a:defRPr sz="1600">
                <a:solidFill>
                  <a:schemeClr val="accent5"/>
                </a:solidFill>
              </a:defRPr>
            </a:lvl3pPr>
            <a:lvl4pPr lvl="3" rtl="0" algn="ctr">
              <a:lnSpc>
                <a:spcPct val="100000"/>
              </a:lnSpc>
              <a:spcBef>
                <a:spcPts val="0"/>
              </a:spcBef>
              <a:spcAft>
                <a:spcPts val="0"/>
              </a:spcAft>
              <a:buNone/>
              <a:defRPr sz="1600">
                <a:solidFill>
                  <a:schemeClr val="accent5"/>
                </a:solidFill>
              </a:defRPr>
            </a:lvl4pPr>
            <a:lvl5pPr lvl="4" rtl="0" algn="ctr">
              <a:lnSpc>
                <a:spcPct val="100000"/>
              </a:lnSpc>
              <a:spcBef>
                <a:spcPts val="0"/>
              </a:spcBef>
              <a:spcAft>
                <a:spcPts val="0"/>
              </a:spcAft>
              <a:buNone/>
              <a:defRPr sz="1600">
                <a:solidFill>
                  <a:schemeClr val="accent5"/>
                </a:solidFill>
              </a:defRPr>
            </a:lvl5pPr>
            <a:lvl6pPr lvl="5" rtl="0" algn="ctr">
              <a:lnSpc>
                <a:spcPct val="100000"/>
              </a:lnSpc>
              <a:spcBef>
                <a:spcPts val="0"/>
              </a:spcBef>
              <a:spcAft>
                <a:spcPts val="0"/>
              </a:spcAft>
              <a:buNone/>
              <a:defRPr sz="1600">
                <a:solidFill>
                  <a:schemeClr val="accent5"/>
                </a:solidFill>
              </a:defRPr>
            </a:lvl6pPr>
            <a:lvl7pPr lvl="6" rtl="0" algn="ctr">
              <a:lnSpc>
                <a:spcPct val="100000"/>
              </a:lnSpc>
              <a:spcBef>
                <a:spcPts val="0"/>
              </a:spcBef>
              <a:spcAft>
                <a:spcPts val="0"/>
              </a:spcAft>
              <a:buNone/>
              <a:defRPr sz="1600">
                <a:solidFill>
                  <a:schemeClr val="accent5"/>
                </a:solidFill>
              </a:defRPr>
            </a:lvl7pPr>
            <a:lvl8pPr lvl="7" rtl="0" algn="ctr">
              <a:lnSpc>
                <a:spcPct val="100000"/>
              </a:lnSpc>
              <a:spcBef>
                <a:spcPts val="0"/>
              </a:spcBef>
              <a:spcAft>
                <a:spcPts val="0"/>
              </a:spcAft>
              <a:buNone/>
              <a:defRPr sz="1600">
                <a:solidFill>
                  <a:schemeClr val="accent5"/>
                </a:solidFill>
              </a:defRPr>
            </a:lvl8pPr>
            <a:lvl9pPr lvl="8" rtl="0" algn="ctr">
              <a:lnSpc>
                <a:spcPct val="100000"/>
              </a:lnSpc>
              <a:spcBef>
                <a:spcPts val="0"/>
              </a:spcBef>
              <a:spcAft>
                <a:spcPts val="0"/>
              </a:spcAft>
              <a:buNone/>
              <a:defRPr sz="1600">
                <a:solidFill>
                  <a:schemeClr val="accent5"/>
                </a:solidFill>
              </a:defRPr>
            </a:lvl9pPr>
          </a:lstStyle>
          <a:p/>
        </p:txBody>
      </p:sp>
      <p:sp>
        <p:nvSpPr>
          <p:cNvPr id="245" name="Google Shape;245;p13"/>
          <p:cNvSpPr txBox="1"/>
          <p:nvPr>
            <p:ph hasCustomPrompt="1" type="title"/>
          </p:nvPr>
        </p:nvSpPr>
        <p:spPr>
          <a:xfrm>
            <a:off x="2270363" y="1392503"/>
            <a:ext cx="735300" cy="387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2800"/>
              <a:buNone/>
              <a:defRPr sz="3000">
                <a:solidFill>
                  <a:schemeClr val="accent3"/>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a:r>
              <a:t>xx%</a:t>
            </a:r>
          </a:p>
        </p:txBody>
      </p:sp>
      <p:sp>
        <p:nvSpPr>
          <p:cNvPr id="246" name="Google Shape;246;p13"/>
          <p:cNvSpPr txBox="1"/>
          <p:nvPr>
            <p:ph hasCustomPrompt="1" idx="3" type="title"/>
          </p:nvPr>
        </p:nvSpPr>
        <p:spPr>
          <a:xfrm>
            <a:off x="6130262" y="1393328"/>
            <a:ext cx="735300" cy="387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2800"/>
              <a:buNone/>
              <a:defRPr sz="3000">
                <a:solidFill>
                  <a:schemeClr val="accent3"/>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a:r>
              <a:t>xx%</a:t>
            </a:r>
          </a:p>
        </p:txBody>
      </p:sp>
      <p:sp>
        <p:nvSpPr>
          <p:cNvPr id="247" name="Google Shape;247;p13"/>
          <p:cNvSpPr txBox="1"/>
          <p:nvPr>
            <p:ph idx="4" type="subTitle"/>
          </p:nvPr>
        </p:nvSpPr>
        <p:spPr>
          <a:xfrm>
            <a:off x="1009425" y="1809973"/>
            <a:ext cx="3257100" cy="388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ctr">
              <a:lnSpc>
                <a:spcPct val="100000"/>
              </a:lnSpc>
              <a:spcBef>
                <a:spcPts val="0"/>
              </a:spcBef>
              <a:spcAft>
                <a:spcPts val="0"/>
              </a:spcAft>
              <a:buNone/>
              <a:defRPr b="1" sz="1800">
                <a:solidFill>
                  <a:schemeClr val="accent5"/>
                </a:solidFill>
                <a:latin typeface="Aldrich"/>
                <a:ea typeface="Aldrich"/>
                <a:cs typeface="Aldrich"/>
                <a:sym typeface="Aldrich"/>
              </a:defRPr>
            </a:lvl2pPr>
            <a:lvl3pPr lvl="2" rtl="0" algn="ctr">
              <a:lnSpc>
                <a:spcPct val="100000"/>
              </a:lnSpc>
              <a:spcBef>
                <a:spcPts val="0"/>
              </a:spcBef>
              <a:spcAft>
                <a:spcPts val="0"/>
              </a:spcAft>
              <a:buNone/>
              <a:defRPr b="1" sz="1800">
                <a:solidFill>
                  <a:schemeClr val="accent5"/>
                </a:solidFill>
                <a:latin typeface="Aldrich"/>
                <a:ea typeface="Aldrich"/>
                <a:cs typeface="Aldrich"/>
                <a:sym typeface="Aldrich"/>
              </a:defRPr>
            </a:lvl3pPr>
            <a:lvl4pPr lvl="3" rtl="0" algn="ctr">
              <a:lnSpc>
                <a:spcPct val="100000"/>
              </a:lnSpc>
              <a:spcBef>
                <a:spcPts val="0"/>
              </a:spcBef>
              <a:spcAft>
                <a:spcPts val="0"/>
              </a:spcAft>
              <a:buNone/>
              <a:defRPr b="1" sz="1800">
                <a:solidFill>
                  <a:schemeClr val="accent5"/>
                </a:solidFill>
                <a:latin typeface="Aldrich"/>
                <a:ea typeface="Aldrich"/>
                <a:cs typeface="Aldrich"/>
                <a:sym typeface="Aldrich"/>
              </a:defRPr>
            </a:lvl4pPr>
            <a:lvl5pPr lvl="4" rtl="0" algn="ctr">
              <a:lnSpc>
                <a:spcPct val="100000"/>
              </a:lnSpc>
              <a:spcBef>
                <a:spcPts val="0"/>
              </a:spcBef>
              <a:spcAft>
                <a:spcPts val="0"/>
              </a:spcAft>
              <a:buNone/>
              <a:defRPr b="1" sz="1800">
                <a:solidFill>
                  <a:schemeClr val="accent5"/>
                </a:solidFill>
                <a:latin typeface="Aldrich"/>
                <a:ea typeface="Aldrich"/>
                <a:cs typeface="Aldrich"/>
                <a:sym typeface="Aldrich"/>
              </a:defRPr>
            </a:lvl5pPr>
            <a:lvl6pPr lvl="5" rtl="0" algn="ctr">
              <a:lnSpc>
                <a:spcPct val="100000"/>
              </a:lnSpc>
              <a:spcBef>
                <a:spcPts val="0"/>
              </a:spcBef>
              <a:spcAft>
                <a:spcPts val="0"/>
              </a:spcAft>
              <a:buNone/>
              <a:defRPr b="1" sz="1800">
                <a:solidFill>
                  <a:schemeClr val="accent5"/>
                </a:solidFill>
                <a:latin typeface="Aldrich"/>
                <a:ea typeface="Aldrich"/>
                <a:cs typeface="Aldrich"/>
                <a:sym typeface="Aldrich"/>
              </a:defRPr>
            </a:lvl6pPr>
            <a:lvl7pPr lvl="6" rtl="0" algn="ctr">
              <a:lnSpc>
                <a:spcPct val="100000"/>
              </a:lnSpc>
              <a:spcBef>
                <a:spcPts val="0"/>
              </a:spcBef>
              <a:spcAft>
                <a:spcPts val="0"/>
              </a:spcAft>
              <a:buNone/>
              <a:defRPr b="1" sz="1800">
                <a:solidFill>
                  <a:schemeClr val="accent5"/>
                </a:solidFill>
                <a:latin typeface="Aldrich"/>
                <a:ea typeface="Aldrich"/>
                <a:cs typeface="Aldrich"/>
                <a:sym typeface="Aldrich"/>
              </a:defRPr>
            </a:lvl7pPr>
            <a:lvl8pPr lvl="7" rtl="0" algn="ctr">
              <a:lnSpc>
                <a:spcPct val="100000"/>
              </a:lnSpc>
              <a:spcBef>
                <a:spcPts val="0"/>
              </a:spcBef>
              <a:spcAft>
                <a:spcPts val="0"/>
              </a:spcAft>
              <a:buNone/>
              <a:defRPr b="1" sz="1800">
                <a:solidFill>
                  <a:schemeClr val="accent5"/>
                </a:solidFill>
                <a:latin typeface="Aldrich"/>
                <a:ea typeface="Aldrich"/>
                <a:cs typeface="Aldrich"/>
                <a:sym typeface="Aldrich"/>
              </a:defRPr>
            </a:lvl8pPr>
            <a:lvl9pPr lvl="8" rtl="0" algn="ctr">
              <a:lnSpc>
                <a:spcPct val="100000"/>
              </a:lnSpc>
              <a:spcBef>
                <a:spcPts val="0"/>
              </a:spcBef>
              <a:spcAft>
                <a:spcPts val="0"/>
              </a:spcAft>
              <a:buNone/>
              <a:defRPr b="1" sz="1800">
                <a:solidFill>
                  <a:schemeClr val="accent5"/>
                </a:solidFill>
                <a:latin typeface="Aldrich"/>
                <a:ea typeface="Aldrich"/>
                <a:cs typeface="Aldrich"/>
                <a:sym typeface="Aldrich"/>
              </a:defRPr>
            </a:lvl9pPr>
          </a:lstStyle>
          <a:p/>
        </p:txBody>
      </p:sp>
      <p:sp>
        <p:nvSpPr>
          <p:cNvPr id="248" name="Google Shape;248;p13"/>
          <p:cNvSpPr txBox="1"/>
          <p:nvPr>
            <p:ph idx="5" type="subTitle"/>
          </p:nvPr>
        </p:nvSpPr>
        <p:spPr>
          <a:xfrm>
            <a:off x="4877475" y="1820073"/>
            <a:ext cx="3257100" cy="388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ctr">
              <a:lnSpc>
                <a:spcPct val="100000"/>
              </a:lnSpc>
              <a:spcBef>
                <a:spcPts val="0"/>
              </a:spcBef>
              <a:spcAft>
                <a:spcPts val="0"/>
              </a:spcAft>
              <a:buNone/>
              <a:defRPr b="1" sz="1800">
                <a:solidFill>
                  <a:schemeClr val="accent5"/>
                </a:solidFill>
                <a:latin typeface="Aldrich"/>
                <a:ea typeface="Aldrich"/>
                <a:cs typeface="Aldrich"/>
                <a:sym typeface="Aldrich"/>
              </a:defRPr>
            </a:lvl2pPr>
            <a:lvl3pPr lvl="2" rtl="0" algn="ctr">
              <a:lnSpc>
                <a:spcPct val="100000"/>
              </a:lnSpc>
              <a:spcBef>
                <a:spcPts val="0"/>
              </a:spcBef>
              <a:spcAft>
                <a:spcPts val="0"/>
              </a:spcAft>
              <a:buNone/>
              <a:defRPr b="1" sz="1800">
                <a:solidFill>
                  <a:schemeClr val="accent5"/>
                </a:solidFill>
                <a:latin typeface="Aldrich"/>
                <a:ea typeface="Aldrich"/>
                <a:cs typeface="Aldrich"/>
                <a:sym typeface="Aldrich"/>
              </a:defRPr>
            </a:lvl3pPr>
            <a:lvl4pPr lvl="3" rtl="0" algn="ctr">
              <a:lnSpc>
                <a:spcPct val="100000"/>
              </a:lnSpc>
              <a:spcBef>
                <a:spcPts val="0"/>
              </a:spcBef>
              <a:spcAft>
                <a:spcPts val="0"/>
              </a:spcAft>
              <a:buNone/>
              <a:defRPr b="1" sz="1800">
                <a:solidFill>
                  <a:schemeClr val="accent5"/>
                </a:solidFill>
                <a:latin typeface="Aldrich"/>
                <a:ea typeface="Aldrich"/>
                <a:cs typeface="Aldrich"/>
                <a:sym typeface="Aldrich"/>
              </a:defRPr>
            </a:lvl4pPr>
            <a:lvl5pPr lvl="4" rtl="0" algn="ctr">
              <a:lnSpc>
                <a:spcPct val="100000"/>
              </a:lnSpc>
              <a:spcBef>
                <a:spcPts val="0"/>
              </a:spcBef>
              <a:spcAft>
                <a:spcPts val="0"/>
              </a:spcAft>
              <a:buNone/>
              <a:defRPr b="1" sz="1800">
                <a:solidFill>
                  <a:schemeClr val="accent5"/>
                </a:solidFill>
                <a:latin typeface="Aldrich"/>
                <a:ea typeface="Aldrich"/>
                <a:cs typeface="Aldrich"/>
                <a:sym typeface="Aldrich"/>
              </a:defRPr>
            </a:lvl5pPr>
            <a:lvl6pPr lvl="5" rtl="0" algn="ctr">
              <a:lnSpc>
                <a:spcPct val="100000"/>
              </a:lnSpc>
              <a:spcBef>
                <a:spcPts val="0"/>
              </a:spcBef>
              <a:spcAft>
                <a:spcPts val="0"/>
              </a:spcAft>
              <a:buNone/>
              <a:defRPr b="1" sz="1800">
                <a:solidFill>
                  <a:schemeClr val="accent5"/>
                </a:solidFill>
                <a:latin typeface="Aldrich"/>
                <a:ea typeface="Aldrich"/>
                <a:cs typeface="Aldrich"/>
                <a:sym typeface="Aldrich"/>
              </a:defRPr>
            </a:lvl6pPr>
            <a:lvl7pPr lvl="6" rtl="0" algn="ctr">
              <a:lnSpc>
                <a:spcPct val="100000"/>
              </a:lnSpc>
              <a:spcBef>
                <a:spcPts val="0"/>
              </a:spcBef>
              <a:spcAft>
                <a:spcPts val="0"/>
              </a:spcAft>
              <a:buNone/>
              <a:defRPr b="1" sz="1800">
                <a:solidFill>
                  <a:schemeClr val="accent5"/>
                </a:solidFill>
                <a:latin typeface="Aldrich"/>
                <a:ea typeface="Aldrich"/>
                <a:cs typeface="Aldrich"/>
                <a:sym typeface="Aldrich"/>
              </a:defRPr>
            </a:lvl7pPr>
            <a:lvl8pPr lvl="7" rtl="0" algn="ctr">
              <a:lnSpc>
                <a:spcPct val="100000"/>
              </a:lnSpc>
              <a:spcBef>
                <a:spcPts val="0"/>
              </a:spcBef>
              <a:spcAft>
                <a:spcPts val="0"/>
              </a:spcAft>
              <a:buNone/>
              <a:defRPr b="1" sz="1800">
                <a:solidFill>
                  <a:schemeClr val="accent5"/>
                </a:solidFill>
                <a:latin typeface="Aldrich"/>
                <a:ea typeface="Aldrich"/>
                <a:cs typeface="Aldrich"/>
                <a:sym typeface="Aldrich"/>
              </a:defRPr>
            </a:lvl8pPr>
            <a:lvl9pPr lvl="8" rtl="0" algn="ctr">
              <a:lnSpc>
                <a:spcPct val="100000"/>
              </a:lnSpc>
              <a:spcBef>
                <a:spcPts val="0"/>
              </a:spcBef>
              <a:spcAft>
                <a:spcPts val="0"/>
              </a:spcAft>
              <a:buNone/>
              <a:defRPr b="1" sz="1800">
                <a:solidFill>
                  <a:schemeClr val="accent5"/>
                </a:solidFill>
                <a:latin typeface="Aldrich"/>
                <a:ea typeface="Aldrich"/>
                <a:cs typeface="Aldrich"/>
                <a:sym typeface="Aldrich"/>
              </a:defRPr>
            </a:lvl9pPr>
          </a:lstStyle>
          <a:p/>
        </p:txBody>
      </p:sp>
      <p:sp>
        <p:nvSpPr>
          <p:cNvPr id="249" name="Google Shape;249;p13"/>
          <p:cNvSpPr txBox="1"/>
          <p:nvPr>
            <p:ph idx="6"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50" name="Google Shape;250;p13"/>
          <p:cNvSpPr txBox="1"/>
          <p:nvPr>
            <p:ph idx="7" type="subTitle"/>
          </p:nvPr>
        </p:nvSpPr>
        <p:spPr>
          <a:xfrm>
            <a:off x="1454213" y="3738095"/>
            <a:ext cx="23676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solidFill>
                  <a:schemeClr val="accent5"/>
                </a:solidFill>
              </a:defRPr>
            </a:lvl1pPr>
            <a:lvl2pPr lvl="1" rtl="0" algn="ctr">
              <a:lnSpc>
                <a:spcPct val="100000"/>
              </a:lnSpc>
              <a:spcBef>
                <a:spcPts val="0"/>
              </a:spcBef>
              <a:spcAft>
                <a:spcPts val="0"/>
              </a:spcAft>
              <a:buNone/>
              <a:defRPr sz="1600">
                <a:solidFill>
                  <a:schemeClr val="accent5"/>
                </a:solidFill>
              </a:defRPr>
            </a:lvl2pPr>
            <a:lvl3pPr lvl="2" rtl="0" algn="ctr">
              <a:lnSpc>
                <a:spcPct val="100000"/>
              </a:lnSpc>
              <a:spcBef>
                <a:spcPts val="0"/>
              </a:spcBef>
              <a:spcAft>
                <a:spcPts val="0"/>
              </a:spcAft>
              <a:buNone/>
              <a:defRPr sz="1600">
                <a:solidFill>
                  <a:schemeClr val="accent5"/>
                </a:solidFill>
              </a:defRPr>
            </a:lvl3pPr>
            <a:lvl4pPr lvl="3" rtl="0" algn="ctr">
              <a:lnSpc>
                <a:spcPct val="100000"/>
              </a:lnSpc>
              <a:spcBef>
                <a:spcPts val="0"/>
              </a:spcBef>
              <a:spcAft>
                <a:spcPts val="0"/>
              </a:spcAft>
              <a:buNone/>
              <a:defRPr sz="1600">
                <a:solidFill>
                  <a:schemeClr val="accent5"/>
                </a:solidFill>
              </a:defRPr>
            </a:lvl4pPr>
            <a:lvl5pPr lvl="4" rtl="0" algn="ctr">
              <a:lnSpc>
                <a:spcPct val="100000"/>
              </a:lnSpc>
              <a:spcBef>
                <a:spcPts val="0"/>
              </a:spcBef>
              <a:spcAft>
                <a:spcPts val="0"/>
              </a:spcAft>
              <a:buNone/>
              <a:defRPr sz="1600">
                <a:solidFill>
                  <a:schemeClr val="accent5"/>
                </a:solidFill>
              </a:defRPr>
            </a:lvl5pPr>
            <a:lvl6pPr lvl="5" rtl="0" algn="ctr">
              <a:lnSpc>
                <a:spcPct val="100000"/>
              </a:lnSpc>
              <a:spcBef>
                <a:spcPts val="0"/>
              </a:spcBef>
              <a:spcAft>
                <a:spcPts val="0"/>
              </a:spcAft>
              <a:buNone/>
              <a:defRPr sz="1600">
                <a:solidFill>
                  <a:schemeClr val="accent5"/>
                </a:solidFill>
              </a:defRPr>
            </a:lvl6pPr>
            <a:lvl7pPr lvl="6" rtl="0" algn="ctr">
              <a:lnSpc>
                <a:spcPct val="100000"/>
              </a:lnSpc>
              <a:spcBef>
                <a:spcPts val="0"/>
              </a:spcBef>
              <a:spcAft>
                <a:spcPts val="0"/>
              </a:spcAft>
              <a:buNone/>
              <a:defRPr sz="1600">
                <a:solidFill>
                  <a:schemeClr val="accent5"/>
                </a:solidFill>
              </a:defRPr>
            </a:lvl7pPr>
            <a:lvl8pPr lvl="7" rtl="0" algn="ctr">
              <a:lnSpc>
                <a:spcPct val="100000"/>
              </a:lnSpc>
              <a:spcBef>
                <a:spcPts val="0"/>
              </a:spcBef>
              <a:spcAft>
                <a:spcPts val="0"/>
              </a:spcAft>
              <a:buNone/>
              <a:defRPr sz="1600">
                <a:solidFill>
                  <a:schemeClr val="accent5"/>
                </a:solidFill>
              </a:defRPr>
            </a:lvl8pPr>
            <a:lvl9pPr lvl="8" rtl="0" algn="ctr">
              <a:lnSpc>
                <a:spcPct val="100000"/>
              </a:lnSpc>
              <a:spcBef>
                <a:spcPts val="0"/>
              </a:spcBef>
              <a:spcAft>
                <a:spcPts val="0"/>
              </a:spcAft>
              <a:buNone/>
              <a:defRPr sz="1600">
                <a:solidFill>
                  <a:schemeClr val="accent5"/>
                </a:solidFill>
              </a:defRPr>
            </a:lvl9pPr>
          </a:lstStyle>
          <a:p/>
        </p:txBody>
      </p:sp>
      <p:sp>
        <p:nvSpPr>
          <p:cNvPr id="251" name="Google Shape;251;p13"/>
          <p:cNvSpPr txBox="1"/>
          <p:nvPr>
            <p:ph idx="8" type="subTitle"/>
          </p:nvPr>
        </p:nvSpPr>
        <p:spPr>
          <a:xfrm>
            <a:off x="5322225" y="3748184"/>
            <a:ext cx="2367600" cy="572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solidFill>
                  <a:schemeClr val="accent5"/>
                </a:solidFill>
              </a:defRPr>
            </a:lvl1pPr>
            <a:lvl2pPr lvl="1" rtl="0" algn="ctr">
              <a:lnSpc>
                <a:spcPct val="100000"/>
              </a:lnSpc>
              <a:spcBef>
                <a:spcPts val="0"/>
              </a:spcBef>
              <a:spcAft>
                <a:spcPts val="0"/>
              </a:spcAft>
              <a:buNone/>
              <a:defRPr sz="1600">
                <a:solidFill>
                  <a:schemeClr val="accent5"/>
                </a:solidFill>
              </a:defRPr>
            </a:lvl2pPr>
            <a:lvl3pPr lvl="2" rtl="0" algn="ctr">
              <a:lnSpc>
                <a:spcPct val="100000"/>
              </a:lnSpc>
              <a:spcBef>
                <a:spcPts val="0"/>
              </a:spcBef>
              <a:spcAft>
                <a:spcPts val="0"/>
              </a:spcAft>
              <a:buNone/>
              <a:defRPr sz="1600">
                <a:solidFill>
                  <a:schemeClr val="accent5"/>
                </a:solidFill>
              </a:defRPr>
            </a:lvl3pPr>
            <a:lvl4pPr lvl="3" rtl="0" algn="ctr">
              <a:lnSpc>
                <a:spcPct val="100000"/>
              </a:lnSpc>
              <a:spcBef>
                <a:spcPts val="0"/>
              </a:spcBef>
              <a:spcAft>
                <a:spcPts val="0"/>
              </a:spcAft>
              <a:buNone/>
              <a:defRPr sz="1600">
                <a:solidFill>
                  <a:schemeClr val="accent5"/>
                </a:solidFill>
              </a:defRPr>
            </a:lvl4pPr>
            <a:lvl5pPr lvl="4" rtl="0" algn="ctr">
              <a:lnSpc>
                <a:spcPct val="100000"/>
              </a:lnSpc>
              <a:spcBef>
                <a:spcPts val="0"/>
              </a:spcBef>
              <a:spcAft>
                <a:spcPts val="0"/>
              </a:spcAft>
              <a:buNone/>
              <a:defRPr sz="1600">
                <a:solidFill>
                  <a:schemeClr val="accent5"/>
                </a:solidFill>
              </a:defRPr>
            </a:lvl5pPr>
            <a:lvl6pPr lvl="5" rtl="0" algn="ctr">
              <a:lnSpc>
                <a:spcPct val="100000"/>
              </a:lnSpc>
              <a:spcBef>
                <a:spcPts val="0"/>
              </a:spcBef>
              <a:spcAft>
                <a:spcPts val="0"/>
              </a:spcAft>
              <a:buNone/>
              <a:defRPr sz="1600">
                <a:solidFill>
                  <a:schemeClr val="accent5"/>
                </a:solidFill>
              </a:defRPr>
            </a:lvl6pPr>
            <a:lvl7pPr lvl="6" rtl="0" algn="ctr">
              <a:lnSpc>
                <a:spcPct val="100000"/>
              </a:lnSpc>
              <a:spcBef>
                <a:spcPts val="0"/>
              </a:spcBef>
              <a:spcAft>
                <a:spcPts val="0"/>
              </a:spcAft>
              <a:buNone/>
              <a:defRPr sz="1600">
                <a:solidFill>
                  <a:schemeClr val="accent5"/>
                </a:solidFill>
              </a:defRPr>
            </a:lvl7pPr>
            <a:lvl8pPr lvl="7" rtl="0" algn="ctr">
              <a:lnSpc>
                <a:spcPct val="100000"/>
              </a:lnSpc>
              <a:spcBef>
                <a:spcPts val="0"/>
              </a:spcBef>
              <a:spcAft>
                <a:spcPts val="0"/>
              </a:spcAft>
              <a:buNone/>
              <a:defRPr sz="1600">
                <a:solidFill>
                  <a:schemeClr val="accent5"/>
                </a:solidFill>
              </a:defRPr>
            </a:lvl8pPr>
            <a:lvl9pPr lvl="8" rtl="0" algn="ctr">
              <a:lnSpc>
                <a:spcPct val="100000"/>
              </a:lnSpc>
              <a:spcBef>
                <a:spcPts val="0"/>
              </a:spcBef>
              <a:spcAft>
                <a:spcPts val="0"/>
              </a:spcAft>
              <a:buNone/>
              <a:defRPr sz="1600">
                <a:solidFill>
                  <a:schemeClr val="accent5"/>
                </a:solidFill>
              </a:defRPr>
            </a:lvl9pPr>
          </a:lstStyle>
          <a:p/>
        </p:txBody>
      </p:sp>
      <p:sp>
        <p:nvSpPr>
          <p:cNvPr id="252" name="Google Shape;252;p13"/>
          <p:cNvSpPr txBox="1"/>
          <p:nvPr>
            <p:ph hasCustomPrompt="1" idx="9" type="title"/>
          </p:nvPr>
        </p:nvSpPr>
        <p:spPr>
          <a:xfrm>
            <a:off x="2270363" y="3012853"/>
            <a:ext cx="735300" cy="387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2800"/>
              <a:buNone/>
              <a:defRPr sz="3000">
                <a:solidFill>
                  <a:schemeClr val="accent3"/>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a:r>
              <a:t>xx%</a:t>
            </a:r>
          </a:p>
        </p:txBody>
      </p:sp>
      <p:sp>
        <p:nvSpPr>
          <p:cNvPr id="253" name="Google Shape;253;p13"/>
          <p:cNvSpPr txBox="1"/>
          <p:nvPr>
            <p:ph hasCustomPrompt="1" idx="13" type="title"/>
          </p:nvPr>
        </p:nvSpPr>
        <p:spPr>
          <a:xfrm>
            <a:off x="6130262" y="3013678"/>
            <a:ext cx="735300" cy="3879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2800"/>
              <a:buNone/>
              <a:defRPr sz="3000">
                <a:solidFill>
                  <a:schemeClr val="accent3"/>
                </a:solidFill>
              </a:defRPr>
            </a:lvl1pPr>
            <a:lvl2pPr lvl="1" rtl="0" algn="ctr">
              <a:spcBef>
                <a:spcPts val="0"/>
              </a:spcBef>
              <a:spcAft>
                <a:spcPts val="0"/>
              </a:spcAft>
              <a:buClr>
                <a:schemeClr val="lt1"/>
              </a:buClr>
              <a:buSzPts val="2800"/>
              <a:buNone/>
              <a:defRPr>
                <a:solidFill>
                  <a:schemeClr val="lt1"/>
                </a:solidFill>
              </a:defRPr>
            </a:lvl2pPr>
            <a:lvl3pPr lvl="2" rtl="0" algn="ctr">
              <a:spcBef>
                <a:spcPts val="0"/>
              </a:spcBef>
              <a:spcAft>
                <a:spcPts val="0"/>
              </a:spcAft>
              <a:buClr>
                <a:schemeClr val="lt1"/>
              </a:buClr>
              <a:buSzPts val="2800"/>
              <a:buNone/>
              <a:defRPr>
                <a:solidFill>
                  <a:schemeClr val="lt1"/>
                </a:solidFill>
              </a:defRPr>
            </a:lvl3pPr>
            <a:lvl4pPr lvl="3" rtl="0" algn="ctr">
              <a:spcBef>
                <a:spcPts val="0"/>
              </a:spcBef>
              <a:spcAft>
                <a:spcPts val="0"/>
              </a:spcAft>
              <a:buClr>
                <a:schemeClr val="lt1"/>
              </a:buClr>
              <a:buSzPts val="2800"/>
              <a:buNone/>
              <a:defRPr>
                <a:solidFill>
                  <a:schemeClr val="lt1"/>
                </a:solidFill>
              </a:defRPr>
            </a:lvl4pPr>
            <a:lvl5pPr lvl="4" rtl="0" algn="ctr">
              <a:spcBef>
                <a:spcPts val="0"/>
              </a:spcBef>
              <a:spcAft>
                <a:spcPts val="0"/>
              </a:spcAft>
              <a:buClr>
                <a:schemeClr val="lt1"/>
              </a:buClr>
              <a:buSzPts val="2800"/>
              <a:buNone/>
              <a:defRPr>
                <a:solidFill>
                  <a:schemeClr val="lt1"/>
                </a:solidFill>
              </a:defRPr>
            </a:lvl5pPr>
            <a:lvl6pPr lvl="5" rtl="0" algn="ctr">
              <a:spcBef>
                <a:spcPts val="0"/>
              </a:spcBef>
              <a:spcAft>
                <a:spcPts val="0"/>
              </a:spcAft>
              <a:buClr>
                <a:schemeClr val="lt1"/>
              </a:buClr>
              <a:buSzPts val="2800"/>
              <a:buNone/>
              <a:defRPr>
                <a:solidFill>
                  <a:schemeClr val="lt1"/>
                </a:solidFill>
              </a:defRPr>
            </a:lvl6pPr>
            <a:lvl7pPr lvl="6" rtl="0" algn="ctr">
              <a:spcBef>
                <a:spcPts val="0"/>
              </a:spcBef>
              <a:spcAft>
                <a:spcPts val="0"/>
              </a:spcAft>
              <a:buClr>
                <a:schemeClr val="lt1"/>
              </a:buClr>
              <a:buSzPts val="2800"/>
              <a:buNone/>
              <a:defRPr>
                <a:solidFill>
                  <a:schemeClr val="lt1"/>
                </a:solidFill>
              </a:defRPr>
            </a:lvl7pPr>
            <a:lvl8pPr lvl="7" rtl="0" algn="ctr">
              <a:spcBef>
                <a:spcPts val="0"/>
              </a:spcBef>
              <a:spcAft>
                <a:spcPts val="0"/>
              </a:spcAft>
              <a:buClr>
                <a:schemeClr val="lt1"/>
              </a:buClr>
              <a:buSzPts val="2800"/>
              <a:buNone/>
              <a:defRPr>
                <a:solidFill>
                  <a:schemeClr val="lt1"/>
                </a:solidFill>
              </a:defRPr>
            </a:lvl8pPr>
            <a:lvl9pPr lvl="8" rtl="0" algn="ctr">
              <a:spcBef>
                <a:spcPts val="0"/>
              </a:spcBef>
              <a:spcAft>
                <a:spcPts val="0"/>
              </a:spcAft>
              <a:buClr>
                <a:schemeClr val="lt1"/>
              </a:buClr>
              <a:buSzPts val="2800"/>
              <a:buNone/>
              <a:defRPr>
                <a:solidFill>
                  <a:schemeClr val="lt1"/>
                </a:solidFill>
              </a:defRPr>
            </a:lvl9pPr>
          </a:lstStyle>
          <a:p>
            <a:r>
              <a:t>xx%</a:t>
            </a:r>
          </a:p>
        </p:txBody>
      </p:sp>
      <p:sp>
        <p:nvSpPr>
          <p:cNvPr id="254" name="Google Shape;254;p13"/>
          <p:cNvSpPr txBox="1"/>
          <p:nvPr>
            <p:ph idx="14" type="subTitle"/>
          </p:nvPr>
        </p:nvSpPr>
        <p:spPr>
          <a:xfrm>
            <a:off x="1009425" y="3430323"/>
            <a:ext cx="3257100" cy="388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ctr">
              <a:lnSpc>
                <a:spcPct val="100000"/>
              </a:lnSpc>
              <a:spcBef>
                <a:spcPts val="0"/>
              </a:spcBef>
              <a:spcAft>
                <a:spcPts val="0"/>
              </a:spcAft>
              <a:buNone/>
              <a:defRPr b="1" sz="1800">
                <a:solidFill>
                  <a:schemeClr val="accent5"/>
                </a:solidFill>
                <a:latin typeface="Aldrich"/>
                <a:ea typeface="Aldrich"/>
                <a:cs typeface="Aldrich"/>
                <a:sym typeface="Aldrich"/>
              </a:defRPr>
            </a:lvl2pPr>
            <a:lvl3pPr lvl="2" rtl="0" algn="ctr">
              <a:lnSpc>
                <a:spcPct val="100000"/>
              </a:lnSpc>
              <a:spcBef>
                <a:spcPts val="0"/>
              </a:spcBef>
              <a:spcAft>
                <a:spcPts val="0"/>
              </a:spcAft>
              <a:buNone/>
              <a:defRPr b="1" sz="1800">
                <a:solidFill>
                  <a:schemeClr val="accent5"/>
                </a:solidFill>
                <a:latin typeface="Aldrich"/>
                <a:ea typeface="Aldrich"/>
                <a:cs typeface="Aldrich"/>
                <a:sym typeface="Aldrich"/>
              </a:defRPr>
            </a:lvl3pPr>
            <a:lvl4pPr lvl="3" rtl="0" algn="ctr">
              <a:lnSpc>
                <a:spcPct val="100000"/>
              </a:lnSpc>
              <a:spcBef>
                <a:spcPts val="0"/>
              </a:spcBef>
              <a:spcAft>
                <a:spcPts val="0"/>
              </a:spcAft>
              <a:buNone/>
              <a:defRPr b="1" sz="1800">
                <a:solidFill>
                  <a:schemeClr val="accent5"/>
                </a:solidFill>
                <a:latin typeface="Aldrich"/>
                <a:ea typeface="Aldrich"/>
                <a:cs typeface="Aldrich"/>
                <a:sym typeface="Aldrich"/>
              </a:defRPr>
            </a:lvl4pPr>
            <a:lvl5pPr lvl="4" rtl="0" algn="ctr">
              <a:lnSpc>
                <a:spcPct val="100000"/>
              </a:lnSpc>
              <a:spcBef>
                <a:spcPts val="0"/>
              </a:spcBef>
              <a:spcAft>
                <a:spcPts val="0"/>
              </a:spcAft>
              <a:buNone/>
              <a:defRPr b="1" sz="1800">
                <a:solidFill>
                  <a:schemeClr val="accent5"/>
                </a:solidFill>
                <a:latin typeface="Aldrich"/>
                <a:ea typeface="Aldrich"/>
                <a:cs typeface="Aldrich"/>
                <a:sym typeface="Aldrich"/>
              </a:defRPr>
            </a:lvl5pPr>
            <a:lvl6pPr lvl="5" rtl="0" algn="ctr">
              <a:lnSpc>
                <a:spcPct val="100000"/>
              </a:lnSpc>
              <a:spcBef>
                <a:spcPts val="0"/>
              </a:spcBef>
              <a:spcAft>
                <a:spcPts val="0"/>
              </a:spcAft>
              <a:buNone/>
              <a:defRPr b="1" sz="1800">
                <a:solidFill>
                  <a:schemeClr val="accent5"/>
                </a:solidFill>
                <a:latin typeface="Aldrich"/>
                <a:ea typeface="Aldrich"/>
                <a:cs typeface="Aldrich"/>
                <a:sym typeface="Aldrich"/>
              </a:defRPr>
            </a:lvl6pPr>
            <a:lvl7pPr lvl="6" rtl="0" algn="ctr">
              <a:lnSpc>
                <a:spcPct val="100000"/>
              </a:lnSpc>
              <a:spcBef>
                <a:spcPts val="0"/>
              </a:spcBef>
              <a:spcAft>
                <a:spcPts val="0"/>
              </a:spcAft>
              <a:buNone/>
              <a:defRPr b="1" sz="1800">
                <a:solidFill>
                  <a:schemeClr val="accent5"/>
                </a:solidFill>
                <a:latin typeface="Aldrich"/>
                <a:ea typeface="Aldrich"/>
                <a:cs typeface="Aldrich"/>
                <a:sym typeface="Aldrich"/>
              </a:defRPr>
            </a:lvl7pPr>
            <a:lvl8pPr lvl="7" rtl="0" algn="ctr">
              <a:lnSpc>
                <a:spcPct val="100000"/>
              </a:lnSpc>
              <a:spcBef>
                <a:spcPts val="0"/>
              </a:spcBef>
              <a:spcAft>
                <a:spcPts val="0"/>
              </a:spcAft>
              <a:buNone/>
              <a:defRPr b="1" sz="1800">
                <a:solidFill>
                  <a:schemeClr val="accent5"/>
                </a:solidFill>
                <a:latin typeface="Aldrich"/>
                <a:ea typeface="Aldrich"/>
                <a:cs typeface="Aldrich"/>
                <a:sym typeface="Aldrich"/>
              </a:defRPr>
            </a:lvl8pPr>
            <a:lvl9pPr lvl="8" rtl="0" algn="ctr">
              <a:lnSpc>
                <a:spcPct val="100000"/>
              </a:lnSpc>
              <a:spcBef>
                <a:spcPts val="0"/>
              </a:spcBef>
              <a:spcAft>
                <a:spcPts val="0"/>
              </a:spcAft>
              <a:buNone/>
              <a:defRPr b="1" sz="1800">
                <a:solidFill>
                  <a:schemeClr val="accent5"/>
                </a:solidFill>
                <a:latin typeface="Aldrich"/>
                <a:ea typeface="Aldrich"/>
                <a:cs typeface="Aldrich"/>
                <a:sym typeface="Aldrich"/>
              </a:defRPr>
            </a:lvl9pPr>
          </a:lstStyle>
          <a:p/>
        </p:txBody>
      </p:sp>
      <p:sp>
        <p:nvSpPr>
          <p:cNvPr id="255" name="Google Shape;255;p13"/>
          <p:cNvSpPr txBox="1"/>
          <p:nvPr>
            <p:ph idx="15" type="subTitle"/>
          </p:nvPr>
        </p:nvSpPr>
        <p:spPr>
          <a:xfrm>
            <a:off x="4877475" y="3440423"/>
            <a:ext cx="3257100" cy="3885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ctr">
              <a:lnSpc>
                <a:spcPct val="100000"/>
              </a:lnSpc>
              <a:spcBef>
                <a:spcPts val="0"/>
              </a:spcBef>
              <a:spcAft>
                <a:spcPts val="0"/>
              </a:spcAft>
              <a:buNone/>
              <a:defRPr b="1" sz="1800">
                <a:solidFill>
                  <a:schemeClr val="accent5"/>
                </a:solidFill>
                <a:latin typeface="Aldrich"/>
                <a:ea typeface="Aldrich"/>
                <a:cs typeface="Aldrich"/>
                <a:sym typeface="Aldrich"/>
              </a:defRPr>
            </a:lvl2pPr>
            <a:lvl3pPr lvl="2" rtl="0" algn="ctr">
              <a:lnSpc>
                <a:spcPct val="100000"/>
              </a:lnSpc>
              <a:spcBef>
                <a:spcPts val="0"/>
              </a:spcBef>
              <a:spcAft>
                <a:spcPts val="0"/>
              </a:spcAft>
              <a:buNone/>
              <a:defRPr b="1" sz="1800">
                <a:solidFill>
                  <a:schemeClr val="accent5"/>
                </a:solidFill>
                <a:latin typeface="Aldrich"/>
                <a:ea typeface="Aldrich"/>
                <a:cs typeface="Aldrich"/>
                <a:sym typeface="Aldrich"/>
              </a:defRPr>
            </a:lvl3pPr>
            <a:lvl4pPr lvl="3" rtl="0" algn="ctr">
              <a:lnSpc>
                <a:spcPct val="100000"/>
              </a:lnSpc>
              <a:spcBef>
                <a:spcPts val="0"/>
              </a:spcBef>
              <a:spcAft>
                <a:spcPts val="0"/>
              </a:spcAft>
              <a:buNone/>
              <a:defRPr b="1" sz="1800">
                <a:solidFill>
                  <a:schemeClr val="accent5"/>
                </a:solidFill>
                <a:latin typeface="Aldrich"/>
                <a:ea typeface="Aldrich"/>
                <a:cs typeface="Aldrich"/>
                <a:sym typeface="Aldrich"/>
              </a:defRPr>
            </a:lvl4pPr>
            <a:lvl5pPr lvl="4" rtl="0" algn="ctr">
              <a:lnSpc>
                <a:spcPct val="100000"/>
              </a:lnSpc>
              <a:spcBef>
                <a:spcPts val="0"/>
              </a:spcBef>
              <a:spcAft>
                <a:spcPts val="0"/>
              </a:spcAft>
              <a:buNone/>
              <a:defRPr b="1" sz="1800">
                <a:solidFill>
                  <a:schemeClr val="accent5"/>
                </a:solidFill>
                <a:latin typeface="Aldrich"/>
                <a:ea typeface="Aldrich"/>
                <a:cs typeface="Aldrich"/>
                <a:sym typeface="Aldrich"/>
              </a:defRPr>
            </a:lvl5pPr>
            <a:lvl6pPr lvl="5" rtl="0" algn="ctr">
              <a:lnSpc>
                <a:spcPct val="100000"/>
              </a:lnSpc>
              <a:spcBef>
                <a:spcPts val="0"/>
              </a:spcBef>
              <a:spcAft>
                <a:spcPts val="0"/>
              </a:spcAft>
              <a:buNone/>
              <a:defRPr b="1" sz="1800">
                <a:solidFill>
                  <a:schemeClr val="accent5"/>
                </a:solidFill>
                <a:latin typeface="Aldrich"/>
                <a:ea typeface="Aldrich"/>
                <a:cs typeface="Aldrich"/>
                <a:sym typeface="Aldrich"/>
              </a:defRPr>
            </a:lvl6pPr>
            <a:lvl7pPr lvl="6" rtl="0" algn="ctr">
              <a:lnSpc>
                <a:spcPct val="100000"/>
              </a:lnSpc>
              <a:spcBef>
                <a:spcPts val="0"/>
              </a:spcBef>
              <a:spcAft>
                <a:spcPts val="0"/>
              </a:spcAft>
              <a:buNone/>
              <a:defRPr b="1" sz="1800">
                <a:solidFill>
                  <a:schemeClr val="accent5"/>
                </a:solidFill>
                <a:latin typeface="Aldrich"/>
                <a:ea typeface="Aldrich"/>
                <a:cs typeface="Aldrich"/>
                <a:sym typeface="Aldrich"/>
              </a:defRPr>
            </a:lvl7pPr>
            <a:lvl8pPr lvl="7" rtl="0" algn="ctr">
              <a:lnSpc>
                <a:spcPct val="100000"/>
              </a:lnSpc>
              <a:spcBef>
                <a:spcPts val="0"/>
              </a:spcBef>
              <a:spcAft>
                <a:spcPts val="0"/>
              </a:spcAft>
              <a:buNone/>
              <a:defRPr b="1" sz="1800">
                <a:solidFill>
                  <a:schemeClr val="accent5"/>
                </a:solidFill>
                <a:latin typeface="Aldrich"/>
                <a:ea typeface="Aldrich"/>
                <a:cs typeface="Aldrich"/>
                <a:sym typeface="Aldrich"/>
              </a:defRPr>
            </a:lvl8pPr>
            <a:lvl9pPr lvl="8" rtl="0" algn="ctr">
              <a:lnSpc>
                <a:spcPct val="100000"/>
              </a:lnSpc>
              <a:spcBef>
                <a:spcPts val="0"/>
              </a:spcBef>
              <a:spcAft>
                <a:spcPts val="0"/>
              </a:spcAft>
              <a:buNone/>
              <a:defRPr b="1" sz="1800">
                <a:solidFill>
                  <a:schemeClr val="accent5"/>
                </a:solidFill>
                <a:latin typeface="Aldrich"/>
                <a:ea typeface="Aldrich"/>
                <a:cs typeface="Aldrich"/>
                <a:sym typeface="Aldrich"/>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1">
  <p:cSld name="CUSTOM_3_1">
    <p:spTree>
      <p:nvGrpSpPr>
        <p:cNvPr id="256" name="Shape 256"/>
        <p:cNvGrpSpPr/>
        <p:nvPr/>
      </p:nvGrpSpPr>
      <p:grpSpPr>
        <a:xfrm>
          <a:off x="0" y="0"/>
          <a:ext cx="0" cy="0"/>
          <a:chOff x="0" y="0"/>
          <a:chExt cx="0" cy="0"/>
        </a:xfrm>
      </p:grpSpPr>
      <p:sp>
        <p:nvSpPr>
          <p:cNvPr id="257" name="Google Shape;257;p14"/>
          <p:cNvSpPr/>
          <p:nvPr/>
        </p:nvSpPr>
        <p:spPr>
          <a:xfrm flipH="1">
            <a:off x="333971"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8" name="Google Shape;258;p14"/>
          <p:cNvGrpSpPr/>
          <p:nvPr/>
        </p:nvGrpSpPr>
        <p:grpSpPr>
          <a:xfrm flipH="1">
            <a:off x="-9513" y="-6"/>
            <a:ext cx="9177947" cy="5143519"/>
            <a:chOff x="-9513" y="-6"/>
            <a:chExt cx="9177947" cy="5143519"/>
          </a:xfrm>
        </p:grpSpPr>
        <p:sp>
          <p:nvSpPr>
            <p:cNvPr id="259" name="Google Shape;259;p14"/>
            <p:cNvSpPr/>
            <p:nvPr/>
          </p:nvSpPr>
          <p:spPr>
            <a:xfrm flipH="1">
              <a:off x="109125"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4"/>
            <p:cNvSpPr/>
            <p:nvPr/>
          </p:nvSpPr>
          <p:spPr>
            <a:xfrm flipH="1">
              <a:off x="1100819"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4"/>
            <p:cNvSpPr/>
            <p:nvPr/>
          </p:nvSpPr>
          <p:spPr>
            <a:xfrm flipH="1">
              <a:off x="7055522"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4"/>
            <p:cNvSpPr/>
            <p:nvPr/>
          </p:nvSpPr>
          <p:spPr>
            <a:xfrm flipH="1" rot="10800000">
              <a:off x="8024650" y="2598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4"/>
            <p:cNvSpPr/>
            <p:nvPr/>
          </p:nvSpPr>
          <p:spPr>
            <a:xfrm flipH="1">
              <a:off x="-9513" y="1762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4" name="Google Shape;264;p14"/>
          <p:cNvGrpSpPr/>
          <p:nvPr/>
        </p:nvGrpSpPr>
        <p:grpSpPr>
          <a:xfrm>
            <a:off x="4281415" y="75177"/>
            <a:ext cx="581170" cy="125403"/>
            <a:chOff x="4685288" y="186288"/>
            <a:chExt cx="419375" cy="90485"/>
          </a:xfrm>
        </p:grpSpPr>
        <p:sp>
          <p:nvSpPr>
            <p:cNvPr id="265" name="Google Shape;265;p14"/>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66" name="Google Shape;266;p14"/>
            <p:cNvGrpSpPr/>
            <p:nvPr/>
          </p:nvGrpSpPr>
          <p:grpSpPr>
            <a:xfrm>
              <a:off x="4685288" y="186300"/>
              <a:ext cx="419375" cy="90473"/>
              <a:chOff x="4390000" y="182175"/>
              <a:chExt cx="419375" cy="90473"/>
            </a:xfrm>
          </p:grpSpPr>
          <p:sp>
            <p:nvSpPr>
              <p:cNvPr id="267" name="Google Shape;267;p14"/>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14"/>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9" name="Google Shape;269;p14"/>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0" name="Google Shape;270;p14"/>
          <p:cNvSpPr txBox="1"/>
          <p:nvPr>
            <p:ph idx="2" type="title"/>
          </p:nvPr>
        </p:nvSpPr>
        <p:spPr>
          <a:xfrm>
            <a:off x="716613" y="2772869"/>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271" name="Google Shape;271;p14"/>
          <p:cNvSpPr txBox="1"/>
          <p:nvPr>
            <p:ph idx="1" type="subTitle"/>
          </p:nvPr>
        </p:nvSpPr>
        <p:spPr>
          <a:xfrm>
            <a:off x="717288" y="3505638"/>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72" name="Google Shape;272;p14"/>
          <p:cNvSpPr txBox="1"/>
          <p:nvPr>
            <p:ph idx="3" type="title"/>
          </p:nvPr>
        </p:nvSpPr>
        <p:spPr>
          <a:xfrm>
            <a:off x="2644521" y="2772869"/>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273" name="Google Shape;273;p14"/>
          <p:cNvSpPr txBox="1"/>
          <p:nvPr>
            <p:ph idx="4" type="subTitle"/>
          </p:nvPr>
        </p:nvSpPr>
        <p:spPr>
          <a:xfrm>
            <a:off x="2645196" y="3505638"/>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74" name="Google Shape;274;p14"/>
          <p:cNvSpPr txBox="1"/>
          <p:nvPr>
            <p:ph idx="5" type="title"/>
          </p:nvPr>
        </p:nvSpPr>
        <p:spPr>
          <a:xfrm>
            <a:off x="4572429" y="2772869"/>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275" name="Google Shape;275;p14"/>
          <p:cNvSpPr txBox="1"/>
          <p:nvPr>
            <p:ph idx="6" type="subTitle"/>
          </p:nvPr>
        </p:nvSpPr>
        <p:spPr>
          <a:xfrm>
            <a:off x="4573104" y="3505638"/>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76" name="Google Shape;276;p14"/>
          <p:cNvSpPr txBox="1"/>
          <p:nvPr>
            <p:ph idx="7" type="title"/>
          </p:nvPr>
        </p:nvSpPr>
        <p:spPr>
          <a:xfrm>
            <a:off x="6500337" y="2772869"/>
            <a:ext cx="19257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277" name="Google Shape;277;p14"/>
          <p:cNvSpPr txBox="1"/>
          <p:nvPr>
            <p:ph idx="8" type="subTitle"/>
          </p:nvPr>
        </p:nvSpPr>
        <p:spPr>
          <a:xfrm>
            <a:off x="6501012" y="3505638"/>
            <a:ext cx="19257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278" name="Google Shape;278;p14"/>
          <p:cNvSpPr txBox="1"/>
          <p:nvPr>
            <p:ph hasCustomPrompt="1" idx="9" type="title"/>
          </p:nvPr>
        </p:nvSpPr>
        <p:spPr>
          <a:xfrm>
            <a:off x="716388" y="1685550"/>
            <a:ext cx="1929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solidFill>
                  <a:schemeClr val="accent3"/>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t>xx%</a:t>
            </a:r>
          </a:p>
        </p:txBody>
      </p:sp>
      <p:sp>
        <p:nvSpPr>
          <p:cNvPr id="279" name="Google Shape;279;p14"/>
          <p:cNvSpPr txBox="1"/>
          <p:nvPr>
            <p:ph hasCustomPrompt="1" idx="13" type="title"/>
          </p:nvPr>
        </p:nvSpPr>
        <p:spPr>
          <a:xfrm>
            <a:off x="2643696" y="1685550"/>
            <a:ext cx="1929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solidFill>
                  <a:schemeClr val="accent3"/>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t>xx%</a:t>
            </a:r>
          </a:p>
        </p:txBody>
      </p:sp>
      <p:sp>
        <p:nvSpPr>
          <p:cNvPr id="280" name="Google Shape;280;p14"/>
          <p:cNvSpPr txBox="1"/>
          <p:nvPr>
            <p:ph hasCustomPrompt="1" idx="14" type="title"/>
          </p:nvPr>
        </p:nvSpPr>
        <p:spPr>
          <a:xfrm>
            <a:off x="4571004" y="1685550"/>
            <a:ext cx="1929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solidFill>
                  <a:schemeClr val="accent3"/>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t>xx%</a:t>
            </a:r>
          </a:p>
        </p:txBody>
      </p:sp>
      <p:sp>
        <p:nvSpPr>
          <p:cNvPr id="281" name="Google Shape;281;p14"/>
          <p:cNvSpPr txBox="1"/>
          <p:nvPr>
            <p:ph hasCustomPrompt="1" idx="15" type="title"/>
          </p:nvPr>
        </p:nvSpPr>
        <p:spPr>
          <a:xfrm>
            <a:off x="6498312" y="1685550"/>
            <a:ext cx="1929300" cy="593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4000">
                <a:solidFill>
                  <a:schemeClr val="accent3"/>
                </a:solidFill>
              </a:defRPr>
            </a:lvl1pPr>
            <a:lvl2pPr lvl="1" rtl="0">
              <a:spcBef>
                <a:spcPts val="0"/>
              </a:spcBef>
              <a:spcAft>
                <a:spcPts val="0"/>
              </a:spcAft>
              <a:buClr>
                <a:schemeClr val="accent5"/>
              </a:buClr>
              <a:buSzPts val="3000"/>
              <a:buNone/>
              <a:defRPr sz="3000">
                <a:solidFill>
                  <a:schemeClr val="accent5"/>
                </a:solidFill>
              </a:defRPr>
            </a:lvl2pPr>
            <a:lvl3pPr lvl="2" rtl="0">
              <a:spcBef>
                <a:spcPts val="0"/>
              </a:spcBef>
              <a:spcAft>
                <a:spcPts val="0"/>
              </a:spcAft>
              <a:buClr>
                <a:schemeClr val="accent5"/>
              </a:buClr>
              <a:buSzPts val="3000"/>
              <a:buNone/>
              <a:defRPr sz="3000">
                <a:solidFill>
                  <a:schemeClr val="accent5"/>
                </a:solidFill>
              </a:defRPr>
            </a:lvl3pPr>
            <a:lvl4pPr lvl="3" rtl="0">
              <a:spcBef>
                <a:spcPts val="0"/>
              </a:spcBef>
              <a:spcAft>
                <a:spcPts val="0"/>
              </a:spcAft>
              <a:buClr>
                <a:schemeClr val="accent5"/>
              </a:buClr>
              <a:buSzPts val="3000"/>
              <a:buNone/>
              <a:defRPr sz="3000">
                <a:solidFill>
                  <a:schemeClr val="accent5"/>
                </a:solidFill>
              </a:defRPr>
            </a:lvl4pPr>
            <a:lvl5pPr lvl="4" rtl="0">
              <a:spcBef>
                <a:spcPts val="0"/>
              </a:spcBef>
              <a:spcAft>
                <a:spcPts val="0"/>
              </a:spcAft>
              <a:buClr>
                <a:schemeClr val="accent5"/>
              </a:buClr>
              <a:buSzPts val="3000"/>
              <a:buNone/>
              <a:defRPr sz="3000">
                <a:solidFill>
                  <a:schemeClr val="accent5"/>
                </a:solidFill>
              </a:defRPr>
            </a:lvl5pPr>
            <a:lvl6pPr lvl="5" rtl="0">
              <a:spcBef>
                <a:spcPts val="0"/>
              </a:spcBef>
              <a:spcAft>
                <a:spcPts val="0"/>
              </a:spcAft>
              <a:buClr>
                <a:schemeClr val="accent5"/>
              </a:buClr>
              <a:buSzPts val="3000"/>
              <a:buNone/>
              <a:defRPr sz="3000">
                <a:solidFill>
                  <a:schemeClr val="accent5"/>
                </a:solidFill>
              </a:defRPr>
            </a:lvl6pPr>
            <a:lvl7pPr lvl="6" rtl="0">
              <a:spcBef>
                <a:spcPts val="0"/>
              </a:spcBef>
              <a:spcAft>
                <a:spcPts val="0"/>
              </a:spcAft>
              <a:buClr>
                <a:schemeClr val="accent5"/>
              </a:buClr>
              <a:buSzPts val="3000"/>
              <a:buNone/>
              <a:defRPr sz="3000">
                <a:solidFill>
                  <a:schemeClr val="accent5"/>
                </a:solidFill>
              </a:defRPr>
            </a:lvl7pPr>
            <a:lvl8pPr lvl="7" rtl="0">
              <a:spcBef>
                <a:spcPts val="0"/>
              </a:spcBef>
              <a:spcAft>
                <a:spcPts val="0"/>
              </a:spcAft>
              <a:buClr>
                <a:schemeClr val="accent5"/>
              </a:buClr>
              <a:buSzPts val="3000"/>
              <a:buNone/>
              <a:defRPr sz="3000">
                <a:solidFill>
                  <a:schemeClr val="accent5"/>
                </a:solidFill>
              </a:defRPr>
            </a:lvl8pPr>
            <a:lvl9pPr lvl="8" rtl="0">
              <a:spcBef>
                <a:spcPts val="0"/>
              </a:spcBef>
              <a:spcAft>
                <a:spcPts val="0"/>
              </a:spcAft>
              <a:buClr>
                <a:schemeClr val="accent5"/>
              </a:buClr>
              <a:buSzPts val="3000"/>
              <a:buNone/>
              <a:defRPr sz="3000">
                <a:solidFill>
                  <a:schemeClr val="accent5"/>
                </a:solidFill>
              </a:defRPr>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USTOM_15">
    <p:spTree>
      <p:nvGrpSpPr>
        <p:cNvPr id="282" name="Shape 282"/>
        <p:cNvGrpSpPr/>
        <p:nvPr/>
      </p:nvGrpSpPr>
      <p:grpSpPr>
        <a:xfrm>
          <a:off x="0" y="0"/>
          <a:ext cx="0" cy="0"/>
          <a:chOff x="0" y="0"/>
          <a:chExt cx="0" cy="0"/>
        </a:xfrm>
      </p:grpSpPr>
      <p:grpSp>
        <p:nvGrpSpPr>
          <p:cNvPr id="283" name="Google Shape;283;p15"/>
          <p:cNvGrpSpPr/>
          <p:nvPr/>
        </p:nvGrpSpPr>
        <p:grpSpPr>
          <a:xfrm flipH="1" rot="10800000">
            <a:off x="-28563" y="-28573"/>
            <a:ext cx="9216047" cy="5191135"/>
            <a:chOff x="-28563" y="-28573"/>
            <a:chExt cx="9216047" cy="5191135"/>
          </a:xfrm>
        </p:grpSpPr>
        <p:sp>
          <p:nvSpPr>
            <p:cNvPr id="284" name="Google Shape;284;p15"/>
            <p:cNvSpPr/>
            <p:nvPr/>
          </p:nvSpPr>
          <p:spPr>
            <a:xfrm>
              <a:off x="319050" y="283350"/>
              <a:ext cx="8505900" cy="4576800"/>
            </a:xfrm>
            <a:prstGeom prst="roundRect">
              <a:avLst>
                <a:gd fmla="val 3396" name="adj"/>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5"/>
            <p:cNvSpPr/>
            <p:nvPr/>
          </p:nvSpPr>
          <p:spPr>
            <a:xfrm>
              <a:off x="7132742" y="-28573"/>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15"/>
            <p:cNvSpPr/>
            <p:nvPr/>
          </p:nvSpPr>
          <p:spPr>
            <a:xfrm>
              <a:off x="6426313" y="-1905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5"/>
            <p:cNvSpPr/>
            <p:nvPr/>
          </p:nvSpPr>
          <p:spPr>
            <a:xfrm>
              <a:off x="743298" y="38978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5"/>
            <p:cNvSpPr/>
            <p:nvPr/>
          </p:nvSpPr>
          <p:spPr>
            <a:xfrm rot="10800000">
              <a:off x="-2856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15"/>
            <p:cNvSpPr/>
            <p:nvPr/>
          </p:nvSpPr>
          <p:spPr>
            <a:xfrm rot="10800000">
              <a:off x="-19038"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15"/>
            <p:cNvSpPr/>
            <p:nvPr/>
          </p:nvSpPr>
          <p:spPr>
            <a:xfrm>
              <a:off x="799140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91" name="Google Shape;291;p15"/>
          <p:cNvGrpSpPr/>
          <p:nvPr/>
        </p:nvGrpSpPr>
        <p:grpSpPr>
          <a:xfrm>
            <a:off x="4281415" y="75177"/>
            <a:ext cx="581170" cy="125403"/>
            <a:chOff x="4685288" y="186288"/>
            <a:chExt cx="419375" cy="90485"/>
          </a:xfrm>
        </p:grpSpPr>
        <p:sp>
          <p:nvSpPr>
            <p:cNvPr id="292" name="Google Shape;292;p1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3" name="Google Shape;293;p15"/>
            <p:cNvGrpSpPr/>
            <p:nvPr/>
          </p:nvGrpSpPr>
          <p:grpSpPr>
            <a:xfrm>
              <a:off x="4685288" y="186300"/>
              <a:ext cx="419375" cy="90473"/>
              <a:chOff x="4390000" y="182175"/>
              <a:chExt cx="419375" cy="90473"/>
            </a:xfrm>
          </p:grpSpPr>
          <p:sp>
            <p:nvSpPr>
              <p:cNvPr id="294" name="Google Shape;294;p1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96" name="Google Shape;296;p15"/>
          <p:cNvSpPr txBox="1"/>
          <p:nvPr>
            <p:ph type="title"/>
          </p:nvPr>
        </p:nvSpPr>
        <p:spPr>
          <a:xfrm>
            <a:off x="3888375" y="906650"/>
            <a:ext cx="4320000" cy="1031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p:cSld name="CUSTOM_14">
    <p:bg>
      <p:bgPr>
        <a:solidFill>
          <a:schemeClr val="accent4"/>
        </a:solidFill>
      </p:bgPr>
    </p:bg>
    <p:spTree>
      <p:nvGrpSpPr>
        <p:cNvPr id="297" name="Shape 297"/>
        <p:cNvGrpSpPr/>
        <p:nvPr/>
      </p:nvGrpSpPr>
      <p:grpSpPr>
        <a:xfrm>
          <a:off x="0" y="0"/>
          <a:ext cx="0" cy="0"/>
          <a:chOff x="0" y="0"/>
          <a:chExt cx="0" cy="0"/>
        </a:xfrm>
      </p:grpSpPr>
      <p:sp>
        <p:nvSpPr>
          <p:cNvPr id="298" name="Google Shape;298;p16"/>
          <p:cNvSpPr txBox="1"/>
          <p:nvPr>
            <p:ph type="title"/>
          </p:nvPr>
        </p:nvSpPr>
        <p:spPr>
          <a:xfrm rot="359553">
            <a:off x="3429351" y="733198"/>
            <a:ext cx="3773018" cy="2314565"/>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grpSp>
        <p:nvGrpSpPr>
          <p:cNvPr id="299" name="Google Shape;299;p16"/>
          <p:cNvGrpSpPr/>
          <p:nvPr/>
        </p:nvGrpSpPr>
        <p:grpSpPr>
          <a:xfrm>
            <a:off x="0" y="-95400"/>
            <a:ext cx="9144000" cy="5277000"/>
            <a:chOff x="0" y="-95400"/>
            <a:chExt cx="9144000" cy="5277000"/>
          </a:xfrm>
        </p:grpSpPr>
        <p:sp>
          <p:nvSpPr>
            <p:cNvPr id="300" name="Google Shape;300;p16"/>
            <p:cNvSpPr/>
            <p:nvPr/>
          </p:nvSpPr>
          <p:spPr>
            <a:xfrm>
              <a:off x="151475" y="85200"/>
              <a:ext cx="8868795" cy="4973079"/>
            </a:xfrm>
            <a:custGeom>
              <a:rect b="b" l="l" r="r" t="t"/>
              <a:pathLst>
                <a:path extrusionOk="0" h="160112" w="284644">
                  <a:moveTo>
                    <a:pt x="273218" y="5812"/>
                  </a:moveTo>
                  <a:cubicBezTo>
                    <a:pt x="276045" y="5812"/>
                    <a:pt x="278338" y="8105"/>
                    <a:pt x="278358" y="10932"/>
                  </a:cubicBezTo>
                  <a:lnTo>
                    <a:pt x="278358" y="149180"/>
                  </a:lnTo>
                  <a:cubicBezTo>
                    <a:pt x="278338" y="152007"/>
                    <a:pt x="276045" y="154300"/>
                    <a:pt x="273218" y="154320"/>
                  </a:cubicBezTo>
                  <a:lnTo>
                    <a:pt x="11426" y="154320"/>
                  </a:lnTo>
                  <a:cubicBezTo>
                    <a:pt x="8599" y="154300"/>
                    <a:pt x="6306" y="152007"/>
                    <a:pt x="6306" y="149180"/>
                  </a:cubicBezTo>
                  <a:lnTo>
                    <a:pt x="6306" y="10932"/>
                  </a:lnTo>
                  <a:cubicBezTo>
                    <a:pt x="6306" y="8105"/>
                    <a:pt x="8599" y="5812"/>
                    <a:pt x="11426" y="5812"/>
                  </a:cubicBezTo>
                  <a:close/>
                  <a:moveTo>
                    <a:pt x="1" y="1"/>
                  </a:moveTo>
                  <a:lnTo>
                    <a:pt x="1" y="160111"/>
                  </a:lnTo>
                  <a:lnTo>
                    <a:pt x="284644" y="160111"/>
                  </a:lnTo>
                  <a:lnTo>
                    <a:pt x="284644" y="1"/>
                  </a:lnTo>
                  <a:close/>
                </a:path>
              </a:pathLst>
            </a:custGeom>
            <a:solidFill>
              <a:schemeClr val="accent1"/>
            </a:solidFill>
            <a:ln cap="flat" cmpd="sng" w="28575">
              <a:solidFill>
                <a:schemeClr val="accent5"/>
              </a:solidFill>
              <a:prstDash val="solid"/>
              <a:miter lim="19766"/>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6"/>
            <p:cNvSpPr/>
            <p:nvPr/>
          </p:nvSpPr>
          <p:spPr>
            <a:xfrm>
              <a:off x="0" y="-95400"/>
              <a:ext cx="9144000" cy="5277000"/>
            </a:xfrm>
            <a:prstGeom prst="frame">
              <a:avLst>
                <a:gd fmla="val 4225" name="adj1"/>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2" name="Google Shape;302;p16"/>
          <p:cNvGrpSpPr/>
          <p:nvPr/>
        </p:nvGrpSpPr>
        <p:grpSpPr>
          <a:xfrm>
            <a:off x="-36024" y="-23818"/>
            <a:ext cx="9216047" cy="5191135"/>
            <a:chOff x="-28563" y="-28573"/>
            <a:chExt cx="9216047" cy="5191135"/>
          </a:xfrm>
        </p:grpSpPr>
        <p:sp>
          <p:nvSpPr>
            <p:cNvPr id="303" name="Google Shape;303;p16"/>
            <p:cNvSpPr/>
            <p:nvPr/>
          </p:nvSpPr>
          <p:spPr>
            <a:xfrm>
              <a:off x="7132742" y="-28573"/>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6"/>
            <p:cNvSpPr/>
            <p:nvPr/>
          </p:nvSpPr>
          <p:spPr>
            <a:xfrm>
              <a:off x="6426313" y="-1905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16"/>
            <p:cNvSpPr/>
            <p:nvPr/>
          </p:nvSpPr>
          <p:spPr>
            <a:xfrm>
              <a:off x="743298" y="38978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6"/>
            <p:cNvSpPr/>
            <p:nvPr/>
          </p:nvSpPr>
          <p:spPr>
            <a:xfrm rot="10800000">
              <a:off x="-2856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16"/>
            <p:cNvSpPr/>
            <p:nvPr/>
          </p:nvSpPr>
          <p:spPr>
            <a:xfrm rot="10800000">
              <a:off x="-19038"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6"/>
            <p:cNvSpPr/>
            <p:nvPr/>
          </p:nvSpPr>
          <p:spPr>
            <a:xfrm>
              <a:off x="799140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9" name="Google Shape;309;p16"/>
          <p:cNvGrpSpPr/>
          <p:nvPr/>
        </p:nvGrpSpPr>
        <p:grpSpPr>
          <a:xfrm>
            <a:off x="4281415" y="75177"/>
            <a:ext cx="581170" cy="125403"/>
            <a:chOff x="4685288" y="186288"/>
            <a:chExt cx="419375" cy="90485"/>
          </a:xfrm>
        </p:grpSpPr>
        <p:sp>
          <p:nvSpPr>
            <p:cNvPr id="310" name="Google Shape;310;p16"/>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11" name="Google Shape;311;p16"/>
            <p:cNvGrpSpPr/>
            <p:nvPr/>
          </p:nvGrpSpPr>
          <p:grpSpPr>
            <a:xfrm>
              <a:off x="4685288" y="186300"/>
              <a:ext cx="419375" cy="90473"/>
              <a:chOff x="4390000" y="182175"/>
              <a:chExt cx="419375" cy="90473"/>
            </a:xfrm>
          </p:grpSpPr>
          <p:sp>
            <p:nvSpPr>
              <p:cNvPr id="312" name="Google Shape;312;p16"/>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6"/>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CUSTOM_12">
    <p:bg>
      <p:bgPr>
        <a:solidFill>
          <a:schemeClr val="accent2"/>
        </a:solidFill>
      </p:bgPr>
    </p:bg>
    <p:spTree>
      <p:nvGrpSpPr>
        <p:cNvPr id="314" name="Shape 314"/>
        <p:cNvGrpSpPr/>
        <p:nvPr/>
      </p:nvGrpSpPr>
      <p:grpSpPr>
        <a:xfrm>
          <a:off x="0" y="0"/>
          <a:ext cx="0" cy="0"/>
          <a:chOff x="0" y="0"/>
          <a:chExt cx="0" cy="0"/>
        </a:xfrm>
      </p:grpSpPr>
      <p:grpSp>
        <p:nvGrpSpPr>
          <p:cNvPr id="315" name="Google Shape;315;p17"/>
          <p:cNvGrpSpPr/>
          <p:nvPr/>
        </p:nvGrpSpPr>
        <p:grpSpPr>
          <a:xfrm>
            <a:off x="319043" y="283350"/>
            <a:ext cx="8505900" cy="4576800"/>
            <a:chOff x="319043" y="283350"/>
            <a:chExt cx="8505900" cy="4576800"/>
          </a:xfrm>
        </p:grpSpPr>
        <p:sp>
          <p:nvSpPr>
            <p:cNvPr id="316" name="Google Shape;316;p17"/>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7"/>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18" name="Google Shape;318;p17"/>
          <p:cNvGrpSpPr/>
          <p:nvPr/>
        </p:nvGrpSpPr>
        <p:grpSpPr>
          <a:xfrm flipH="1" rot="10800000">
            <a:off x="304801" y="269300"/>
            <a:ext cx="8534303" cy="4605119"/>
            <a:chOff x="-9513" y="284925"/>
            <a:chExt cx="9036746" cy="4876238"/>
          </a:xfrm>
        </p:grpSpPr>
        <p:sp>
          <p:nvSpPr>
            <p:cNvPr id="319" name="Google Shape;319;p17"/>
            <p:cNvSpPr/>
            <p:nvPr/>
          </p:nvSpPr>
          <p:spPr>
            <a:xfrm>
              <a:off x="6729311" y="284925"/>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7"/>
            <p:cNvSpPr/>
            <p:nvPr/>
          </p:nvSpPr>
          <p:spPr>
            <a:xfrm>
              <a:off x="743298" y="38964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17"/>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7"/>
            <p:cNvSpPr/>
            <p:nvPr/>
          </p:nvSpPr>
          <p:spPr>
            <a:xfrm rot="10800000">
              <a:off x="-9513" y="99932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7"/>
            <p:cNvSpPr/>
            <p:nvPr/>
          </p:nvSpPr>
          <p:spPr>
            <a:xfrm>
              <a:off x="7831151" y="2833475"/>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4" name="Google Shape;324;p17"/>
          <p:cNvGrpSpPr/>
          <p:nvPr/>
        </p:nvGrpSpPr>
        <p:grpSpPr>
          <a:xfrm>
            <a:off x="4281415" y="375214"/>
            <a:ext cx="581170" cy="125403"/>
            <a:chOff x="4685288" y="186288"/>
            <a:chExt cx="419375" cy="90485"/>
          </a:xfrm>
        </p:grpSpPr>
        <p:sp>
          <p:nvSpPr>
            <p:cNvPr id="325" name="Google Shape;325;p17"/>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6" name="Google Shape;326;p17"/>
            <p:cNvGrpSpPr/>
            <p:nvPr/>
          </p:nvGrpSpPr>
          <p:grpSpPr>
            <a:xfrm>
              <a:off x="4685288" y="186300"/>
              <a:ext cx="419375" cy="90473"/>
              <a:chOff x="4390000" y="182175"/>
              <a:chExt cx="419375" cy="90473"/>
            </a:xfrm>
          </p:grpSpPr>
          <p:sp>
            <p:nvSpPr>
              <p:cNvPr id="327" name="Google Shape;327;p17"/>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7"/>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29" name="Google Shape;329;p17"/>
          <p:cNvSpPr txBox="1"/>
          <p:nvPr>
            <p:ph type="ctrTitle"/>
          </p:nvPr>
        </p:nvSpPr>
        <p:spPr>
          <a:xfrm>
            <a:off x="3624263" y="1714500"/>
            <a:ext cx="4229100" cy="1289400"/>
          </a:xfrm>
          <a:prstGeom prst="rect">
            <a:avLst/>
          </a:prstGeom>
        </p:spPr>
        <p:txBody>
          <a:bodyPr anchorCtr="0" anchor="b" bIns="0" lIns="0" spcFirstLastPara="1" rIns="0" wrap="square" tIns="0">
            <a:noAutofit/>
          </a:bodyPr>
          <a:lstStyle>
            <a:lvl1pPr lvl="0" rtl="0">
              <a:spcBef>
                <a:spcPts val="0"/>
              </a:spcBef>
              <a:spcAft>
                <a:spcPts val="0"/>
              </a:spcAft>
              <a:buSzPts val="8000"/>
              <a:buNone/>
              <a:defRPr sz="34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330" name="Google Shape;330;p17"/>
          <p:cNvSpPr txBox="1"/>
          <p:nvPr>
            <p:ph idx="1" type="subTitle"/>
          </p:nvPr>
        </p:nvSpPr>
        <p:spPr>
          <a:xfrm>
            <a:off x="3624263" y="3095225"/>
            <a:ext cx="4229100" cy="33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31" name="Google Shape;331;p17">
            <a:hlinkClick action="ppaction://hlinksldjump" r:id="rId2"/>
          </p:cNvPr>
          <p:cNvSpPr txBox="1"/>
          <p:nvPr>
            <p:ph hasCustomPrompt="1" idx="2" type="title"/>
          </p:nvPr>
        </p:nvSpPr>
        <p:spPr>
          <a:xfrm>
            <a:off x="1145775" y="1714500"/>
            <a:ext cx="2204400" cy="12858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96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2">
  <p:cSld name="CUSTOM_12_1">
    <p:bg>
      <p:bgPr>
        <a:solidFill>
          <a:schemeClr val="accent2"/>
        </a:solidFill>
      </p:bgPr>
    </p:bg>
    <p:spTree>
      <p:nvGrpSpPr>
        <p:cNvPr id="332" name="Shape 332"/>
        <p:cNvGrpSpPr/>
        <p:nvPr/>
      </p:nvGrpSpPr>
      <p:grpSpPr>
        <a:xfrm>
          <a:off x="0" y="0"/>
          <a:ext cx="0" cy="0"/>
          <a:chOff x="0" y="0"/>
          <a:chExt cx="0" cy="0"/>
        </a:xfrm>
      </p:grpSpPr>
      <p:grpSp>
        <p:nvGrpSpPr>
          <p:cNvPr id="333" name="Google Shape;333;p18"/>
          <p:cNvGrpSpPr/>
          <p:nvPr/>
        </p:nvGrpSpPr>
        <p:grpSpPr>
          <a:xfrm>
            <a:off x="319043" y="283350"/>
            <a:ext cx="8505900" cy="4576800"/>
            <a:chOff x="319043" y="283350"/>
            <a:chExt cx="8505900" cy="4576800"/>
          </a:xfrm>
        </p:grpSpPr>
        <p:sp>
          <p:nvSpPr>
            <p:cNvPr id="334" name="Google Shape;334;p18"/>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8"/>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36" name="Google Shape;336;p18"/>
          <p:cNvGrpSpPr/>
          <p:nvPr/>
        </p:nvGrpSpPr>
        <p:grpSpPr>
          <a:xfrm rot="10800000">
            <a:off x="304801" y="269300"/>
            <a:ext cx="8534303" cy="4605119"/>
            <a:chOff x="-9513" y="284925"/>
            <a:chExt cx="9036746" cy="4876238"/>
          </a:xfrm>
        </p:grpSpPr>
        <p:sp>
          <p:nvSpPr>
            <p:cNvPr id="337" name="Google Shape;337;p18"/>
            <p:cNvSpPr/>
            <p:nvPr/>
          </p:nvSpPr>
          <p:spPr>
            <a:xfrm>
              <a:off x="6729311" y="284925"/>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8"/>
            <p:cNvSpPr/>
            <p:nvPr/>
          </p:nvSpPr>
          <p:spPr>
            <a:xfrm>
              <a:off x="743298" y="38964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18"/>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8"/>
            <p:cNvSpPr/>
            <p:nvPr/>
          </p:nvSpPr>
          <p:spPr>
            <a:xfrm rot="10800000">
              <a:off x="-9513" y="99932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8"/>
            <p:cNvSpPr/>
            <p:nvPr/>
          </p:nvSpPr>
          <p:spPr>
            <a:xfrm>
              <a:off x="7831151" y="2833475"/>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42" name="Google Shape;342;p18"/>
          <p:cNvGrpSpPr/>
          <p:nvPr/>
        </p:nvGrpSpPr>
        <p:grpSpPr>
          <a:xfrm>
            <a:off x="4281415" y="375214"/>
            <a:ext cx="581170" cy="125403"/>
            <a:chOff x="4685288" y="186288"/>
            <a:chExt cx="419375" cy="90485"/>
          </a:xfrm>
        </p:grpSpPr>
        <p:sp>
          <p:nvSpPr>
            <p:cNvPr id="343" name="Google Shape;343;p18"/>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44" name="Google Shape;344;p18"/>
            <p:cNvGrpSpPr/>
            <p:nvPr/>
          </p:nvGrpSpPr>
          <p:grpSpPr>
            <a:xfrm>
              <a:off x="4685288" y="186300"/>
              <a:ext cx="419375" cy="90473"/>
              <a:chOff x="4390000" y="182175"/>
              <a:chExt cx="419375" cy="90473"/>
            </a:xfrm>
          </p:grpSpPr>
          <p:sp>
            <p:nvSpPr>
              <p:cNvPr id="345" name="Google Shape;345;p18"/>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8"/>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47" name="Google Shape;347;p18"/>
          <p:cNvSpPr txBox="1"/>
          <p:nvPr>
            <p:ph type="ctrTitle"/>
          </p:nvPr>
        </p:nvSpPr>
        <p:spPr>
          <a:xfrm flipH="1">
            <a:off x="1290638" y="1714500"/>
            <a:ext cx="4229100" cy="1289400"/>
          </a:xfrm>
          <a:prstGeom prst="rect">
            <a:avLst/>
          </a:prstGeom>
        </p:spPr>
        <p:txBody>
          <a:bodyPr anchorCtr="0" anchor="b" bIns="0" lIns="0" spcFirstLastPara="1" rIns="0" wrap="square" tIns="0">
            <a:noAutofit/>
          </a:bodyPr>
          <a:lstStyle>
            <a:lvl1pPr lvl="0" rtl="0">
              <a:spcBef>
                <a:spcPts val="0"/>
              </a:spcBef>
              <a:spcAft>
                <a:spcPts val="0"/>
              </a:spcAft>
              <a:buSzPts val="8000"/>
              <a:buNone/>
              <a:defRPr sz="34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348" name="Google Shape;348;p18"/>
          <p:cNvSpPr txBox="1"/>
          <p:nvPr>
            <p:ph idx="1" type="subTitle"/>
          </p:nvPr>
        </p:nvSpPr>
        <p:spPr>
          <a:xfrm flipH="1">
            <a:off x="1290638" y="3095225"/>
            <a:ext cx="4229100" cy="336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49" name="Google Shape;349;p18"/>
          <p:cNvSpPr txBox="1"/>
          <p:nvPr>
            <p:ph hasCustomPrompt="1" idx="2" type="title"/>
          </p:nvPr>
        </p:nvSpPr>
        <p:spPr>
          <a:xfrm flipH="1">
            <a:off x="5938763" y="1714500"/>
            <a:ext cx="1914600" cy="12858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96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3">
  <p:cSld name="CUSTOM_12_1_1">
    <p:bg>
      <p:bgPr>
        <a:solidFill>
          <a:schemeClr val="accent2"/>
        </a:solidFill>
      </p:bgPr>
    </p:bg>
    <p:spTree>
      <p:nvGrpSpPr>
        <p:cNvPr id="350" name="Shape 350"/>
        <p:cNvGrpSpPr/>
        <p:nvPr/>
      </p:nvGrpSpPr>
      <p:grpSpPr>
        <a:xfrm>
          <a:off x="0" y="0"/>
          <a:ext cx="0" cy="0"/>
          <a:chOff x="0" y="0"/>
          <a:chExt cx="0" cy="0"/>
        </a:xfrm>
      </p:grpSpPr>
      <p:sp>
        <p:nvSpPr>
          <p:cNvPr id="351" name="Google Shape;351;p19"/>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9"/>
          <p:cNvSpPr/>
          <p:nvPr/>
        </p:nvSpPr>
        <p:spPr>
          <a:xfrm flipH="1" rot="10800000">
            <a:off x="3486150" y="579300"/>
            <a:ext cx="4992900" cy="39834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3" name="Google Shape;353;p19"/>
          <p:cNvGrpSpPr/>
          <p:nvPr/>
        </p:nvGrpSpPr>
        <p:grpSpPr>
          <a:xfrm>
            <a:off x="6659628" y="3464137"/>
            <a:ext cx="1805174" cy="1083810"/>
            <a:chOff x="6659628" y="3464137"/>
            <a:chExt cx="1805174" cy="1083810"/>
          </a:xfrm>
        </p:grpSpPr>
        <p:sp>
          <p:nvSpPr>
            <p:cNvPr id="354" name="Google Shape;354;p19"/>
            <p:cNvSpPr/>
            <p:nvPr/>
          </p:nvSpPr>
          <p:spPr>
            <a:xfrm flipH="1">
              <a:off x="6659628" y="3545595"/>
              <a:ext cx="1262868" cy="1002352"/>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9"/>
            <p:cNvSpPr/>
            <p:nvPr/>
          </p:nvSpPr>
          <p:spPr>
            <a:xfrm flipH="1" rot="10800000">
              <a:off x="7611614" y="3464137"/>
              <a:ext cx="853189" cy="845690"/>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6" name="Google Shape;356;p19"/>
          <p:cNvSpPr/>
          <p:nvPr/>
        </p:nvSpPr>
        <p:spPr>
          <a:xfrm flipH="1" rot="10800000">
            <a:off x="661175" y="576000"/>
            <a:ext cx="2682000" cy="3986700"/>
          </a:xfrm>
          <a:prstGeom prst="roundRect">
            <a:avLst>
              <a:gd fmla="val 6245"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9"/>
          <p:cNvSpPr/>
          <p:nvPr/>
        </p:nvSpPr>
        <p:spPr>
          <a:xfrm flipH="1">
            <a:off x="947000" y="591709"/>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19"/>
          <p:cNvSpPr/>
          <p:nvPr/>
        </p:nvSpPr>
        <p:spPr>
          <a:xfrm flipH="1">
            <a:off x="1535518" y="590653"/>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59" name="Google Shape;359;p19"/>
          <p:cNvGrpSpPr/>
          <p:nvPr/>
        </p:nvGrpSpPr>
        <p:grpSpPr>
          <a:xfrm>
            <a:off x="4281415" y="375214"/>
            <a:ext cx="581170" cy="125403"/>
            <a:chOff x="4685288" y="186288"/>
            <a:chExt cx="419375" cy="90485"/>
          </a:xfrm>
        </p:grpSpPr>
        <p:sp>
          <p:nvSpPr>
            <p:cNvPr id="360" name="Google Shape;360;p19"/>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61" name="Google Shape;361;p19"/>
            <p:cNvGrpSpPr/>
            <p:nvPr/>
          </p:nvGrpSpPr>
          <p:grpSpPr>
            <a:xfrm>
              <a:off x="4685288" y="186300"/>
              <a:ext cx="419375" cy="90473"/>
              <a:chOff x="4390000" y="182175"/>
              <a:chExt cx="419375" cy="90473"/>
            </a:xfrm>
          </p:grpSpPr>
          <p:sp>
            <p:nvSpPr>
              <p:cNvPr id="362" name="Google Shape;362;p19"/>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9"/>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64" name="Google Shape;364;p19"/>
          <p:cNvSpPr txBox="1"/>
          <p:nvPr>
            <p:ph type="ctrTitle"/>
          </p:nvPr>
        </p:nvSpPr>
        <p:spPr>
          <a:xfrm>
            <a:off x="4302700" y="1714500"/>
            <a:ext cx="3374100" cy="1289400"/>
          </a:xfrm>
          <a:prstGeom prst="rect">
            <a:avLst/>
          </a:prstGeom>
        </p:spPr>
        <p:txBody>
          <a:bodyPr anchorCtr="0" anchor="ctr" bIns="0" lIns="0" spcFirstLastPara="1" rIns="0" wrap="square" tIns="0">
            <a:noAutofit/>
          </a:bodyPr>
          <a:lstStyle>
            <a:lvl1pPr lvl="0" rtl="0">
              <a:spcBef>
                <a:spcPts val="0"/>
              </a:spcBef>
              <a:spcAft>
                <a:spcPts val="0"/>
              </a:spcAft>
              <a:buSzPts val="8000"/>
              <a:buNone/>
              <a:defRPr sz="34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365" name="Google Shape;365;p19"/>
          <p:cNvSpPr txBox="1"/>
          <p:nvPr>
            <p:ph idx="1" type="subTitle"/>
          </p:nvPr>
        </p:nvSpPr>
        <p:spPr>
          <a:xfrm>
            <a:off x="4302700" y="3095225"/>
            <a:ext cx="2862000" cy="585300"/>
          </a:xfrm>
          <a:prstGeom prst="rect">
            <a:avLst/>
          </a:prstGeom>
        </p:spPr>
        <p:txBody>
          <a:bodyPr anchorCtr="0" anchor="t" bIns="0" lIns="0" spcFirstLastPara="1" rIns="0" wrap="square" tIns="0">
            <a:noAutofit/>
          </a:bodyPr>
          <a:lstStyle>
            <a:lvl1pPr lvl="0" rtl="0">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66" name="Google Shape;366;p19"/>
          <p:cNvSpPr txBox="1"/>
          <p:nvPr>
            <p:ph hasCustomPrompt="1" idx="2" type="title"/>
          </p:nvPr>
        </p:nvSpPr>
        <p:spPr>
          <a:xfrm>
            <a:off x="1044875" y="1714500"/>
            <a:ext cx="1914600" cy="12858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96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4">
  <p:cSld name="CUSTOM_12_1_1_1">
    <p:bg>
      <p:bgPr>
        <a:solidFill>
          <a:schemeClr val="accent2"/>
        </a:solidFill>
      </p:bgPr>
    </p:bg>
    <p:spTree>
      <p:nvGrpSpPr>
        <p:cNvPr id="367" name="Shape 367"/>
        <p:cNvGrpSpPr/>
        <p:nvPr/>
      </p:nvGrpSpPr>
      <p:grpSpPr>
        <a:xfrm>
          <a:off x="0" y="0"/>
          <a:ext cx="0" cy="0"/>
          <a:chOff x="0" y="0"/>
          <a:chExt cx="0" cy="0"/>
        </a:xfrm>
      </p:grpSpPr>
      <p:sp>
        <p:nvSpPr>
          <p:cNvPr id="368" name="Google Shape;368;p20"/>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0"/>
          <p:cNvSpPr/>
          <p:nvPr/>
        </p:nvSpPr>
        <p:spPr>
          <a:xfrm rot="10800000">
            <a:off x="661175" y="579300"/>
            <a:ext cx="4992900" cy="39834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0"/>
          <p:cNvSpPr/>
          <p:nvPr/>
        </p:nvSpPr>
        <p:spPr>
          <a:xfrm rot="10800000">
            <a:off x="5797050" y="576000"/>
            <a:ext cx="2682000" cy="3986700"/>
          </a:xfrm>
          <a:prstGeom prst="roundRect">
            <a:avLst>
              <a:gd fmla="val 6245"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0"/>
          <p:cNvSpPr/>
          <p:nvPr/>
        </p:nvSpPr>
        <p:spPr>
          <a:xfrm flipH="1">
            <a:off x="947000" y="582184"/>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0"/>
          <p:cNvSpPr/>
          <p:nvPr/>
        </p:nvSpPr>
        <p:spPr>
          <a:xfrm flipH="1">
            <a:off x="1535518" y="581128"/>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3" name="Google Shape;373;p20"/>
          <p:cNvGrpSpPr/>
          <p:nvPr/>
        </p:nvGrpSpPr>
        <p:grpSpPr>
          <a:xfrm>
            <a:off x="4281415" y="375214"/>
            <a:ext cx="581170" cy="125403"/>
            <a:chOff x="4685288" y="186288"/>
            <a:chExt cx="419375" cy="90485"/>
          </a:xfrm>
        </p:grpSpPr>
        <p:sp>
          <p:nvSpPr>
            <p:cNvPr id="374" name="Google Shape;374;p20"/>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5" name="Google Shape;375;p20"/>
            <p:cNvGrpSpPr/>
            <p:nvPr/>
          </p:nvGrpSpPr>
          <p:grpSpPr>
            <a:xfrm>
              <a:off x="4685288" y="186300"/>
              <a:ext cx="419375" cy="90473"/>
              <a:chOff x="4390000" y="182175"/>
              <a:chExt cx="419375" cy="90473"/>
            </a:xfrm>
          </p:grpSpPr>
          <p:sp>
            <p:nvSpPr>
              <p:cNvPr id="376" name="Google Shape;376;p20"/>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0"/>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78" name="Google Shape;378;p20"/>
          <p:cNvSpPr/>
          <p:nvPr/>
        </p:nvSpPr>
        <p:spPr>
          <a:xfrm flipH="1" rot="10800000">
            <a:off x="7229737" y="3750528"/>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0"/>
          <p:cNvSpPr/>
          <p:nvPr/>
        </p:nvSpPr>
        <p:spPr>
          <a:xfrm flipH="1" rot="10800000">
            <a:off x="6865888" y="3930834"/>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0"/>
          <p:cNvSpPr txBox="1"/>
          <p:nvPr>
            <p:ph type="ctrTitle"/>
          </p:nvPr>
        </p:nvSpPr>
        <p:spPr>
          <a:xfrm flipH="1">
            <a:off x="1468375" y="1714500"/>
            <a:ext cx="3372600" cy="1289400"/>
          </a:xfrm>
          <a:prstGeom prst="rect">
            <a:avLst/>
          </a:prstGeom>
        </p:spPr>
        <p:txBody>
          <a:bodyPr anchorCtr="0" anchor="ctr" bIns="0" lIns="0" spcFirstLastPara="1" rIns="0" wrap="square" tIns="0">
            <a:noAutofit/>
          </a:bodyPr>
          <a:lstStyle>
            <a:lvl1pPr lvl="0" rtl="0" algn="r">
              <a:spcBef>
                <a:spcPts val="0"/>
              </a:spcBef>
              <a:spcAft>
                <a:spcPts val="0"/>
              </a:spcAft>
              <a:buSzPts val="8000"/>
              <a:buNone/>
              <a:defRPr sz="3400"/>
            </a:lvl1pPr>
            <a:lvl2pPr lvl="1" rtl="0" algn="ctr">
              <a:spcBef>
                <a:spcPts val="0"/>
              </a:spcBef>
              <a:spcAft>
                <a:spcPts val="0"/>
              </a:spcAft>
              <a:buSzPts val="3200"/>
              <a:buNone/>
              <a:defRPr sz="3200"/>
            </a:lvl2pPr>
            <a:lvl3pPr lvl="2" rtl="0" algn="ctr">
              <a:spcBef>
                <a:spcPts val="0"/>
              </a:spcBef>
              <a:spcAft>
                <a:spcPts val="0"/>
              </a:spcAft>
              <a:buSzPts val="3200"/>
              <a:buNone/>
              <a:defRPr sz="3200"/>
            </a:lvl3pPr>
            <a:lvl4pPr lvl="3" rtl="0" algn="ctr">
              <a:spcBef>
                <a:spcPts val="0"/>
              </a:spcBef>
              <a:spcAft>
                <a:spcPts val="0"/>
              </a:spcAft>
              <a:buSzPts val="3200"/>
              <a:buNone/>
              <a:defRPr sz="3200"/>
            </a:lvl4pPr>
            <a:lvl5pPr lvl="4" rtl="0" algn="ctr">
              <a:spcBef>
                <a:spcPts val="0"/>
              </a:spcBef>
              <a:spcAft>
                <a:spcPts val="0"/>
              </a:spcAft>
              <a:buSzPts val="3200"/>
              <a:buNone/>
              <a:defRPr sz="3200"/>
            </a:lvl5pPr>
            <a:lvl6pPr lvl="5" rtl="0" algn="ctr">
              <a:spcBef>
                <a:spcPts val="0"/>
              </a:spcBef>
              <a:spcAft>
                <a:spcPts val="0"/>
              </a:spcAft>
              <a:buSzPts val="3200"/>
              <a:buNone/>
              <a:defRPr sz="3200"/>
            </a:lvl6pPr>
            <a:lvl7pPr lvl="6" rtl="0" algn="ctr">
              <a:spcBef>
                <a:spcPts val="0"/>
              </a:spcBef>
              <a:spcAft>
                <a:spcPts val="0"/>
              </a:spcAft>
              <a:buSzPts val="3200"/>
              <a:buNone/>
              <a:defRPr sz="3200"/>
            </a:lvl7pPr>
            <a:lvl8pPr lvl="7" rtl="0" algn="ctr">
              <a:spcBef>
                <a:spcPts val="0"/>
              </a:spcBef>
              <a:spcAft>
                <a:spcPts val="0"/>
              </a:spcAft>
              <a:buSzPts val="3200"/>
              <a:buNone/>
              <a:defRPr sz="3200"/>
            </a:lvl8pPr>
            <a:lvl9pPr lvl="8" rtl="0" algn="ctr">
              <a:spcBef>
                <a:spcPts val="0"/>
              </a:spcBef>
              <a:spcAft>
                <a:spcPts val="0"/>
              </a:spcAft>
              <a:buSzPts val="3200"/>
              <a:buNone/>
              <a:defRPr sz="3200"/>
            </a:lvl9pPr>
          </a:lstStyle>
          <a:p/>
        </p:txBody>
      </p:sp>
      <p:sp>
        <p:nvSpPr>
          <p:cNvPr id="381" name="Google Shape;381;p20"/>
          <p:cNvSpPr txBox="1"/>
          <p:nvPr>
            <p:ph idx="1" type="subTitle"/>
          </p:nvPr>
        </p:nvSpPr>
        <p:spPr>
          <a:xfrm flipH="1">
            <a:off x="1975675" y="3095225"/>
            <a:ext cx="2865300" cy="582900"/>
          </a:xfrm>
          <a:prstGeom prst="rect">
            <a:avLst/>
          </a:prstGeom>
        </p:spPr>
        <p:txBody>
          <a:bodyPr anchorCtr="0" anchor="t" bIns="0" lIns="0" spcFirstLastPara="1" rIns="0" wrap="square" tIns="0">
            <a:noAutofit/>
          </a:bodyPr>
          <a:lstStyle>
            <a:lvl1pPr lvl="0" rtl="0" algn="r">
              <a:lnSpc>
                <a:spcPct val="100000"/>
              </a:lnSpc>
              <a:spcBef>
                <a:spcPts val="0"/>
              </a:spcBef>
              <a:spcAft>
                <a:spcPts val="0"/>
              </a:spcAft>
              <a:buSzPts val="1800"/>
              <a:buNone/>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82" name="Google Shape;382;p20"/>
          <p:cNvSpPr txBox="1"/>
          <p:nvPr>
            <p:ph hasCustomPrompt="1" idx="2" type="title"/>
          </p:nvPr>
        </p:nvSpPr>
        <p:spPr>
          <a:xfrm flipH="1">
            <a:off x="6180750" y="1714500"/>
            <a:ext cx="1914600" cy="1285800"/>
          </a:xfrm>
          <a:prstGeom prst="rect">
            <a:avLst/>
          </a:prstGeom>
        </p:spPr>
        <p:txBody>
          <a:bodyPr anchorCtr="0" anchor="ctr" bIns="0" lIns="0" spcFirstLastPara="1" rIns="0" wrap="square" tIns="0">
            <a:noAutofit/>
          </a:bodyPr>
          <a:lstStyle>
            <a:lvl1pPr lvl="0" rtl="0" algn="ctr">
              <a:spcBef>
                <a:spcPts val="0"/>
              </a:spcBef>
              <a:spcAft>
                <a:spcPts val="0"/>
              </a:spcAft>
              <a:buClr>
                <a:schemeClr val="accent2"/>
              </a:buClr>
              <a:buSzPts val="5000"/>
              <a:buNone/>
              <a:defRPr sz="9600">
                <a:solidFill>
                  <a:schemeClr val="accent3"/>
                </a:solidFill>
              </a:defRPr>
            </a:lvl1pPr>
            <a:lvl2pPr lvl="1" rtl="0" algn="ctr">
              <a:spcBef>
                <a:spcPts val="0"/>
              </a:spcBef>
              <a:spcAft>
                <a:spcPts val="0"/>
              </a:spcAft>
              <a:buSzPts val="10000"/>
              <a:buNone/>
              <a:defRPr sz="10000"/>
            </a:lvl2pPr>
            <a:lvl3pPr lvl="2" rtl="0" algn="ctr">
              <a:spcBef>
                <a:spcPts val="0"/>
              </a:spcBef>
              <a:spcAft>
                <a:spcPts val="0"/>
              </a:spcAft>
              <a:buSzPts val="10000"/>
              <a:buNone/>
              <a:defRPr sz="10000"/>
            </a:lvl3pPr>
            <a:lvl4pPr lvl="3" rtl="0" algn="ctr">
              <a:spcBef>
                <a:spcPts val="0"/>
              </a:spcBef>
              <a:spcAft>
                <a:spcPts val="0"/>
              </a:spcAft>
              <a:buSzPts val="10000"/>
              <a:buNone/>
              <a:defRPr sz="10000"/>
            </a:lvl4pPr>
            <a:lvl5pPr lvl="4" rtl="0" algn="ctr">
              <a:spcBef>
                <a:spcPts val="0"/>
              </a:spcBef>
              <a:spcAft>
                <a:spcPts val="0"/>
              </a:spcAft>
              <a:buSzPts val="10000"/>
              <a:buNone/>
              <a:defRPr sz="10000"/>
            </a:lvl5pPr>
            <a:lvl6pPr lvl="5" rtl="0" algn="ctr">
              <a:spcBef>
                <a:spcPts val="0"/>
              </a:spcBef>
              <a:spcAft>
                <a:spcPts val="0"/>
              </a:spcAft>
              <a:buSzPts val="10000"/>
              <a:buNone/>
              <a:defRPr sz="10000"/>
            </a:lvl6pPr>
            <a:lvl7pPr lvl="6" rtl="0" algn="ctr">
              <a:spcBef>
                <a:spcPts val="0"/>
              </a:spcBef>
              <a:spcAft>
                <a:spcPts val="0"/>
              </a:spcAft>
              <a:buSzPts val="10000"/>
              <a:buNone/>
              <a:defRPr sz="10000"/>
            </a:lvl7pPr>
            <a:lvl8pPr lvl="7" rtl="0" algn="ctr">
              <a:spcBef>
                <a:spcPts val="0"/>
              </a:spcBef>
              <a:spcAft>
                <a:spcPts val="0"/>
              </a:spcAft>
              <a:buSzPts val="10000"/>
              <a:buNone/>
              <a:defRPr sz="10000"/>
            </a:lvl8pPr>
            <a:lvl9pPr lvl="8" rtl="0" algn="ctr">
              <a:spcBef>
                <a:spcPts val="0"/>
              </a:spcBef>
              <a:spcAft>
                <a:spcPts val="0"/>
              </a:spcAft>
              <a:buSzPts val="10000"/>
              <a:buNone/>
              <a:defRPr sz="10000"/>
            </a:lvl9pPr>
          </a:lstStyle>
          <a:p>
            <a:r>
              <a:t>xx%</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9">
    <p:spTree>
      <p:nvGrpSpPr>
        <p:cNvPr id="383" name="Shape 383"/>
        <p:cNvGrpSpPr/>
        <p:nvPr/>
      </p:nvGrpSpPr>
      <p:grpSpPr>
        <a:xfrm>
          <a:off x="0" y="0"/>
          <a:ext cx="0" cy="0"/>
          <a:chOff x="0" y="0"/>
          <a:chExt cx="0" cy="0"/>
        </a:xfrm>
      </p:grpSpPr>
      <p:sp>
        <p:nvSpPr>
          <p:cNvPr id="384" name="Google Shape;384;p21"/>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1"/>
          <p:cNvSpPr/>
          <p:nvPr/>
        </p:nvSpPr>
        <p:spPr>
          <a:xfrm flipH="1" rot="10800000">
            <a:off x="7132742" y="3935018"/>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1"/>
          <p:cNvSpPr/>
          <p:nvPr/>
        </p:nvSpPr>
        <p:spPr>
          <a:xfrm flipH="1" rot="10800000">
            <a:off x="6426313" y="4205878"/>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1"/>
          <p:cNvSpPr/>
          <p:nvPr/>
        </p:nvSpPr>
        <p:spPr>
          <a:xfrm flipH="1" rot="10800000">
            <a:off x="743298" y="-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1"/>
          <p:cNvSpPr/>
          <p:nvPr/>
        </p:nvSpPr>
        <p:spPr>
          <a:xfrm flipH="1">
            <a:off x="-9513" y="406410"/>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1"/>
          <p:cNvSpPr/>
          <p:nvPr/>
        </p:nvSpPr>
        <p:spPr>
          <a:xfrm flipH="1">
            <a:off x="-9513" y="128403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1"/>
          <p:cNvSpPr/>
          <p:nvPr/>
        </p:nvSpPr>
        <p:spPr>
          <a:xfrm flipH="1" rot="10800000">
            <a:off x="7972352" y="2627673"/>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1" name="Google Shape;391;p21"/>
          <p:cNvGrpSpPr/>
          <p:nvPr/>
        </p:nvGrpSpPr>
        <p:grpSpPr>
          <a:xfrm>
            <a:off x="4281415" y="75177"/>
            <a:ext cx="581170" cy="125403"/>
            <a:chOff x="4685288" y="186288"/>
            <a:chExt cx="419375" cy="90485"/>
          </a:xfrm>
        </p:grpSpPr>
        <p:sp>
          <p:nvSpPr>
            <p:cNvPr id="392" name="Google Shape;392;p21"/>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3" name="Google Shape;393;p21"/>
            <p:cNvGrpSpPr/>
            <p:nvPr/>
          </p:nvGrpSpPr>
          <p:grpSpPr>
            <a:xfrm>
              <a:off x="4685288" y="186300"/>
              <a:ext cx="419375" cy="90473"/>
              <a:chOff x="4390000" y="182175"/>
              <a:chExt cx="419375" cy="90473"/>
            </a:xfrm>
          </p:grpSpPr>
          <p:sp>
            <p:nvSpPr>
              <p:cNvPr id="394" name="Google Shape;394;p21"/>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1"/>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396" name="Google Shape;396;p2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7" name="Google Shape;397;p21"/>
          <p:cNvGrpSpPr/>
          <p:nvPr/>
        </p:nvGrpSpPr>
        <p:grpSpPr>
          <a:xfrm flipH="1" rot="-338429">
            <a:off x="7728496" y="462641"/>
            <a:ext cx="1386128" cy="2705639"/>
            <a:chOff x="409722" y="228600"/>
            <a:chExt cx="1385931" cy="2705253"/>
          </a:xfrm>
        </p:grpSpPr>
        <p:grpSp>
          <p:nvGrpSpPr>
            <p:cNvPr id="398" name="Google Shape;398;p21"/>
            <p:cNvGrpSpPr/>
            <p:nvPr/>
          </p:nvGrpSpPr>
          <p:grpSpPr>
            <a:xfrm flipH="1" rot="-617154">
              <a:off x="575967" y="402323"/>
              <a:ext cx="1053440" cy="2450002"/>
              <a:chOff x="3817855" y="1437512"/>
              <a:chExt cx="541146" cy="1128254"/>
            </a:xfrm>
          </p:grpSpPr>
          <p:sp>
            <p:nvSpPr>
              <p:cNvPr id="399" name="Google Shape;399;p2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1" name="Google Shape;401;p21"/>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9_1">
    <p:spTree>
      <p:nvGrpSpPr>
        <p:cNvPr id="402" name="Shape 402"/>
        <p:cNvGrpSpPr/>
        <p:nvPr/>
      </p:nvGrpSpPr>
      <p:grpSpPr>
        <a:xfrm>
          <a:off x="0" y="0"/>
          <a:ext cx="0" cy="0"/>
          <a:chOff x="0" y="0"/>
          <a:chExt cx="0" cy="0"/>
        </a:xfrm>
      </p:grpSpPr>
      <p:grpSp>
        <p:nvGrpSpPr>
          <p:cNvPr id="403" name="Google Shape;403;p22"/>
          <p:cNvGrpSpPr/>
          <p:nvPr/>
        </p:nvGrpSpPr>
        <p:grpSpPr>
          <a:xfrm>
            <a:off x="4281415" y="75177"/>
            <a:ext cx="581170" cy="125403"/>
            <a:chOff x="4685288" y="186288"/>
            <a:chExt cx="419375" cy="90485"/>
          </a:xfrm>
        </p:grpSpPr>
        <p:sp>
          <p:nvSpPr>
            <p:cNvPr id="404" name="Google Shape;404;p22"/>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05" name="Google Shape;405;p22"/>
            <p:cNvGrpSpPr/>
            <p:nvPr/>
          </p:nvGrpSpPr>
          <p:grpSpPr>
            <a:xfrm>
              <a:off x="4685288" y="186300"/>
              <a:ext cx="419375" cy="90473"/>
              <a:chOff x="4390000" y="182175"/>
              <a:chExt cx="419375" cy="90473"/>
            </a:xfrm>
          </p:grpSpPr>
          <p:sp>
            <p:nvSpPr>
              <p:cNvPr id="406" name="Google Shape;406;p22"/>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2"/>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08" name="Google Shape;408;p22"/>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2"/>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10" name="Google Shape;410;p22"/>
          <p:cNvGrpSpPr/>
          <p:nvPr/>
        </p:nvGrpSpPr>
        <p:grpSpPr>
          <a:xfrm rot="-1197195">
            <a:off x="29343" y="2304796"/>
            <a:ext cx="1386120" cy="2705624"/>
            <a:chOff x="409722" y="228600"/>
            <a:chExt cx="1385931" cy="2705253"/>
          </a:xfrm>
        </p:grpSpPr>
        <p:grpSp>
          <p:nvGrpSpPr>
            <p:cNvPr id="411" name="Google Shape;411;p22"/>
            <p:cNvGrpSpPr/>
            <p:nvPr/>
          </p:nvGrpSpPr>
          <p:grpSpPr>
            <a:xfrm flipH="1" rot="-617154">
              <a:off x="575967" y="402323"/>
              <a:ext cx="1053440" cy="2450002"/>
              <a:chOff x="3817855" y="1437512"/>
              <a:chExt cx="541146" cy="1128254"/>
            </a:xfrm>
          </p:grpSpPr>
          <p:sp>
            <p:nvSpPr>
              <p:cNvPr id="412" name="Google Shape;412;p22"/>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2"/>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4" name="Google Shape;414;p22"/>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15" name="Google Shape;415;p22"/>
          <p:cNvGrpSpPr/>
          <p:nvPr/>
        </p:nvGrpSpPr>
        <p:grpSpPr>
          <a:xfrm flipH="1" rot="10800000">
            <a:off x="-9513" y="402390"/>
            <a:ext cx="9177947" cy="4737094"/>
            <a:chOff x="-9513" y="2"/>
            <a:chExt cx="9177947" cy="4737094"/>
          </a:xfrm>
        </p:grpSpPr>
        <p:sp>
          <p:nvSpPr>
            <p:cNvPr id="416" name="Google Shape;416;p22"/>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2"/>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2"/>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8">
    <p:spTree>
      <p:nvGrpSpPr>
        <p:cNvPr id="419" name="Shape 419"/>
        <p:cNvGrpSpPr/>
        <p:nvPr/>
      </p:nvGrpSpPr>
      <p:grpSpPr>
        <a:xfrm>
          <a:off x="0" y="0"/>
          <a:ext cx="0" cy="0"/>
          <a:chOff x="0" y="0"/>
          <a:chExt cx="0" cy="0"/>
        </a:xfrm>
      </p:grpSpPr>
      <p:grpSp>
        <p:nvGrpSpPr>
          <p:cNvPr id="420" name="Google Shape;420;p23"/>
          <p:cNvGrpSpPr/>
          <p:nvPr/>
        </p:nvGrpSpPr>
        <p:grpSpPr>
          <a:xfrm>
            <a:off x="4281415" y="75177"/>
            <a:ext cx="581170" cy="125403"/>
            <a:chOff x="4685288" y="186288"/>
            <a:chExt cx="419375" cy="90485"/>
          </a:xfrm>
        </p:grpSpPr>
        <p:sp>
          <p:nvSpPr>
            <p:cNvPr id="421" name="Google Shape;421;p2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2" name="Google Shape;422;p23"/>
            <p:cNvGrpSpPr/>
            <p:nvPr/>
          </p:nvGrpSpPr>
          <p:grpSpPr>
            <a:xfrm>
              <a:off x="4685288" y="186300"/>
              <a:ext cx="419375" cy="90473"/>
              <a:chOff x="4390000" y="182175"/>
              <a:chExt cx="419375" cy="90473"/>
            </a:xfrm>
          </p:grpSpPr>
          <p:sp>
            <p:nvSpPr>
              <p:cNvPr id="423" name="Google Shape;423;p2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25" name="Google Shape;425;p23"/>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3"/>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solidFill>
                  <a:schemeClr val="accent5"/>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7" name="Google Shape;427;p23"/>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3"/>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3"/>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3"/>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3"/>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3"/>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33" name="Google Shape;433;p23"/>
          <p:cNvGrpSpPr/>
          <p:nvPr/>
        </p:nvGrpSpPr>
        <p:grpSpPr>
          <a:xfrm rot="-10461571">
            <a:off x="7728496" y="1975226"/>
            <a:ext cx="1386128" cy="2705639"/>
            <a:chOff x="409722" y="228600"/>
            <a:chExt cx="1385931" cy="2705253"/>
          </a:xfrm>
        </p:grpSpPr>
        <p:grpSp>
          <p:nvGrpSpPr>
            <p:cNvPr id="434" name="Google Shape;434;p23"/>
            <p:cNvGrpSpPr/>
            <p:nvPr/>
          </p:nvGrpSpPr>
          <p:grpSpPr>
            <a:xfrm flipH="1" rot="-617154">
              <a:off x="575967" y="402323"/>
              <a:ext cx="1053440" cy="2450002"/>
              <a:chOff x="3817855" y="1437512"/>
              <a:chExt cx="541146" cy="1128254"/>
            </a:xfrm>
          </p:grpSpPr>
          <p:sp>
            <p:nvSpPr>
              <p:cNvPr id="435" name="Google Shape;435;p23"/>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3"/>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7" name="Google Shape;437;p23"/>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CUSTOM_4">
    <p:bg>
      <p:bgPr>
        <a:solidFill>
          <a:schemeClr val="accent2"/>
        </a:solidFill>
      </p:bgPr>
    </p:bg>
    <p:spTree>
      <p:nvGrpSpPr>
        <p:cNvPr id="438" name="Shape 438"/>
        <p:cNvGrpSpPr/>
        <p:nvPr/>
      </p:nvGrpSpPr>
      <p:grpSpPr>
        <a:xfrm>
          <a:off x="0" y="0"/>
          <a:ext cx="0" cy="0"/>
          <a:chOff x="0" y="0"/>
          <a:chExt cx="0" cy="0"/>
        </a:xfrm>
      </p:grpSpPr>
      <p:sp>
        <p:nvSpPr>
          <p:cNvPr id="439" name="Google Shape;439;p24"/>
          <p:cNvSpPr txBox="1"/>
          <p:nvPr>
            <p:ph idx="1" type="body"/>
          </p:nvPr>
        </p:nvSpPr>
        <p:spPr>
          <a:xfrm>
            <a:off x="5205225" y="1366325"/>
            <a:ext cx="2984700" cy="3120300"/>
          </a:xfrm>
          <a:prstGeom prst="rect">
            <a:avLst/>
          </a:prstGeom>
        </p:spPr>
        <p:txBody>
          <a:bodyPr anchorCtr="0" anchor="ctr" bIns="91425" lIns="91425" spcFirstLastPara="1" rIns="91425" wrap="square" tIns="91425">
            <a:noAutofit/>
          </a:bodyPr>
          <a:lstStyle>
            <a:lvl1pPr indent="-342900" lvl="0" marL="457200" rtl="0">
              <a:lnSpc>
                <a:spcPct val="100000"/>
              </a:lnSpc>
              <a:spcBef>
                <a:spcPts val="1000"/>
              </a:spcBef>
              <a:spcAft>
                <a:spcPts val="0"/>
              </a:spcAft>
              <a:buClr>
                <a:schemeClr val="accent3"/>
              </a:buClr>
              <a:buSzPts val="1800"/>
              <a:buChar char="●"/>
              <a:defRPr sz="1600">
                <a:solidFill>
                  <a:schemeClr val="accent3"/>
                </a:solidFill>
              </a:defRPr>
            </a:lvl1pPr>
            <a:lvl2pPr indent="-342900" lvl="1" marL="914400" rtl="0">
              <a:spcBef>
                <a:spcPts val="1600"/>
              </a:spcBef>
              <a:spcAft>
                <a:spcPts val="0"/>
              </a:spcAft>
              <a:buClr>
                <a:schemeClr val="accent3"/>
              </a:buClr>
              <a:buSzPts val="1800"/>
              <a:buChar char="○"/>
              <a:defRPr sz="1800">
                <a:solidFill>
                  <a:schemeClr val="accent3"/>
                </a:solidFill>
              </a:defRPr>
            </a:lvl2pPr>
            <a:lvl3pPr indent="-342900" lvl="2" marL="1371600" rtl="0">
              <a:spcBef>
                <a:spcPts val="1600"/>
              </a:spcBef>
              <a:spcAft>
                <a:spcPts val="0"/>
              </a:spcAft>
              <a:buClr>
                <a:schemeClr val="accent3"/>
              </a:buClr>
              <a:buSzPts val="1800"/>
              <a:buChar char="■"/>
              <a:defRPr sz="1800">
                <a:solidFill>
                  <a:schemeClr val="accent3"/>
                </a:solidFill>
              </a:defRPr>
            </a:lvl3pPr>
            <a:lvl4pPr indent="-342900" lvl="3" marL="1828800" rtl="0">
              <a:spcBef>
                <a:spcPts val="1600"/>
              </a:spcBef>
              <a:spcAft>
                <a:spcPts val="0"/>
              </a:spcAft>
              <a:buClr>
                <a:schemeClr val="accent3"/>
              </a:buClr>
              <a:buSzPts val="1800"/>
              <a:buChar char="●"/>
              <a:defRPr sz="1800">
                <a:solidFill>
                  <a:schemeClr val="accent3"/>
                </a:solidFill>
              </a:defRPr>
            </a:lvl4pPr>
            <a:lvl5pPr indent="-342900" lvl="4" marL="2286000" rtl="0">
              <a:spcBef>
                <a:spcPts val="1600"/>
              </a:spcBef>
              <a:spcAft>
                <a:spcPts val="0"/>
              </a:spcAft>
              <a:buClr>
                <a:schemeClr val="accent3"/>
              </a:buClr>
              <a:buSzPts val="1800"/>
              <a:buChar char="○"/>
              <a:defRPr sz="1800">
                <a:solidFill>
                  <a:schemeClr val="accent3"/>
                </a:solidFill>
              </a:defRPr>
            </a:lvl5pPr>
            <a:lvl6pPr indent="-342900" lvl="5" marL="2743200" rtl="0">
              <a:spcBef>
                <a:spcPts val="1600"/>
              </a:spcBef>
              <a:spcAft>
                <a:spcPts val="0"/>
              </a:spcAft>
              <a:buClr>
                <a:schemeClr val="accent3"/>
              </a:buClr>
              <a:buSzPts val="1800"/>
              <a:buChar char="■"/>
              <a:defRPr sz="1800">
                <a:solidFill>
                  <a:schemeClr val="accent3"/>
                </a:solidFill>
              </a:defRPr>
            </a:lvl6pPr>
            <a:lvl7pPr indent="-342900" lvl="6" marL="3200400" rtl="0">
              <a:spcBef>
                <a:spcPts val="1600"/>
              </a:spcBef>
              <a:spcAft>
                <a:spcPts val="0"/>
              </a:spcAft>
              <a:buClr>
                <a:schemeClr val="accent3"/>
              </a:buClr>
              <a:buSzPts val="1800"/>
              <a:buChar char="●"/>
              <a:defRPr sz="1800">
                <a:solidFill>
                  <a:schemeClr val="accent3"/>
                </a:solidFill>
              </a:defRPr>
            </a:lvl7pPr>
            <a:lvl8pPr indent="-342900" lvl="7" marL="3657600" rtl="0">
              <a:spcBef>
                <a:spcPts val="1600"/>
              </a:spcBef>
              <a:spcAft>
                <a:spcPts val="0"/>
              </a:spcAft>
              <a:buClr>
                <a:schemeClr val="accent3"/>
              </a:buClr>
              <a:buSzPts val="1800"/>
              <a:buChar char="○"/>
              <a:defRPr sz="1800">
                <a:solidFill>
                  <a:schemeClr val="accent3"/>
                </a:solidFill>
              </a:defRPr>
            </a:lvl8pPr>
            <a:lvl9pPr indent="-342900" lvl="8" marL="4114800" rtl="0">
              <a:spcBef>
                <a:spcPts val="1600"/>
              </a:spcBef>
              <a:spcAft>
                <a:spcPts val="1600"/>
              </a:spcAft>
              <a:buClr>
                <a:schemeClr val="accent3"/>
              </a:buClr>
              <a:buSzPts val="1800"/>
              <a:buChar char="■"/>
              <a:defRPr sz="1800">
                <a:solidFill>
                  <a:schemeClr val="accent3"/>
                </a:solidFill>
              </a:defRPr>
            </a:lvl9pPr>
          </a:lstStyle>
          <a:p/>
        </p:txBody>
      </p:sp>
      <p:sp>
        <p:nvSpPr>
          <p:cNvPr id="440" name="Google Shape;440;p24"/>
          <p:cNvSpPr txBox="1"/>
          <p:nvPr>
            <p:ph type="title"/>
          </p:nvPr>
        </p:nvSpPr>
        <p:spPr>
          <a:xfrm>
            <a:off x="722375" y="530750"/>
            <a:ext cx="79278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41" name="Google Shape;441;p24"/>
          <p:cNvGrpSpPr/>
          <p:nvPr/>
        </p:nvGrpSpPr>
        <p:grpSpPr>
          <a:xfrm flipH="1">
            <a:off x="-447600" y="2065597"/>
            <a:ext cx="1179753" cy="2854241"/>
            <a:chOff x="7907551" y="-114309"/>
            <a:chExt cx="1908059" cy="4616272"/>
          </a:xfrm>
        </p:grpSpPr>
        <p:sp>
          <p:nvSpPr>
            <p:cNvPr id="442" name="Google Shape;442;p24"/>
            <p:cNvSpPr/>
            <p:nvPr/>
          </p:nvSpPr>
          <p:spPr>
            <a:xfrm>
              <a:off x="8606186" y="3608365"/>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4"/>
            <p:cNvSpPr/>
            <p:nvPr/>
          </p:nvSpPr>
          <p:spPr>
            <a:xfrm>
              <a:off x="8566430" y="3568608"/>
              <a:ext cx="79551" cy="562883"/>
            </a:xfrm>
            <a:custGeom>
              <a:rect b="b" l="l" r="r" t="t"/>
              <a:pathLst>
                <a:path extrusionOk="0" h="14470" w="2045">
                  <a:moveTo>
                    <a:pt x="1023" y="0"/>
                  </a:moveTo>
                  <a:cubicBezTo>
                    <a:pt x="369" y="0"/>
                    <a:pt x="1" y="327"/>
                    <a:pt x="1" y="1022"/>
                  </a:cubicBezTo>
                  <a:lnTo>
                    <a:pt x="1" y="13448"/>
                  </a:lnTo>
                  <a:cubicBezTo>
                    <a:pt x="1" y="13979"/>
                    <a:pt x="369" y="14470"/>
                    <a:pt x="1023" y="14470"/>
                  </a:cubicBezTo>
                  <a:cubicBezTo>
                    <a:pt x="1554" y="14470"/>
                    <a:pt x="2044" y="13979"/>
                    <a:pt x="2044" y="13448"/>
                  </a:cubicBezTo>
                  <a:lnTo>
                    <a:pt x="2044" y="1022"/>
                  </a:lnTo>
                  <a:cubicBezTo>
                    <a:pt x="2044" y="327"/>
                    <a:pt x="1554" y="0"/>
                    <a:pt x="1023"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4"/>
            <p:cNvSpPr/>
            <p:nvPr/>
          </p:nvSpPr>
          <p:spPr>
            <a:xfrm>
              <a:off x="8798589" y="3873900"/>
              <a:ext cx="39" cy="483371"/>
            </a:xfrm>
            <a:custGeom>
              <a:rect b="b" l="l" r="r" t="t"/>
              <a:pathLst>
                <a:path extrusionOk="0" h="12426" w="1">
                  <a:moveTo>
                    <a:pt x="0" y="0"/>
                  </a:moveTo>
                  <a:lnTo>
                    <a:pt x="0"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4"/>
            <p:cNvSpPr/>
            <p:nvPr/>
          </p:nvSpPr>
          <p:spPr>
            <a:xfrm>
              <a:off x="8758832" y="3834144"/>
              <a:ext cx="79551" cy="562883"/>
            </a:xfrm>
            <a:custGeom>
              <a:rect b="b" l="l" r="r" t="t"/>
              <a:pathLst>
                <a:path extrusionOk="0" h="14470" w="2045">
                  <a:moveTo>
                    <a:pt x="1022" y="0"/>
                  </a:moveTo>
                  <a:cubicBezTo>
                    <a:pt x="532" y="0"/>
                    <a:pt x="0" y="491"/>
                    <a:pt x="0" y="1022"/>
                  </a:cubicBezTo>
                  <a:lnTo>
                    <a:pt x="0" y="13448"/>
                  </a:lnTo>
                  <a:cubicBezTo>
                    <a:pt x="0" y="14102"/>
                    <a:pt x="532" y="14470"/>
                    <a:pt x="1022" y="14470"/>
                  </a:cubicBezTo>
                  <a:cubicBezTo>
                    <a:pt x="1554" y="14470"/>
                    <a:pt x="2044" y="14102"/>
                    <a:pt x="2044" y="13448"/>
                  </a:cubicBezTo>
                  <a:lnTo>
                    <a:pt x="2044" y="1022"/>
                  </a:lnTo>
                  <a:cubicBezTo>
                    <a:pt x="2044" y="491"/>
                    <a:pt x="1554"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4"/>
            <p:cNvSpPr/>
            <p:nvPr/>
          </p:nvSpPr>
          <p:spPr>
            <a:xfrm>
              <a:off x="7907551" y="-114309"/>
              <a:ext cx="1238654" cy="3139619"/>
            </a:xfrm>
            <a:custGeom>
              <a:rect b="b" l="l" r="r" t="t"/>
              <a:pathLst>
                <a:path extrusionOk="0" h="80710" w="31842">
                  <a:moveTo>
                    <a:pt x="3210" y="0"/>
                  </a:moveTo>
                  <a:cubicBezTo>
                    <a:pt x="2252" y="0"/>
                    <a:pt x="1348" y="293"/>
                    <a:pt x="818" y="992"/>
                  </a:cubicBezTo>
                  <a:cubicBezTo>
                    <a:pt x="164" y="1851"/>
                    <a:pt x="1" y="2873"/>
                    <a:pt x="1" y="3894"/>
                  </a:cubicBezTo>
                  <a:cubicBezTo>
                    <a:pt x="1" y="8677"/>
                    <a:pt x="4088" y="12928"/>
                    <a:pt x="3557" y="17710"/>
                  </a:cubicBezTo>
                  <a:cubicBezTo>
                    <a:pt x="3393" y="20408"/>
                    <a:pt x="1513" y="22983"/>
                    <a:pt x="1513" y="25680"/>
                  </a:cubicBezTo>
                  <a:cubicBezTo>
                    <a:pt x="1513" y="29768"/>
                    <a:pt x="5437" y="33038"/>
                    <a:pt x="6295" y="36921"/>
                  </a:cubicBezTo>
                  <a:cubicBezTo>
                    <a:pt x="7481" y="43420"/>
                    <a:pt x="655" y="50736"/>
                    <a:pt x="4579" y="56009"/>
                  </a:cubicBezTo>
                  <a:cubicBezTo>
                    <a:pt x="6295" y="58584"/>
                    <a:pt x="10219" y="59933"/>
                    <a:pt x="10383" y="62998"/>
                  </a:cubicBezTo>
                  <a:cubicBezTo>
                    <a:pt x="10546" y="65369"/>
                    <a:pt x="7971" y="67086"/>
                    <a:pt x="6786" y="69293"/>
                  </a:cubicBezTo>
                  <a:cubicBezTo>
                    <a:pt x="5273" y="71663"/>
                    <a:pt x="5437" y="74729"/>
                    <a:pt x="6786" y="77141"/>
                  </a:cubicBezTo>
                  <a:cubicBezTo>
                    <a:pt x="8254" y="79382"/>
                    <a:pt x="10929" y="80710"/>
                    <a:pt x="13496" y="80710"/>
                  </a:cubicBezTo>
                  <a:cubicBezTo>
                    <a:pt x="13644" y="80710"/>
                    <a:pt x="13792" y="80706"/>
                    <a:pt x="13939" y="80697"/>
                  </a:cubicBezTo>
                  <a:lnTo>
                    <a:pt x="22645" y="79838"/>
                  </a:lnTo>
                  <a:cubicBezTo>
                    <a:pt x="28245" y="79511"/>
                    <a:pt x="31842" y="71663"/>
                    <a:pt x="28245" y="67249"/>
                  </a:cubicBezTo>
                  <a:cubicBezTo>
                    <a:pt x="26569" y="65042"/>
                    <a:pt x="23503" y="63489"/>
                    <a:pt x="22645" y="60791"/>
                  </a:cubicBezTo>
                  <a:cubicBezTo>
                    <a:pt x="21623" y="56540"/>
                    <a:pt x="26732" y="52248"/>
                    <a:pt x="25016" y="48161"/>
                  </a:cubicBezTo>
                  <a:cubicBezTo>
                    <a:pt x="24321" y="46322"/>
                    <a:pt x="22277" y="45300"/>
                    <a:pt x="21092" y="43583"/>
                  </a:cubicBezTo>
                  <a:cubicBezTo>
                    <a:pt x="17863" y="39169"/>
                    <a:pt x="21787" y="32670"/>
                    <a:pt x="20601" y="27397"/>
                  </a:cubicBezTo>
                  <a:cubicBezTo>
                    <a:pt x="19743" y="22615"/>
                    <a:pt x="15124" y="19549"/>
                    <a:pt x="12917" y="15298"/>
                  </a:cubicBezTo>
                  <a:cubicBezTo>
                    <a:pt x="10383" y="10353"/>
                    <a:pt x="10546" y="3404"/>
                    <a:pt x="5764" y="665"/>
                  </a:cubicBezTo>
                  <a:cubicBezTo>
                    <a:pt x="5036" y="252"/>
                    <a:pt x="4100" y="0"/>
                    <a:pt x="3210" y="0"/>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4"/>
            <p:cNvSpPr/>
            <p:nvPr/>
          </p:nvSpPr>
          <p:spPr>
            <a:xfrm>
              <a:off x="8119015" y="89647"/>
              <a:ext cx="596298" cy="2776176"/>
            </a:xfrm>
            <a:custGeom>
              <a:rect b="b" l="l" r="r" t="t"/>
              <a:pathLst>
                <a:path extrusionOk="0" h="71367" w="15329">
                  <a:moveTo>
                    <a:pt x="328" y="0"/>
                  </a:moveTo>
                  <a:cubicBezTo>
                    <a:pt x="164" y="0"/>
                    <a:pt x="1" y="205"/>
                    <a:pt x="1" y="368"/>
                  </a:cubicBezTo>
                  <a:cubicBezTo>
                    <a:pt x="164" y="695"/>
                    <a:pt x="5805" y="23339"/>
                    <a:pt x="10219" y="43776"/>
                  </a:cubicBezTo>
                  <a:lnTo>
                    <a:pt x="10219" y="43776"/>
                  </a:lnTo>
                  <a:lnTo>
                    <a:pt x="4252" y="39525"/>
                  </a:lnTo>
                  <a:cubicBezTo>
                    <a:pt x="4252" y="39362"/>
                    <a:pt x="4088" y="39362"/>
                    <a:pt x="4088" y="39362"/>
                  </a:cubicBezTo>
                  <a:cubicBezTo>
                    <a:pt x="3925" y="39362"/>
                    <a:pt x="3925" y="39362"/>
                    <a:pt x="3925" y="39525"/>
                  </a:cubicBezTo>
                  <a:cubicBezTo>
                    <a:pt x="3761" y="39689"/>
                    <a:pt x="3761" y="39852"/>
                    <a:pt x="3925" y="40057"/>
                  </a:cubicBezTo>
                  <a:lnTo>
                    <a:pt x="10056" y="44471"/>
                  </a:lnTo>
                  <a:lnTo>
                    <a:pt x="10219" y="44635"/>
                  </a:lnTo>
                  <a:lnTo>
                    <a:pt x="10383" y="44635"/>
                  </a:lnTo>
                  <a:cubicBezTo>
                    <a:pt x="11568" y="50929"/>
                    <a:pt x="12754" y="57060"/>
                    <a:pt x="13612" y="62170"/>
                  </a:cubicBezTo>
                  <a:lnTo>
                    <a:pt x="8666" y="57060"/>
                  </a:lnTo>
                  <a:cubicBezTo>
                    <a:pt x="8666" y="56897"/>
                    <a:pt x="8503" y="56897"/>
                    <a:pt x="8503" y="56897"/>
                  </a:cubicBezTo>
                  <a:cubicBezTo>
                    <a:pt x="8339" y="56897"/>
                    <a:pt x="8339" y="56897"/>
                    <a:pt x="8176" y="57060"/>
                  </a:cubicBezTo>
                  <a:lnTo>
                    <a:pt x="8176" y="57428"/>
                  </a:lnTo>
                  <a:lnTo>
                    <a:pt x="13775" y="63355"/>
                  </a:lnTo>
                  <a:cubicBezTo>
                    <a:pt x="14307" y="66420"/>
                    <a:pt x="14634" y="69159"/>
                    <a:pt x="14797" y="71366"/>
                  </a:cubicBezTo>
                  <a:lnTo>
                    <a:pt x="15329" y="71366"/>
                  </a:lnTo>
                  <a:cubicBezTo>
                    <a:pt x="15329" y="69322"/>
                    <a:pt x="15002" y="66788"/>
                    <a:pt x="14470" y="64050"/>
                  </a:cubicBezTo>
                  <a:lnTo>
                    <a:pt x="14634" y="64050"/>
                  </a:lnTo>
                  <a:cubicBezTo>
                    <a:pt x="14634" y="64050"/>
                    <a:pt x="14797" y="64050"/>
                    <a:pt x="14797" y="63886"/>
                  </a:cubicBezTo>
                  <a:cubicBezTo>
                    <a:pt x="15002" y="63886"/>
                    <a:pt x="15002" y="63559"/>
                    <a:pt x="14797" y="63559"/>
                  </a:cubicBezTo>
                  <a:lnTo>
                    <a:pt x="14470" y="63028"/>
                  </a:lnTo>
                  <a:cubicBezTo>
                    <a:pt x="11078" y="41406"/>
                    <a:pt x="859" y="695"/>
                    <a:pt x="696" y="205"/>
                  </a:cubicBezTo>
                  <a:cubicBezTo>
                    <a:pt x="696" y="0"/>
                    <a:pt x="491" y="0"/>
                    <a:pt x="328"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4"/>
            <p:cNvSpPr/>
            <p:nvPr/>
          </p:nvSpPr>
          <p:spPr>
            <a:xfrm>
              <a:off x="8424307" y="938692"/>
              <a:ext cx="111332" cy="318046"/>
            </a:xfrm>
            <a:custGeom>
              <a:rect b="b" l="l" r="r" t="t"/>
              <a:pathLst>
                <a:path extrusionOk="0" h="8176" w="2862">
                  <a:moveTo>
                    <a:pt x="2535" y="1"/>
                  </a:moveTo>
                  <a:cubicBezTo>
                    <a:pt x="2371" y="1"/>
                    <a:pt x="2208" y="164"/>
                    <a:pt x="2208" y="328"/>
                  </a:cubicBezTo>
                  <a:lnTo>
                    <a:pt x="1" y="7808"/>
                  </a:lnTo>
                  <a:cubicBezTo>
                    <a:pt x="1" y="8012"/>
                    <a:pt x="1" y="8176"/>
                    <a:pt x="164" y="8176"/>
                  </a:cubicBezTo>
                  <a:lnTo>
                    <a:pt x="328" y="8176"/>
                  </a:lnTo>
                  <a:cubicBezTo>
                    <a:pt x="491" y="8176"/>
                    <a:pt x="491" y="8176"/>
                    <a:pt x="655" y="8012"/>
                  </a:cubicBezTo>
                  <a:lnTo>
                    <a:pt x="2862" y="491"/>
                  </a:lnTo>
                  <a:cubicBezTo>
                    <a:pt x="2862" y="328"/>
                    <a:pt x="2698" y="164"/>
                    <a:pt x="2535"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4"/>
            <p:cNvSpPr/>
            <p:nvPr/>
          </p:nvSpPr>
          <p:spPr>
            <a:xfrm>
              <a:off x="8788417" y="298310"/>
              <a:ext cx="1027193" cy="2682583"/>
            </a:xfrm>
            <a:custGeom>
              <a:rect b="b" l="l" r="r" t="t"/>
              <a:pathLst>
                <a:path extrusionOk="0" h="68961" w="26406">
                  <a:moveTo>
                    <a:pt x="18871" y="0"/>
                  </a:moveTo>
                  <a:cubicBezTo>
                    <a:pt x="18467" y="0"/>
                    <a:pt x="18069" y="86"/>
                    <a:pt x="17699" y="277"/>
                  </a:cubicBezTo>
                  <a:cubicBezTo>
                    <a:pt x="17004" y="604"/>
                    <a:pt x="16514" y="1462"/>
                    <a:pt x="16187" y="2321"/>
                  </a:cubicBezTo>
                  <a:cubicBezTo>
                    <a:pt x="14961" y="6081"/>
                    <a:pt x="16841" y="10495"/>
                    <a:pt x="15165" y="14256"/>
                  </a:cubicBezTo>
                  <a:cubicBezTo>
                    <a:pt x="14143" y="16299"/>
                    <a:pt x="12100" y="17648"/>
                    <a:pt x="11241" y="19856"/>
                  </a:cubicBezTo>
                  <a:cubicBezTo>
                    <a:pt x="10056" y="23085"/>
                    <a:pt x="12263" y="26845"/>
                    <a:pt x="11568" y="30237"/>
                  </a:cubicBezTo>
                  <a:cubicBezTo>
                    <a:pt x="10710" y="35715"/>
                    <a:pt x="3230" y="39434"/>
                    <a:pt x="4742" y="44707"/>
                  </a:cubicBezTo>
                  <a:cubicBezTo>
                    <a:pt x="5437" y="47282"/>
                    <a:pt x="8176" y="49326"/>
                    <a:pt x="7317" y="51696"/>
                  </a:cubicBezTo>
                  <a:cubicBezTo>
                    <a:pt x="6786" y="53740"/>
                    <a:pt x="4415" y="54435"/>
                    <a:pt x="2699" y="55784"/>
                  </a:cubicBezTo>
                  <a:cubicBezTo>
                    <a:pt x="859" y="57173"/>
                    <a:pt x="1" y="59708"/>
                    <a:pt x="491" y="62078"/>
                  </a:cubicBezTo>
                  <a:cubicBezTo>
                    <a:pt x="1023" y="64326"/>
                    <a:pt x="2903" y="66166"/>
                    <a:pt x="5110" y="66861"/>
                  </a:cubicBezTo>
                  <a:lnTo>
                    <a:pt x="12263" y="68741"/>
                  </a:lnTo>
                  <a:cubicBezTo>
                    <a:pt x="12754" y="68891"/>
                    <a:pt x="13251" y="68961"/>
                    <a:pt x="13745" y="68961"/>
                  </a:cubicBezTo>
                  <a:cubicBezTo>
                    <a:pt x="17699" y="68961"/>
                    <a:pt x="21473" y="64472"/>
                    <a:pt x="20274" y="60402"/>
                  </a:cubicBezTo>
                  <a:cubicBezTo>
                    <a:pt x="19580" y="58195"/>
                    <a:pt x="17536" y="56152"/>
                    <a:pt x="17699" y="53577"/>
                  </a:cubicBezTo>
                  <a:cubicBezTo>
                    <a:pt x="18026" y="50020"/>
                    <a:pt x="23340" y="48140"/>
                    <a:pt x="23136" y="44380"/>
                  </a:cubicBezTo>
                  <a:cubicBezTo>
                    <a:pt x="23136" y="42663"/>
                    <a:pt x="21787" y="41314"/>
                    <a:pt x="21460" y="39598"/>
                  </a:cubicBezTo>
                  <a:cubicBezTo>
                    <a:pt x="20070" y="35183"/>
                    <a:pt x="25016" y="31259"/>
                    <a:pt x="25711" y="26681"/>
                  </a:cubicBezTo>
                  <a:cubicBezTo>
                    <a:pt x="26406" y="22758"/>
                    <a:pt x="23667" y="18997"/>
                    <a:pt x="23340" y="14910"/>
                  </a:cubicBezTo>
                  <a:cubicBezTo>
                    <a:pt x="22645" y="10332"/>
                    <a:pt x="24852" y="4855"/>
                    <a:pt x="21787" y="1462"/>
                  </a:cubicBezTo>
                  <a:cubicBezTo>
                    <a:pt x="21045" y="602"/>
                    <a:pt x="19938" y="0"/>
                    <a:pt x="18871" y="0"/>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4"/>
            <p:cNvSpPr/>
            <p:nvPr/>
          </p:nvSpPr>
          <p:spPr>
            <a:xfrm>
              <a:off x="9179562" y="495109"/>
              <a:ext cx="410278" cy="2370722"/>
            </a:xfrm>
            <a:custGeom>
              <a:rect b="b" l="l" r="r" t="t"/>
              <a:pathLst>
                <a:path extrusionOk="0" h="60944" w="10547">
                  <a:moveTo>
                    <a:pt x="10383" y="0"/>
                  </a:moveTo>
                  <a:cubicBezTo>
                    <a:pt x="10219" y="0"/>
                    <a:pt x="10015" y="0"/>
                    <a:pt x="10015" y="164"/>
                  </a:cubicBezTo>
                  <a:cubicBezTo>
                    <a:pt x="10015" y="491"/>
                    <a:pt x="7971" y="19906"/>
                    <a:pt x="5437" y="37277"/>
                  </a:cubicBezTo>
                  <a:lnTo>
                    <a:pt x="2045" y="32168"/>
                  </a:lnTo>
                  <a:cubicBezTo>
                    <a:pt x="2045" y="32168"/>
                    <a:pt x="2045" y="32004"/>
                    <a:pt x="1840" y="32004"/>
                  </a:cubicBezTo>
                  <a:lnTo>
                    <a:pt x="1677" y="32168"/>
                  </a:lnTo>
                  <a:cubicBezTo>
                    <a:pt x="1677" y="32168"/>
                    <a:pt x="1513" y="32331"/>
                    <a:pt x="1677" y="32495"/>
                  </a:cubicBezTo>
                  <a:lnTo>
                    <a:pt x="5274" y="37972"/>
                  </a:lnTo>
                  <a:lnTo>
                    <a:pt x="5437" y="37972"/>
                  </a:lnTo>
                  <a:cubicBezTo>
                    <a:pt x="4579" y="43408"/>
                    <a:pt x="3720" y="48518"/>
                    <a:pt x="2862" y="52768"/>
                  </a:cubicBezTo>
                  <a:lnTo>
                    <a:pt x="491" y="47332"/>
                  </a:lnTo>
                  <a:cubicBezTo>
                    <a:pt x="491" y="47169"/>
                    <a:pt x="328" y="47169"/>
                    <a:pt x="328" y="47169"/>
                  </a:cubicBezTo>
                  <a:lnTo>
                    <a:pt x="164" y="47169"/>
                  </a:lnTo>
                  <a:cubicBezTo>
                    <a:pt x="1" y="47169"/>
                    <a:pt x="1" y="47332"/>
                    <a:pt x="1" y="47496"/>
                  </a:cubicBezTo>
                  <a:lnTo>
                    <a:pt x="2699" y="53790"/>
                  </a:lnTo>
                  <a:cubicBezTo>
                    <a:pt x="2208" y="56692"/>
                    <a:pt x="1513" y="59063"/>
                    <a:pt x="1023" y="60943"/>
                  </a:cubicBezTo>
                  <a:lnTo>
                    <a:pt x="1513" y="60943"/>
                  </a:lnTo>
                  <a:cubicBezTo>
                    <a:pt x="2045" y="59267"/>
                    <a:pt x="2535" y="57019"/>
                    <a:pt x="3066" y="54485"/>
                  </a:cubicBezTo>
                  <a:lnTo>
                    <a:pt x="3393" y="54485"/>
                  </a:lnTo>
                  <a:cubicBezTo>
                    <a:pt x="3393" y="54485"/>
                    <a:pt x="3557" y="54322"/>
                    <a:pt x="3393" y="54158"/>
                  </a:cubicBezTo>
                  <a:lnTo>
                    <a:pt x="3230" y="53627"/>
                  </a:lnTo>
                  <a:cubicBezTo>
                    <a:pt x="6786" y="35560"/>
                    <a:pt x="10546" y="654"/>
                    <a:pt x="10546" y="164"/>
                  </a:cubicBezTo>
                  <a:cubicBezTo>
                    <a:pt x="10546" y="164"/>
                    <a:pt x="10546" y="0"/>
                    <a:pt x="10383"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4"/>
            <p:cNvSpPr/>
            <p:nvPr/>
          </p:nvSpPr>
          <p:spPr>
            <a:xfrm>
              <a:off x="9476919" y="1275805"/>
              <a:ext cx="179718" cy="225815"/>
            </a:xfrm>
            <a:custGeom>
              <a:rect b="b" l="l" r="r" t="t"/>
              <a:pathLst>
                <a:path extrusionOk="0" h="5805" w="4620">
                  <a:moveTo>
                    <a:pt x="4251" y="0"/>
                  </a:moveTo>
                  <a:cubicBezTo>
                    <a:pt x="4088" y="0"/>
                    <a:pt x="4088" y="0"/>
                    <a:pt x="4088" y="164"/>
                  </a:cubicBezTo>
                  <a:lnTo>
                    <a:pt x="0" y="5477"/>
                  </a:lnTo>
                  <a:cubicBezTo>
                    <a:pt x="0" y="5477"/>
                    <a:pt x="0" y="5641"/>
                    <a:pt x="164" y="5804"/>
                  </a:cubicBezTo>
                  <a:lnTo>
                    <a:pt x="532" y="5804"/>
                  </a:lnTo>
                  <a:lnTo>
                    <a:pt x="4415" y="368"/>
                  </a:lnTo>
                  <a:cubicBezTo>
                    <a:pt x="4619" y="368"/>
                    <a:pt x="4415" y="164"/>
                    <a:pt x="4415"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4"/>
            <p:cNvSpPr/>
            <p:nvPr/>
          </p:nvSpPr>
          <p:spPr>
            <a:xfrm>
              <a:off x="8106294" y="2865830"/>
              <a:ext cx="1510565" cy="1636134"/>
            </a:xfrm>
            <a:custGeom>
              <a:rect b="b" l="l" r="r" t="t"/>
              <a:pathLst>
                <a:path extrusionOk="0" h="42060" w="38832">
                  <a:moveTo>
                    <a:pt x="1" y="0"/>
                  </a:moveTo>
                  <a:lnTo>
                    <a:pt x="5437" y="42059"/>
                  </a:lnTo>
                  <a:lnTo>
                    <a:pt x="34744" y="42059"/>
                  </a:lnTo>
                  <a:lnTo>
                    <a:pt x="38831" y="0"/>
                  </a:ln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4"/>
            <p:cNvSpPr/>
            <p:nvPr/>
          </p:nvSpPr>
          <p:spPr>
            <a:xfrm>
              <a:off x="8522881" y="3144086"/>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4"/>
            <p:cNvSpPr/>
            <p:nvPr/>
          </p:nvSpPr>
          <p:spPr>
            <a:xfrm>
              <a:off x="8483163" y="3104329"/>
              <a:ext cx="79512" cy="562883"/>
            </a:xfrm>
            <a:custGeom>
              <a:rect b="b" l="l" r="r" t="t"/>
              <a:pathLst>
                <a:path extrusionOk="0" h="14470" w="2044">
                  <a:moveTo>
                    <a:pt x="1022" y="0"/>
                  </a:moveTo>
                  <a:cubicBezTo>
                    <a:pt x="327" y="0"/>
                    <a:pt x="0" y="368"/>
                    <a:pt x="0" y="1022"/>
                  </a:cubicBezTo>
                  <a:lnTo>
                    <a:pt x="0" y="13448"/>
                  </a:lnTo>
                  <a:cubicBezTo>
                    <a:pt x="0" y="13979"/>
                    <a:pt x="327" y="14470"/>
                    <a:pt x="1022" y="14470"/>
                  </a:cubicBezTo>
                  <a:cubicBezTo>
                    <a:pt x="1553" y="14470"/>
                    <a:pt x="2044" y="13979"/>
                    <a:pt x="2044" y="13448"/>
                  </a:cubicBezTo>
                  <a:lnTo>
                    <a:pt x="2044" y="1022"/>
                  </a:lnTo>
                  <a:cubicBezTo>
                    <a:pt x="2044" y="368"/>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4"/>
            <p:cNvSpPr/>
            <p:nvPr/>
          </p:nvSpPr>
          <p:spPr>
            <a:xfrm>
              <a:off x="9139845" y="3031196"/>
              <a:ext cx="79512" cy="564478"/>
            </a:xfrm>
            <a:custGeom>
              <a:rect b="b" l="l" r="r" t="t"/>
              <a:pathLst>
                <a:path extrusionOk="0" h="14511" w="2044">
                  <a:moveTo>
                    <a:pt x="1022" y="0"/>
                  </a:moveTo>
                  <a:cubicBezTo>
                    <a:pt x="491" y="0"/>
                    <a:pt x="0" y="368"/>
                    <a:pt x="0" y="1022"/>
                  </a:cubicBezTo>
                  <a:lnTo>
                    <a:pt x="0" y="13488"/>
                  </a:lnTo>
                  <a:cubicBezTo>
                    <a:pt x="0" y="13979"/>
                    <a:pt x="491" y="14510"/>
                    <a:pt x="1022" y="14510"/>
                  </a:cubicBezTo>
                  <a:cubicBezTo>
                    <a:pt x="1512" y="14510"/>
                    <a:pt x="2044" y="13979"/>
                    <a:pt x="2044" y="13488"/>
                  </a:cubicBezTo>
                  <a:lnTo>
                    <a:pt x="2044" y="1022"/>
                  </a:lnTo>
                  <a:cubicBezTo>
                    <a:pt x="2044" y="368"/>
                    <a:pt x="1512"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4"/>
            <p:cNvSpPr/>
            <p:nvPr/>
          </p:nvSpPr>
          <p:spPr>
            <a:xfrm>
              <a:off x="8993540" y="3323729"/>
              <a:ext cx="79551" cy="562922"/>
            </a:xfrm>
            <a:custGeom>
              <a:rect b="b" l="l" r="r" t="t"/>
              <a:pathLst>
                <a:path extrusionOk="0" h="14471" w="2045">
                  <a:moveTo>
                    <a:pt x="1022" y="1"/>
                  </a:moveTo>
                  <a:cubicBezTo>
                    <a:pt x="491" y="1"/>
                    <a:pt x="1" y="328"/>
                    <a:pt x="1" y="1023"/>
                  </a:cubicBezTo>
                  <a:lnTo>
                    <a:pt x="1" y="13448"/>
                  </a:lnTo>
                  <a:cubicBezTo>
                    <a:pt x="1" y="14143"/>
                    <a:pt x="491" y="14470"/>
                    <a:pt x="1022" y="14470"/>
                  </a:cubicBezTo>
                  <a:cubicBezTo>
                    <a:pt x="1513" y="14470"/>
                    <a:pt x="2044" y="14143"/>
                    <a:pt x="2044" y="13448"/>
                  </a:cubicBezTo>
                  <a:lnTo>
                    <a:pt x="2044" y="1023"/>
                  </a:lnTo>
                  <a:cubicBezTo>
                    <a:pt x="2044" y="328"/>
                    <a:pt x="1513" y="1"/>
                    <a:pt x="10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4"/>
            <p:cNvSpPr/>
            <p:nvPr/>
          </p:nvSpPr>
          <p:spPr>
            <a:xfrm>
              <a:off x="9165286" y="3733975"/>
              <a:ext cx="79512" cy="569263"/>
            </a:xfrm>
            <a:custGeom>
              <a:rect b="b" l="l" r="r" t="t"/>
              <a:pathLst>
                <a:path extrusionOk="0" h="14634" w="2044">
                  <a:moveTo>
                    <a:pt x="1022" y="0"/>
                  </a:moveTo>
                  <a:cubicBezTo>
                    <a:pt x="368" y="0"/>
                    <a:pt x="0" y="532"/>
                    <a:pt x="0" y="1022"/>
                  </a:cubicBezTo>
                  <a:lnTo>
                    <a:pt x="0" y="13611"/>
                  </a:lnTo>
                  <a:cubicBezTo>
                    <a:pt x="0" y="14143"/>
                    <a:pt x="368" y="14633"/>
                    <a:pt x="1022" y="14633"/>
                  </a:cubicBezTo>
                  <a:cubicBezTo>
                    <a:pt x="1553" y="14633"/>
                    <a:pt x="2044" y="14143"/>
                    <a:pt x="2044" y="13611"/>
                  </a:cubicBezTo>
                  <a:lnTo>
                    <a:pt x="2044" y="1022"/>
                  </a:lnTo>
                  <a:cubicBezTo>
                    <a:pt x="2044" y="532"/>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8" name="Google Shape;458;p24"/>
          <p:cNvGrpSpPr/>
          <p:nvPr/>
        </p:nvGrpSpPr>
        <p:grpSpPr>
          <a:xfrm flipH="1">
            <a:off x="7839222" y="781050"/>
            <a:ext cx="1385931" cy="2705253"/>
            <a:chOff x="409722" y="228600"/>
            <a:chExt cx="1385931" cy="2705253"/>
          </a:xfrm>
        </p:grpSpPr>
        <p:grpSp>
          <p:nvGrpSpPr>
            <p:cNvPr id="459" name="Google Shape;459;p24"/>
            <p:cNvGrpSpPr/>
            <p:nvPr/>
          </p:nvGrpSpPr>
          <p:grpSpPr>
            <a:xfrm flipH="1" rot="-617154">
              <a:off x="575967" y="402323"/>
              <a:ext cx="1053440" cy="2450002"/>
              <a:chOff x="3817855" y="1437512"/>
              <a:chExt cx="541146" cy="1128254"/>
            </a:xfrm>
          </p:grpSpPr>
          <p:sp>
            <p:nvSpPr>
              <p:cNvPr id="460" name="Google Shape;460;p24"/>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4"/>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2" name="Google Shape;462;p24"/>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63" name="Google Shape;463;p24"/>
          <p:cNvCxnSpPr/>
          <p:nvPr/>
        </p:nvCxnSpPr>
        <p:spPr>
          <a:xfrm>
            <a:off x="481667" y="4824600"/>
            <a:ext cx="1133400" cy="0"/>
          </a:xfrm>
          <a:prstGeom prst="straightConnector1">
            <a:avLst/>
          </a:prstGeom>
          <a:noFill/>
          <a:ln cap="flat" cmpd="sng" w="19050">
            <a:solidFill>
              <a:schemeClr val="accent5"/>
            </a:solidFill>
            <a:prstDash val="solid"/>
            <a:round/>
            <a:headEnd len="med" w="med" type="none"/>
            <a:tailEnd len="med" w="med" type="none"/>
          </a:ln>
        </p:spPr>
      </p:cxn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11">
    <p:bg>
      <p:bgPr>
        <a:solidFill>
          <a:schemeClr val="accent2"/>
        </a:solidFill>
      </p:bgPr>
    </p:bg>
    <p:spTree>
      <p:nvGrpSpPr>
        <p:cNvPr id="464" name="Shape 464"/>
        <p:cNvGrpSpPr/>
        <p:nvPr/>
      </p:nvGrpSpPr>
      <p:grpSpPr>
        <a:xfrm>
          <a:off x="0" y="0"/>
          <a:ext cx="0" cy="0"/>
          <a:chOff x="0" y="0"/>
          <a:chExt cx="0" cy="0"/>
        </a:xfrm>
      </p:grpSpPr>
      <p:grpSp>
        <p:nvGrpSpPr>
          <p:cNvPr id="465" name="Google Shape;465;p25"/>
          <p:cNvGrpSpPr/>
          <p:nvPr/>
        </p:nvGrpSpPr>
        <p:grpSpPr>
          <a:xfrm flipH="1" rot="10800000">
            <a:off x="319043" y="283350"/>
            <a:ext cx="8505900" cy="4576800"/>
            <a:chOff x="319043" y="283350"/>
            <a:chExt cx="8505900" cy="4576800"/>
          </a:xfrm>
        </p:grpSpPr>
        <p:sp>
          <p:nvSpPr>
            <p:cNvPr id="466" name="Google Shape;466;p25"/>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5"/>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5"/>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5"/>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0" name="Google Shape;470;p25"/>
          <p:cNvGrpSpPr/>
          <p:nvPr/>
        </p:nvGrpSpPr>
        <p:grpSpPr>
          <a:xfrm flipH="1">
            <a:off x="5880236" y="299000"/>
            <a:ext cx="2221064" cy="1202094"/>
            <a:chOff x="1289186" y="298550"/>
            <a:chExt cx="2221064" cy="1202094"/>
          </a:xfrm>
        </p:grpSpPr>
        <p:sp>
          <p:nvSpPr>
            <p:cNvPr id="471" name="Google Shape;471;p25"/>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5"/>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73" name="Google Shape;473;p25"/>
          <p:cNvGrpSpPr/>
          <p:nvPr/>
        </p:nvGrpSpPr>
        <p:grpSpPr>
          <a:xfrm>
            <a:off x="4281415" y="375214"/>
            <a:ext cx="581170" cy="125403"/>
            <a:chOff x="4685288" y="186288"/>
            <a:chExt cx="419375" cy="90485"/>
          </a:xfrm>
        </p:grpSpPr>
        <p:sp>
          <p:nvSpPr>
            <p:cNvPr id="474" name="Google Shape;474;p2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5" name="Google Shape;475;p25"/>
            <p:cNvGrpSpPr/>
            <p:nvPr/>
          </p:nvGrpSpPr>
          <p:grpSpPr>
            <a:xfrm>
              <a:off x="4685288" y="186300"/>
              <a:ext cx="419375" cy="90473"/>
              <a:chOff x="4390000" y="182175"/>
              <a:chExt cx="419375" cy="90473"/>
            </a:xfrm>
          </p:grpSpPr>
          <p:sp>
            <p:nvSpPr>
              <p:cNvPr id="476" name="Google Shape;476;p2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2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78" name="Google Shape;478;p25"/>
          <p:cNvSpPr txBox="1"/>
          <p:nvPr>
            <p:ph type="title"/>
          </p:nvPr>
        </p:nvSpPr>
        <p:spPr>
          <a:xfrm>
            <a:off x="2135550" y="1379600"/>
            <a:ext cx="4872900" cy="1601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800"/>
              <a:buNone/>
              <a:defRPr sz="96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479" name="Google Shape;479;p25"/>
          <p:cNvSpPr txBox="1"/>
          <p:nvPr>
            <p:ph idx="1" type="subTitle"/>
          </p:nvPr>
        </p:nvSpPr>
        <p:spPr>
          <a:xfrm>
            <a:off x="2135550" y="2963000"/>
            <a:ext cx="4872900" cy="801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11_1">
    <p:spTree>
      <p:nvGrpSpPr>
        <p:cNvPr id="480" name="Shape 480"/>
        <p:cNvGrpSpPr/>
        <p:nvPr/>
      </p:nvGrpSpPr>
      <p:grpSpPr>
        <a:xfrm>
          <a:off x="0" y="0"/>
          <a:ext cx="0" cy="0"/>
          <a:chOff x="0" y="0"/>
          <a:chExt cx="0" cy="0"/>
        </a:xfrm>
      </p:grpSpPr>
      <p:grpSp>
        <p:nvGrpSpPr>
          <p:cNvPr id="481" name="Google Shape;481;p26"/>
          <p:cNvGrpSpPr/>
          <p:nvPr/>
        </p:nvGrpSpPr>
        <p:grpSpPr>
          <a:xfrm flipH="1">
            <a:off x="-9513" y="-6"/>
            <a:ext cx="9177947" cy="5143519"/>
            <a:chOff x="-9513" y="-6"/>
            <a:chExt cx="9177947" cy="5143519"/>
          </a:xfrm>
        </p:grpSpPr>
        <p:sp>
          <p:nvSpPr>
            <p:cNvPr id="482" name="Google Shape;482;p26"/>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26"/>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26"/>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26"/>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26"/>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26"/>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26"/>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89" name="Google Shape;489;p26"/>
          <p:cNvGrpSpPr/>
          <p:nvPr/>
        </p:nvGrpSpPr>
        <p:grpSpPr>
          <a:xfrm flipH="1">
            <a:off x="4296335" y="75177"/>
            <a:ext cx="581170" cy="125403"/>
            <a:chOff x="4685288" y="186288"/>
            <a:chExt cx="419375" cy="90485"/>
          </a:xfrm>
        </p:grpSpPr>
        <p:sp>
          <p:nvSpPr>
            <p:cNvPr id="490" name="Google Shape;490;p26"/>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1" name="Google Shape;491;p26"/>
            <p:cNvGrpSpPr/>
            <p:nvPr/>
          </p:nvGrpSpPr>
          <p:grpSpPr>
            <a:xfrm>
              <a:off x="4685288" y="186300"/>
              <a:ext cx="419375" cy="90473"/>
              <a:chOff x="4390000" y="182175"/>
              <a:chExt cx="419375" cy="90473"/>
            </a:xfrm>
          </p:grpSpPr>
          <p:sp>
            <p:nvSpPr>
              <p:cNvPr id="492" name="Google Shape;492;p26"/>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6"/>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94" name="Google Shape;494;p26"/>
          <p:cNvSpPr txBox="1"/>
          <p:nvPr>
            <p:ph type="title"/>
          </p:nvPr>
        </p:nvSpPr>
        <p:spPr>
          <a:xfrm>
            <a:off x="2724150" y="1291488"/>
            <a:ext cx="3695700" cy="693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4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495" name="Google Shape;495;p26"/>
          <p:cNvSpPr txBox="1"/>
          <p:nvPr>
            <p:ph idx="1" type="subTitle"/>
          </p:nvPr>
        </p:nvSpPr>
        <p:spPr>
          <a:xfrm>
            <a:off x="2724150" y="2042113"/>
            <a:ext cx="3695700" cy="1809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11_1_1">
    <p:bg>
      <p:bgPr>
        <a:solidFill>
          <a:schemeClr val="accent2"/>
        </a:solidFill>
      </p:bgPr>
    </p:bg>
    <p:spTree>
      <p:nvGrpSpPr>
        <p:cNvPr id="496" name="Shape 496"/>
        <p:cNvGrpSpPr/>
        <p:nvPr/>
      </p:nvGrpSpPr>
      <p:grpSpPr>
        <a:xfrm>
          <a:off x="0" y="0"/>
          <a:ext cx="0" cy="0"/>
          <a:chOff x="0" y="0"/>
          <a:chExt cx="0" cy="0"/>
        </a:xfrm>
      </p:grpSpPr>
      <p:sp>
        <p:nvSpPr>
          <p:cNvPr id="497" name="Google Shape;497;p27"/>
          <p:cNvSpPr txBox="1"/>
          <p:nvPr>
            <p:ph idx="1" type="body"/>
          </p:nvPr>
        </p:nvSpPr>
        <p:spPr>
          <a:xfrm>
            <a:off x="720000" y="1157450"/>
            <a:ext cx="4090200" cy="2616600"/>
          </a:xfrm>
          <a:prstGeom prst="rect">
            <a:avLst/>
          </a:prstGeom>
        </p:spPr>
        <p:txBody>
          <a:bodyPr anchorCtr="0" anchor="ctr" bIns="91425" lIns="91425" spcFirstLastPara="1" rIns="91425" wrap="square" tIns="91425">
            <a:noAutofit/>
          </a:bodyPr>
          <a:lstStyle>
            <a:lvl1pPr indent="-292100" lvl="0" marL="457200" rtl="0">
              <a:lnSpc>
                <a:spcPct val="100000"/>
              </a:lnSpc>
              <a:spcBef>
                <a:spcPts val="0"/>
              </a:spcBef>
              <a:spcAft>
                <a:spcPts val="0"/>
              </a:spcAft>
              <a:buSzPts val="1000"/>
              <a:buChar char="●"/>
              <a:defRPr sz="1600">
                <a:solidFill>
                  <a:srgbClr val="434343"/>
                </a:solidFill>
              </a:defRPr>
            </a:lvl1pPr>
            <a:lvl2pPr indent="-317500" lvl="1" marL="914400" rtl="0">
              <a:lnSpc>
                <a:spcPct val="115000"/>
              </a:lnSpc>
              <a:spcBef>
                <a:spcPts val="0"/>
              </a:spcBef>
              <a:spcAft>
                <a:spcPts val="0"/>
              </a:spcAft>
              <a:buSzPts val="1400"/>
              <a:buChar char="○"/>
              <a:defRPr>
                <a:solidFill>
                  <a:srgbClr val="434343"/>
                </a:solidFill>
              </a:defRPr>
            </a:lvl2pPr>
            <a:lvl3pPr indent="-317500" lvl="2" marL="1371600" rtl="0">
              <a:lnSpc>
                <a:spcPct val="115000"/>
              </a:lnSpc>
              <a:spcBef>
                <a:spcPts val="1600"/>
              </a:spcBef>
              <a:spcAft>
                <a:spcPts val="0"/>
              </a:spcAft>
              <a:buSzPts val="1400"/>
              <a:buChar char="■"/>
              <a:defRPr>
                <a:solidFill>
                  <a:srgbClr val="434343"/>
                </a:solidFill>
              </a:defRPr>
            </a:lvl3pPr>
            <a:lvl4pPr indent="-317500" lvl="3" marL="1828800" rtl="0">
              <a:lnSpc>
                <a:spcPct val="115000"/>
              </a:lnSpc>
              <a:spcBef>
                <a:spcPts val="1600"/>
              </a:spcBef>
              <a:spcAft>
                <a:spcPts val="0"/>
              </a:spcAft>
              <a:buSzPts val="1400"/>
              <a:buChar char="●"/>
              <a:defRPr>
                <a:solidFill>
                  <a:srgbClr val="434343"/>
                </a:solidFill>
              </a:defRPr>
            </a:lvl4pPr>
            <a:lvl5pPr indent="-317500" lvl="4" marL="2286000" rtl="0">
              <a:lnSpc>
                <a:spcPct val="115000"/>
              </a:lnSpc>
              <a:spcBef>
                <a:spcPts val="1600"/>
              </a:spcBef>
              <a:spcAft>
                <a:spcPts val="0"/>
              </a:spcAft>
              <a:buSzPts val="1400"/>
              <a:buChar char="○"/>
              <a:defRPr>
                <a:solidFill>
                  <a:srgbClr val="434343"/>
                </a:solidFill>
              </a:defRPr>
            </a:lvl5pPr>
            <a:lvl6pPr indent="-317500" lvl="5" marL="2743200" rtl="0">
              <a:lnSpc>
                <a:spcPct val="115000"/>
              </a:lnSpc>
              <a:spcBef>
                <a:spcPts val="1600"/>
              </a:spcBef>
              <a:spcAft>
                <a:spcPts val="0"/>
              </a:spcAft>
              <a:buSzPts val="1400"/>
              <a:buChar char="■"/>
              <a:defRPr>
                <a:solidFill>
                  <a:srgbClr val="434343"/>
                </a:solidFill>
              </a:defRPr>
            </a:lvl6pPr>
            <a:lvl7pPr indent="-317500" lvl="6" marL="3200400" rtl="0">
              <a:lnSpc>
                <a:spcPct val="115000"/>
              </a:lnSpc>
              <a:spcBef>
                <a:spcPts val="1600"/>
              </a:spcBef>
              <a:spcAft>
                <a:spcPts val="0"/>
              </a:spcAft>
              <a:buSzPts val="1400"/>
              <a:buChar char="●"/>
              <a:defRPr>
                <a:solidFill>
                  <a:srgbClr val="434343"/>
                </a:solidFill>
              </a:defRPr>
            </a:lvl7pPr>
            <a:lvl8pPr indent="-317500" lvl="7" marL="3657600" rtl="0">
              <a:lnSpc>
                <a:spcPct val="115000"/>
              </a:lnSpc>
              <a:spcBef>
                <a:spcPts val="1600"/>
              </a:spcBef>
              <a:spcAft>
                <a:spcPts val="0"/>
              </a:spcAft>
              <a:buSzPts val="1400"/>
              <a:buChar char="○"/>
              <a:defRPr>
                <a:solidFill>
                  <a:srgbClr val="434343"/>
                </a:solidFill>
              </a:defRPr>
            </a:lvl8pPr>
            <a:lvl9pPr indent="-317500" lvl="8" marL="4114800" rtl="0">
              <a:lnSpc>
                <a:spcPct val="115000"/>
              </a:lnSpc>
              <a:spcBef>
                <a:spcPts val="1600"/>
              </a:spcBef>
              <a:spcAft>
                <a:spcPts val="1600"/>
              </a:spcAft>
              <a:buSzPts val="1400"/>
              <a:buChar char="■"/>
              <a:defRPr>
                <a:solidFill>
                  <a:srgbClr val="434343"/>
                </a:solidFill>
              </a:defRPr>
            </a:lvl9pPr>
          </a:lstStyle>
          <a:p/>
        </p:txBody>
      </p:sp>
      <p:sp>
        <p:nvSpPr>
          <p:cNvPr id="498" name="Google Shape;498;p27"/>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17">
    <p:bg>
      <p:bgPr>
        <a:solidFill>
          <a:schemeClr val="accent2"/>
        </a:solidFill>
      </p:bgPr>
    </p:bg>
    <p:spTree>
      <p:nvGrpSpPr>
        <p:cNvPr id="499" name="Shape 499"/>
        <p:cNvGrpSpPr/>
        <p:nvPr/>
      </p:nvGrpSpPr>
      <p:grpSpPr>
        <a:xfrm>
          <a:off x="0" y="0"/>
          <a:ext cx="0" cy="0"/>
          <a:chOff x="0" y="0"/>
          <a:chExt cx="0" cy="0"/>
        </a:xfrm>
      </p:grpSpPr>
      <p:sp>
        <p:nvSpPr>
          <p:cNvPr id="500" name="Google Shape;500;p28"/>
          <p:cNvSpPr txBox="1"/>
          <p:nvPr>
            <p:ph type="title"/>
          </p:nvPr>
        </p:nvSpPr>
        <p:spPr>
          <a:xfrm>
            <a:off x="708175" y="982950"/>
            <a:ext cx="3309000" cy="18681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1" name="Google Shape;501;p28"/>
          <p:cNvSpPr txBox="1"/>
          <p:nvPr>
            <p:ph idx="1" type="subTitle"/>
          </p:nvPr>
        </p:nvSpPr>
        <p:spPr>
          <a:xfrm>
            <a:off x="708175" y="3155850"/>
            <a:ext cx="33090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17_1">
    <p:bg>
      <p:bgPr>
        <a:solidFill>
          <a:schemeClr val="accent2"/>
        </a:solidFill>
      </p:bgPr>
    </p:bg>
    <p:spTree>
      <p:nvGrpSpPr>
        <p:cNvPr id="502" name="Shape 502"/>
        <p:cNvGrpSpPr/>
        <p:nvPr/>
      </p:nvGrpSpPr>
      <p:grpSpPr>
        <a:xfrm>
          <a:off x="0" y="0"/>
          <a:ext cx="0" cy="0"/>
          <a:chOff x="0" y="0"/>
          <a:chExt cx="0" cy="0"/>
        </a:xfrm>
      </p:grpSpPr>
      <p:sp>
        <p:nvSpPr>
          <p:cNvPr id="503" name="Google Shape;503;p29"/>
          <p:cNvSpPr txBox="1"/>
          <p:nvPr>
            <p:ph type="title"/>
          </p:nvPr>
        </p:nvSpPr>
        <p:spPr>
          <a:xfrm>
            <a:off x="720892" y="1507738"/>
            <a:ext cx="3079800" cy="1004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4" name="Google Shape;504;p29"/>
          <p:cNvSpPr txBox="1"/>
          <p:nvPr>
            <p:ph idx="1" type="subTitle"/>
          </p:nvPr>
        </p:nvSpPr>
        <p:spPr>
          <a:xfrm>
            <a:off x="720892" y="2631063"/>
            <a:ext cx="30798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505" name="Google Shape;505;p29"/>
          <p:cNvGrpSpPr/>
          <p:nvPr/>
        </p:nvGrpSpPr>
        <p:grpSpPr>
          <a:xfrm rot="5270711">
            <a:off x="1420376" y="-554645"/>
            <a:ext cx="1385941" cy="2705273"/>
            <a:chOff x="409722" y="228600"/>
            <a:chExt cx="1385931" cy="2705253"/>
          </a:xfrm>
        </p:grpSpPr>
        <p:grpSp>
          <p:nvGrpSpPr>
            <p:cNvPr id="506" name="Google Shape;506;p29"/>
            <p:cNvGrpSpPr/>
            <p:nvPr/>
          </p:nvGrpSpPr>
          <p:grpSpPr>
            <a:xfrm flipH="1" rot="-617154">
              <a:off x="575967" y="402323"/>
              <a:ext cx="1053440" cy="2450002"/>
              <a:chOff x="3817855" y="1437512"/>
              <a:chExt cx="541146" cy="1128254"/>
            </a:xfrm>
          </p:grpSpPr>
          <p:sp>
            <p:nvSpPr>
              <p:cNvPr id="507" name="Google Shape;507;p29"/>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9"/>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9" name="Google Shape;509;p29"/>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CUSTOM_17_1_1">
    <p:bg>
      <p:bgPr>
        <a:solidFill>
          <a:schemeClr val="accent2"/>
        </a:solidFill>
      </p:bgPr>
    </p:bg>
    <p:spTree>
      <p:nvGrpSpPr>
        <p:cNvPr id="510" name="Shape 510"/>
        <p:cNvGrpSpPr/>
        <p:nvPr/>
      </p:nvGrpSpPr>
      <p:grpSpPr>
        <a:xfrm>
          <a:off x="0" y="0"/>
          <a:ext cx="0" cy="0"/>
          <a:chOff x="0" y="0"/>
          <a:chExt cx="0" cy="0"/>
        </a:xfrm>
      </p:grpSpPr>
      <p:sp>
        <p:nvSpPr>
          <p:cNvPr id="511" name="Google Shape;511;p30"/>
          <p:cNvSpPr txBox="1"/>
          <p:nvPr>
            <p:ph type="title"/>
          </p:nvPr>
        </p:nvSpPr>
        <p:spPr>
          <a:xfrm>
            <a:off x="4590700" y="1502321"/>
            <a:ext cx="2042100" cy="9420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2" name="Google Shape;512;p30"/>
          <p:cNvSpPr txBox="1"/>
          <p:nvPr>
            <p:ph idx="1" type="subTitle"/>
          </p:nvPr>
        </p:nvSpPr>
        <p:spPr>
          <a:xfrm>
            <a:off x="4590692" y="2636479"/>
            <a:ext cx="30816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grpSp>
        <p:nvGrpSpPr>
          <p:cNvPr id="513" name="Google Shape;513;p30"/>
          <p:cNvGrpSpPr/>
          <p:nvPr/>
        </p:nvGrpSpPr>
        <p:grpSpPr>
          <a:xfrm flipH="1">
            <a:off x="7293739" y="564591"/>
            <a:ext cx="1385931" cy="2705253"/>
            <a:chOff x="409722" y="228600"/>
            <a:chExt cx="1385931" cy="2705253"/>
          </a:xfrm>
        </p:grpSpPr>
        <p:grpSp>
          <p:nvGrpSpPr>
            <p:cNvPr id="514" name="Google Shape;514;p30"/>
            <p:cNvGrpSpPr/>
            <p:nvPr/>
          </p:nvGrpSpPr>
          <p:grpSpPr>
            <a:xfrm flipH="1" rot="-617154">
              <a:off x="575967" y="402323"/>
              <a:ext cx="1053440" cy="2450002"/>
              <a:chOff x="3817855" y="1437512"/>
              <a:chExt cx="541146" cy="1128254"/>
            </a:xfrm>
          </p:grpSpPr>
          <p:sp>
            <p:nvSpPr>
              <p:cNvPr id="515" name="Google Shape;515;p30"/>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30"/>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7" name="Google Shape;517;p30"/>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6">
  <p:cSld name="CUSTOM_17_1_1_1">
    <p:bg>
      <p:bgPr>
        <a:solidFill>
          <a:schemeClr val="accent2"/>
        </a:solidFill>
      </p:bgPr>
    </p:bg>
    <p:spTree>
      <p:nvGrpSpPr>
        <p:cNvPr id="518" name="Shape 518"/>
        <p:cNvGrpSpPr/>
        <p:nvPr/>
      </p:nvGrpSpPr>
      <p:grpSpPr>
        <a:xfrm>
          <a:off x="0" y="0"/>
          <a:ext cx="0" cy="0"/>
          <a:chOff x="0" y="0"/>
          <a:chExt cx="0" cy="0"/>
        </a:xfrm>
      </p:grpSpPr>
      <p:sp>
        <p:nvSpPr>
          <p:cNvPr id="519" name="Google Shape;519;p31"/>
          <p:cNvSpPr txBox="1"/>
          <p:nvPr>
            <p:ph idx="1" type="subTitle"/>
          </p:nvPr>
        </p:nvSpPr>
        <p:spPr>
          <a:xfrm>
            <a:off x="1576350" y="4171950"/>
            <a:ext cx="5991300" cy="414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20" name="Google Shape;520;p3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521" name="Google Shape;521;p31"/>
          <p:cNvGrpSpPr/>
          <p:nvPr/>
        </p:nvGrpSpPr>
        <p:grpSpPr>
          <a:xfrm rot="10670711">
            <a:off x="7293742" y="564593"/>
            <a:ext cx="1385941" cy="2705273"/>
            <a:chOff x="409722" y="228600"/>
            <a:chExt cx="1385931" cy="2705253"/>
          </a:xfrm>
        </p:grpSpPr>
        <p:grpSp>
          <p:nvGrpSpPr>
            <p:cNvPr id="522" name="Google Shape;522;p31"/>
            <p:cNvGrpSpPr/>
            <p:nvPr/>
          </p:nvGrpSpPr>
          <p:grpSpPr>
            <a:xfrm flipH="1" rot="-617154">
              <a:off x="575967" y="402323"/>
              <a:ext cx="1053440" cy="2450002"/>
              <a:chOff x="3817855" y="1437512"/>
              <a:chExt cx="541146" cy="1128254"/>
            </a:xfrm>
          </p:grpSpPr>
          <p:sp>
            <p:nvSpPr>
              <p:cNvPr id="523" name="Google Shape;523;p3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5" name="Google Shape;525;p31"/>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6" name="Google Shape;526;p31"/>
          <p:cNvGrpSpPr/>
          <p:nvPr/>
        </p:nvGrpSpPr>
        <p:grpSpPr>
          <a:xfrm rot="-129289">
            <a:off x="464317" y="1717068"/>
            <a:ext cx="1385941" cy="2705273"/>
            <a:chOff x="409722" y="228600"/>
            <a:chExt cx="1385931" cy="2705253"/>
          </a:xfrm>
        </p:grpSpPr>
        <p:grpSp>
          <p:nvGrpSpPr>
            <p:cNvPr id="527" name="Google Shape;527;p31"/>
            <p:cNvGrpSpPr/>
            <p:nvPr/>
          </p:nvGrpSpPr>
          <p:grpSpPr>
            <a:xfrm flipH="1" rot="-617154">
              <a:off x="575967" y="402323"/>
              <a:ext cx="1053440" cy="2450002"/>
              <a:chOff x="3817855" y="1437512"/>
              <a:chExt cx="541146" cy="1128254"/>
            </a:xfrm>
          </p:grpSpPr>
          <p:sp>
            <p:nvSpPr>
              <p:cNvPr id="528" name="Google Shape;528;p3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0" name="Google Shape;530;p31"/>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7">
  <p:cSld name="CUSTOM_17_1_1_1_2">
    <p:bg>
      <p:bgPr>
        <a:solidFill>
          <a:schemeClr val="accent2"/>
        </a:solidFill>
      </p:bgPr>
    </p:bg>
    <p:spTree>
      <p:nvGrpSpPr>
        <p:cNvPr id="531" name="Shape 531"/>
        <p:cNvGrpSpPr/>
        <p:nvPr/>
      </p:nvGrpSpPr>
      <p:grpSpPr>
        <a:xfrm>
          <a:off x="0" y="0"/>
          <a:ext cx="0" cy="0"/>
          <a:chOff x="0" y="0"/>
          <a:chExt cx="0" cy="0"/>
        </a:xfrm>
      </p:grpSpPr>
      <p:cxnSp>
        <p:nvCxnSpPr>
          <p:cNvPr id="532" name="Google Shape;532;p32"/>
          <p:cNvCxnSpPr/>
          <p:nvPr/>
        </p:nvCxnSpPr>
        <p:spPr>
          <a:xfrm rot="10800000">
            <a:off x="-123825" y="4171950"/>
            <a:ext cx="5791200" cy="0"/>
          </a:xfrm>
          <a:prstGeom prst="straightConnector1">
            <a:avLst/>
          </a:prstGeom>
          <a:noFill/>
          <a:ln cap="flat" cmpd="sng" w="28575">
            <a:solidFill>
              <a:schemeClr val="accent5"/>
            </a:solidFill>
            <a:prstDash val="solid"/>
            <a:round/>
            <a:headEnd len="med" w="med" type="none"/>
            <a:tailEnd len="med" w="med" type="none"/>
          </a:ln>
        </p:spPr>
      </p:cxnSp>
      <p:sp>
        <p:nvSpPr>
          <p:cNvPr id="533" name="Google Shape;533;p32"/>
          <p:cNvSpPr txBox="1"/>
          <p:nvPr>
            <p:ph idx="1" type="subTitle"/>
          </p:nvPr>
        </p:nvSpPr>
        <p:spPr>
          <a:xfrm>
            <a:off x="5302455" y="2342755"/>
            <a:ext cx="2995200" cy="12795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534" name="Google Shape;534;p32"/>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535" name="Google Shape;535;p32"/>
          <p:cNvGrpSpPr/>
          <p:nvPr/>
        </p:nvGrpSpPr>
        <p:grpSpPr>
          <a:xfrm>
            <a:off x="185862" y="2971418"/>
            <a:ext cx="898624" cy="1399943"/>
            <a:chOff x="1029350" y="2586825"/>
            <a:chExt cx="1127225" cy="1756075"/>
          </a:xfrm>
        </p:grpSpPr>
        <p:sp>
          <p:nvSpPr>
            <p:cNvPr id="536" name="Google Shape;536;p32"/>
            <p:cNvSpPr/>
            <p:nvPr/>
          </p:nvSpPr>
          <p:spPr>
            <a:xfrm>
              <a:off x="1293025" y="2586825"/>
              <a:ext cx="608900" cy="818625"/>
            </a:xfrm>
            <a:custGeom>
              <a:rect b="b" l="l" r="r" t="t"/>
              <a:pathLst>
                <a:path extrusionOk="0" h="32745" w="24356">
                  <a:moveTo>
                    <a:pt x="12925" y="0"/>
                  </a:moveTo>
                  <a:cubicBezTo>
                    <a:pt x="6916" y="0"/>
                    <a:pt x="1600" y="6659"/>
                    <a:pt x="816" y="15331"/>
                  </a:cubicBezTo>
                  <a:cubicBezTo>
                    <a:pt x="1" y="24385"/>
                    <a:pt x="4437" y="32126"/>
                    <a:pt x="10730" y="32715"/>
                  </a:cubicBezTo>
                  <a:cubicBezTo>
                    <a:pt x="10961" y="32735"/>
                    <a:pt x="11192" y="32745"/>
                    <a:pt x="11422" y="32745"/>
                  </a:cubicBezTo>
                  <a:cubicBezTo>
                    <a:pt x="17396" y="32745"/>
                    <a:pt x="22756" y="26043"/>
                    <a:pt x="23541" y="17368"/>
                  </a:cubicBezTo>
                  <a:cubicBezTo>
                    <a:pt x="24356" y="8360"/>
                    <a:pt x="19919" y="574"/>
                    <a:pt x="13627" y="30"/>
                  </a:cubicBezTo>
                  <a:cubicBezTo>
                    <a:pt x="13392" y="10"/>
                    <a:pt x="13158" y="0"/>
                    <a:pt x="12925" y="0"/>
                  </a:cubicBez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2"/>
            <p:cNvSpPr/>
            <p:nvPr/>
          </p:nvSpPr>
          <p:spPr>
            <a:xfrm>
              <a:off x="1484300" y="2596625"/>
              <a:ext cx="267100" cy="817125"/>
            </a:xfrm>
            <a:custGeom>
              <a:rect b="b" l="l" r="r" t="t"/>
              <a:pathLst>
                <a:path extrusionOk="0" h="32685" w="10684">
                  <a:moveTo>
                    <a:pt x="5931" y="1"/>
                  </a:moveTo>
                  <a:lnTo>
                    <a:pt x="4256" y="18742"/>
                  </a:lnTo>
                  <a:lnTo>
                    <a:pt x="408" y="12133"/>
                  </a:lnTo>
                  <a:lnTo>
                    <a:pt x="0" y="12585"/>
                  </a:lnTo>
                  <a:lnTo>
                    <a:pt x="4165" y="19783"/>
                  </a:lnTo>
                  <a:lnTo>
                    <a:pt x="3033" y="32639"/>
                  </a:lnTo>
                  <a:lnTo>
                    <a:pt x="3577" y="32685"/>
                  </a:lnTo>
                  <a:lnTo>
                    <a:pt x="4165" y="26121"/>
                  </a:lnTo>
                  <a:lnTo>
                    <a:pt x="4301" y="26302"/>
                  </a:lnTo>
                  <a:lnTo>
                    <a:pt x="10684" y="19285"/>
                  </a:lnTo>
                  <a:lnTo>
                    <a:pt x="10367" y="18742"/>
                  </a:lnTo>
                  <a:lnTo>
                    <a:pt x="4210" y="25442"/>
                  </a:lnTo>
                  <a:lnTo>
                    <a:pt x="4708" y="19964"/>
                  </a:lnTo>
                  <a:lnTo>
                    <a:pt x="4889" y="19783"/>
                  </a:lnTo>
                  <a:lnTo>
                    <a:pt x="4754" y="19557"/>
                  </a:lnTo>
                  <a:lnTo>
                    <a:pt x="6474" y="46"/>
                  </a:lnTo>
                  <a:lnTo>
                    <a:pt x="5931" y="1"/>
                  </a:lnTo>
                  <a:close/>
                </a:path>
              </a:pathLst>
            </a:custGeom>
            <a:solidFill>
              <a:schemeClr val="accent5"/>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2"/>
            <p:cNvSpPr/>
            <p:nvPr/>
          </p:nvSpPr>
          <p:spPr>
            <a:xfrm>
              <a:off x="1089325" y="3411475"/>
              <a:ext cx="1067250" cy="931425"/>
            </a:xfrm>
            <a:custGeom>
              <a:rect b="b" l="l" r="r" t="t"/>
              <a:pathLst>
                <a:path extrusionOk="0" h="37257" w="42690">
                  <a:moveTo>
                    <a:pt x="21367" y="0"/>
                  </a:moveTo>
                  <a:cubicBezTo>
                    <a:pt x="9552" y="0"/>
                    <a:pt x="1" y="8330"/>
                    <a:pt x="1" y="18606"/>
                  </a:cubicBezTo>
                  <a:cubicBezTo>
                    <a:pt x="1" y="28882"/>
                    <a:pt x="9552" y="37257"/>
                    <a:pt x="21367" y="37257"/>
                  </a:cubicBezTo>
                  <a:cubicBezTo>
                    <a:pt x="33137" y="37257"/>
                    <a:pt x="42689" y="28882"/>
                    <a:pt x="42689" y="18606"/>
                  </a:cubicBezTo>
                  <a:cubicBezTo>
                    <a:pt x="42689" y="8330"/>
                    <a:pt x="33137" y="0"/>
                    <a:pt x="21367"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2"/>
            <p:cNvSpPr/>
            <p:nvPr/>
          </p:nvSpPr>
          <p:spPr>
            <a:xfrm>
              <a:off x="1316800" y="3456725"/>
              <a:ext cx="613425" cy="363325"/>
            </a:xfrm>
            <a:custGeom>
              <a:rect b="b" l="l" r="r" t="t"/>
              <a:pathLst>
                <a:path extrusionOk="0" h="14533" w="24537">
                  <a:moveTo>
                    <a:pt x="12268" y="1"/>
                  </a:moveTo>
                  <a:cubicBezTo>
                    <a:pt x="5478" y="1"/>
                    <a:pt x="1" y="3260"/>
                    <a:pt x="1" y="7289"/>
                  </a:cubicBezTo>
                  <a:cubicBezTo>
                    <a:pt x="1" y="11273"/>
                    <a:pt x="5478" y="14532"/>
                    <a:pt x="12268" y="14532"/>
                  </a:cubicBezTo>
                  <a:cubicBezTo>
                    <a:pt x="19014" y="14532"/>
                    <a:pt x="24536" y="11273"/>
                    <a:pt x="24536" y="7289"/>
                  </a:cubicBezTo>
                  <a:cubicBezTo>
                    <a:pt x="24536" y="3260"/>
                    <a:pt x="19014" y="1"/>
                    <a:pt x="12268" y="1"/>
                  </a:cubicBezTo>
                  <a:close/>
                </a:path>
              </a:pathLst>
            </a:cu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2"/>
            <p:cNvSpPr/>
            <p:nvPr/>
          </p:nvSpPr>
          <p:spPr>
            <a:xfrm>
              <a:off x="1029350" y="2977250"/>
              <a:ext cx="720925" cy="764525"/>
            </a:xfrm>
            <a:custGeom>
              <a:rect b="b" l="l" r="r" t="t"/>
              <a:pathLst>
                <a:path extrusionOk="0" h="30581" w="28837">
                  <a:moveTo>
                    <a:pt x="10477" y="0"/>
                  </a:moveTo>
                  <a:cubicBezTo>
                    <a:pt x="8956" y="0"/>
                    <a:pt x="7502" y="359"/>
                    <a:pt x="6202" y="1118"/>
                  </a:cubicBezTo>
                  <a:cubicBezTo>
                    <a:pt x="725" y="4286"/>
                    <a:pt x="0" y="13204"/>
                    <a:pt x="4572" y="21036"/>
                  </a:cubicBezTo>
                  <a:cubicBezTo>
                    <a:pt x="8010" y="26983"/>
                    <a:pt x="13509" y="30580"/>
                    <a:pt x="18335" y="30580"/>
                  </a:cubicBezTo>
                  <a:cubicBezTo>
                    <a:pt x="19865" y="30580"/>
                    <a:pt x="21327" y="30219"/>
                    <a:pt x="22635" y="29456"/>
                  </a:cubicBezTo>
                  <a:cubicBezTo>
                    <a:pt x="28112" y="26332"/>
                    <a:pt x="28837" y="17414"/>
                    <a:pt x="24310" y="9583"/>
                  </a:cubicBezTo>
                  <a:cubicBezTo>
                    <a:pt x="20832" y="3626"/>
                    <a:pt x="15311" y="0"/>
                    <a:pt x="10477" y="0"/>
                  </a:cubicBez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2"/>
            <p:cNvSpPr/>
            <p:nvPr/>
          </p:nvSpPr>
          <p:spPr>
            <a:xfrm>
              <a:off x="1188925" y="3006300"/>
              <a:ext cx="423275" cy="715275"/>
            </a:xfrm>
            <a:custGeom>
              <a:rect b="b" l="l" r="r" t="t"/>
              <a:pathLst>
                <a:path extrusionOk="0" h="28611" w="16931">
                  <a:moveTo>
                    <a:pt x="453" y="1"/>
                  </a:moveTo>
                  <a:lnTo>
                    <a:pt x="0" y="272"/>
                  </a:lnTo>
                  <a:lnTo>
                    <a:pt x="9461" y="16569"/>
                  </a:lnTo>
                  <a:lnTo>
                    <a:pt x="2490" y="13355"/>
                  </a:lnTo>
                  <a:lnTo>
                    <a:pt x="2399" y="13989"/>
                  </a:lnTo>
                  <a:lnTo>
                    <a:pt x="10005" y="17475"/>
                  </a:lnTo>
                  <a:lnTo>
                    <a:pt x="16478" y="28611"/>
                  </a:lnTo>
                  <a:lnTo>
                    <a:pt x="16931" y="28339"/>
                  </a:lnTo>
                  <a:lnTo>
                    <a:pt x="13626" y="22635"/>
                  </a:lnTo>
                  <a:lnTo>
                    <a:pt x="13807" y="22726"/>
                  </a:lnTo>
                  <a:lnTo>
                    <a:pt x="14984" y="13265"/>
                  </a:lnTo>
                  <a:lnTo>
                    <a:pt x="14396" y="13038"/>
                  </a:lnTo>
                  <a:lnTo>
                    <a:pt x="13264" y="22047"/>
                  </a:lnTo>
                  <a:lnTo>
                    <a:pt x="10503" y="17294"/>
                  </a:lnTo>
                  <a:lnTo>
                    <a:pt x="10548" y="17067"/>
                  </a:lnTo>
                  <a:lnTo>
                    <a:pt x="10322" y="16931"/>
                  </a:lnTo>
                  <a:lnTo>
                    <a:pt x="453" y="1"/>
                  </a:lnTo>
                  <a:close/>
                </a:path>
              </a:pathLst>
            </a:custGeom>
            <a:solidFill>
              <a:schemeClr val="accent5"/>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32"/>
            <p:cNvSpPr/>
            <p:nvPr/>
          </p:nvSpPr>
          <p:spPr>
            <a:xfrm>
              <a:off x="1497875" y="2904700"/>
              <a:ext cx="607775" cy="817750"/>
            </a:xfrm>
            <a:custGeom>
              <a:rect b="b" l="l" r="r" t="t"/>
              <a:pathLst>
                <a:path extrusionOk="0" h="32710" w="24311">
                  <a:moveTo>
                    <a:pt x="12875" y="1"/>
                  </a:moveTo>
                  <a:cubicBezTo>
                    <a:pt x="6883" y="1"/>
                    <a:pt x="1552" y="6688"/>
                    <a:pt x="770" y="15337"/>
                  </a:cubicBezTo>
                  <a:cubicBezTo>
                    <a:pt x="1" y="24345"/>
                    <a:pt x="4437" y="32132"/>
                    <a:pt x="10684" y="32675"/>
                  </a:cubicBezTo>
                  <a:cubicBezTo>
                    <a:pt x="10936" y="32698"/>
                    <a:pt x="11186" y="32710"/>
                    <a:pt x="11436" y="32710"/>
                  </a:cubicBezTo>
                  <a:cubicBezTo>
                    <a:pt x="17428" y="32710"/>
                    <a:pt x="22756" y="26022"/>
                    <a:pt x="23495" y="17374"/>
                  </a:cubicBezTo>
                  <a:cubicBezTo>
                    <a:pt x="24310" y="8365"/>
                    <a:pt x="19874" y="579"/>
                    <a:pt x="13627" y="36"/>
                  </a:cubicBezTo>
                  <a:cubicBezTo>
                    <a:pt x="13375" y="12"/>
                    <a:pt x="13124" y="1"/>
                    <a:pt x="12875" y="1"/>
                  </a:cubicBez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32"/>
            <p:cNvSpPr/>
            <p:nvPr/>
          </p:nvSpPr>
          <p:spPr>
            <a:xfrm>
              <a:off x="1688000" y="2913500"/>
              <a:ext cx="268250" cy="818275"/>
            </a:xfrm>
            <a:custGeom>
              <a:rect b="b" l="l" r="r" t="t"/>
              <a:pathLst>
                <a:path extrusionOk="0" h="32731" w="10730">
                  <a:moveTo>
                    <a:pt x="5976" y="1"/>
                  </a:moveTo>
                  <a:lnTo>
                    <a:pt x="4301" y="18787"/>
                  </a:lnTo>
                  <a:lnTo>
                    <a:pt x="453" y="12178"/>
                  </a:lnTo>
                  <a:lnTo>
                    <a:pt x="1" y="12631"/>
                  </a:lnTo>
                  <a:lnTo>
                    <a:pt x="4211" y="19829"/>
                  </a:lnTo>
                  <a:lnTo>
                    <a:pt x="3034" y="32685"/>
                  </a:lnTo>
                  <a:lnTo>
                    <a:pt x="3577" y="32730"/>
                  </a:lnTo>
                  <a:lnTo>
                    <a:pt x="4166" y="26121"/>
                  </a:lnTo>
                  <a:lnTo>
                    <a:pt x="4301" y="26347"/>
                  </a:lnTo>
                  <a:lnTo>
                    <a:pt x="10730" y="19285"/>
                  </a:lnTo>
                  <a:lnTo>
                    <a:pt x="10367" y="18787"/>
                  </a:lnTo>
                  <a:lnTo>
                    <a:pt x="4256" y="25487"/>
                  </a:lnTo>
                  <a:lnTo>
                    <a:pt x="4754" y="20010"/>
                  </a:lnTo>
                  <a:lnTo>
                    <a:pt x="4890" y="19829"/>
                  </a:lnTo>
                  <a:lnTo>
                    <a:pt x="4754" y="19602"/>
                  </a:lnTo>
                  <a:lnTo>
                    <a:pt x="6520" y="91"/>
                  </a:lnTo>
                  <a:lnTo>
                    <a:pt x="5976" y="1"/>
                  </a:lnTo>
                  <a:close/>
                </a:path>
              </a:pathLst>
            </a:custGeom>
            <a:solidFill>
              <a:schemeClr val="accent5"/>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4" name="Google Shape;544;p32"/>
          <p:cNvGrpSpPr/>
          <p:nvPr/>
        </p:nvGrpSpPr>
        <p:grpSpPr>
          <a:xfrm flipH="1" rot="4339236">
            <a:off x="6871105" y="3057801"/>
            <a:ext cx="1385973" cy="2705337"/>
            <a:chOff x="409722" y="228600"/>
            <a:chExt cx="1385931" cy="2705253"/>
          </a:xfrm>
        </p:grpSpPr>
        <p:grpSp>
          <p:nvGrpSpPr>
            <p:cNvPr id="545" name="Google Shape;545;p32"/>
            <p:cNvGrpSpPr/>
            <p:nvPr/>
          </p:nvGrpSpPr>
          <p:grpSpPr>
            <a:xfrm flipH="1" rot="-617154">
              <a:off x="575967" y="402323"/>
              <a:ext cx="1053440" cy="2450002"/>
              <a:chOff x="3817855" y="1437512"/>
              <a:chExt cx="541146" cy="1128254"/>
            </a:xfrm>
          </p:grpSpPr>
          <p:sp>
            <p:nvSpPr>
              <p:cNvPr id="546" name="Google Shape;546;p32"/>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32"/>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8" name="Google Shape;548;p32"/>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8">
  <p:cSld name="CUSTOM_17_1_1_1_1">
    <p:bg>
      <p:bgPr>
        <a:solidFill>
          <a:schemeClr val="accent1"/>
        </a:solidFill>
      </p:bgPr>
    </p:bg>
    <p:spTree>
      <p:nvGrpSpPr>
        <p:cNvPr id="549" name="Shape 549"/>
        <p:cNvGrpSpPr/>
        <p:nvPr/>
      </p:nvGrpSpPr>
      <p:grpSpPr>
        <a:xfrm>
          <a:off x="0" y="0"/>
          <a:ext cx="0" cy="0"/>
          <a:chOff x="0" y="0"/>
          <a:chExt cx="0" cy="0"/>
        </a:xfrm>
      </p:grpSpPr>
      <p:grpSp>
        <p:nvGrpSpPr>
          <p:cNvPr id="550" name="Google Shape;550;p33"/>
          <p:cNvGrpSpPr/>
          <p:nvPr/>
        </p:nvGrpSpPr>
        <p:grpSpPr>
          <a:xfrm>
            <a:off x="4281415" y="75177"/>
            <a:ext cx="581170" cy="125403"/>
            <a:chOff x="4685288" y="186288"/>
            <a:chExt cx="419375" cy="90485"/>
          </a:xfrm>
        </p:grpSpPr>
        <p:sp>
          <p:nvSpPr>
            <p:cNvPr id="551" name="Google Shape;551;p3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2" name="Google Shape;552;p33"/>
            <p:cNvGrpSpPr/>
            <p:nvPr/>
          </p:nvGrpSpPr>
          <p:grpSpPr>
            <a:xfrm>
              <a:off x="4685288" y="186300"/>
              <a:ext cx="419375" cy="90473"/>
              <a:chOff x="4390000" y="182175"/>
              <a:chExt cx="419375" cy="90473"/>
            </a:xfrm>
          </p:grpSpPr>
          <p:sp>
            <p:nvSpPr>
              <p:cNvPr id="553" name="Google Shape;553;p3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55" name="Google Shape;555;p33"/>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33"/>
          <p:cNvSpPr/>
          <p:nvPr/>
        </p:nvSpPr>
        <p:spPr>
          <a:xfrm>
            <a:off x="7132742" y="-24296"/>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3"/>
          <p:cNvSpPr/>
          <p:nvPr/>
        </p:nvSpPr>
        <p:spPr>
          <a:xfrm flipH="1">
            <a:off x="-9513" y="402390"/>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3"/>
          <p:cNvSpPr/>
          <p:nvPr/>
        </p:nvSpPr>
        <p:spPr>
          <a:xfrm>
            <a:off x="7972352" y="1356826"/>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3"/>
          <p:cNvSpPr txBox="1"/>
          <p:nvPr>
            <p:ph type="title"/>
          </p:nvPr>
        </p:nvSpPr>
        <p:spPr>
          <a:xfrm>
            <a:off x="713163" y="3265075"/>
            <a:ext cx="7709100" cy="555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0" name="Google Shape;560;p33"/>
          <p:cNvSpPr txBox="1"/>
          <p:nvPr>
            <p:ph idx="1" type="subTitle"/>
          </p:nvPr>
        </p:nvSpPr>
        <p:spPr>
          <a:xfrm>
            <a:off x="713163" y="3877750"/>
            <a:ext cx="7709100" cy="555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spcBef>
                <a:spcPts val="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13">
    <p:bg>
      <p:bgPr>
        <a:solidFill>
          <a:schemeClr val="accent2"/>
        </a:solidFill>
      </p:bgPr>
    </p:bg>
    <p:spTree>
      <p:nvGrpSpPr>
        <p:cNvPr id="561" name="Shape 561"/>
        <p:cNvGrpSpPr/>
        <p:nvPr/>
      </p:nvGrpSpPr>
      <p:grpSpPr>
        <a:xfrm>
          <a:off x="0" y="0"/>
          <a:ext cx="0" cy="0"/>
          <a:chOff x="0" y="0"/>
          <a:chExt cx="0" cy="0"/>
        </a:xfrm>
      </p:grpSpPr>
      <p:sp>
        <p:nvSpPr>
          <p:cNvPr id="562" name="Google Shape;562;p34"/>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4"/>
          <p:cNvSpPr/>
          <p:nvPr/>
        </p:nvSpPr>
        <p:spPr>
          <a:xfrm flipH="1" rot="10800000">
            <a:off x="4671500" y="576000"/>
            <a:ext cx="3807600" cy="19005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4"/>
          <p:cNvSpPr/>
          <p:nvPr/>
        </p:nvSpPr>
        <p:spPr>
          <a:xfrm flipH="1" rot="10800000">
            <a:off x="4671500" y="2667000"/>
            <a:ext cx="3807600" cy="18957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4"/>
          <p:cNvSpPr/>
          <p:nvPr/>
        </p:nvSpPr>
        <p:spPr>
          <a:xfrm flipH="1" rot="10800000">
            <a:off x="661175" y="576000"/>
            <a:ext cx="3807600" cy="39867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6" name="Google Shape;566;p34"/>
          <p:cNvGrpSpPr/>
          <p:nvPr/>
        </p:nvGrpSpPr>
        <p:grpSpPr>
          <a:xfrm>
            <a:off x="648492" y="562303"/>
            <a:ext cx="1664885" cy="1737662"/>
            <a:chOff x="674764" y="590653"/>
            <a:chExt cx="1664885" cy="1737662"/>
          </a:xfrm>
        </p:grpSpPr>
        <p:sp>
          <p:nvSpPr>
            <p:cNvPr id="567" name="Google Shape;567;p34"/>
            <p:cNvSpPr/>
            <p:nvPr/>
          </p:nvSpPr>
          <p:spPr>
            <a:xfrm flipH="1">
              <a:off x="947000" y="591709"/>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4"/>
            <p:cNvSpPr/>
            <p:nvPr/>
          </p:nvSpPr>
          <p:spPr>
            <a:xfrm flipH="1">
              <a:off x="1535518" y="590653"/>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4"/>
            <p:cNvSpPr/>
            <p:nvPr/>
          </p:nvSpPr>
          <p:spPr>
            <a:xfrm flipH="1">
              <a:off x="674764" y="1598807"/>
              <a:ext cx="768932" cy="729508"/>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0" name="Google Shape;570;p34"/>
          <p:cNvGrpSpPr/>
          <p:nvPr/>
        </p:nvGrpSpPr>
        <p:grpSpPr>
          <a:xfrm flipH="1" rot="10800000">
            <a:off x="6688203" y="2649749"/>
            <a:ext cx="1805174" cy="1083810"/>
            <a:chOff x="6659628" y="3464137"/>
            <a:chExt cx="1805174" cy="1083810"/>
          </a:xfrm>
        </p:grpSpPr>
        <p:sp>
          <p:nvSpPr>
            <p:cNvPr id="571" name="Google Shape;571;p34"/>
            <p:cNvSpPr/>
            <p:nvPr/>
          </p:nvSpPr>
          <p:spPr>
            <a:xfrm flipH="1">
              <a:off x="6659628" y="3545595"/>
              <a:ext cx="1262868" cy="1002352"/>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4"/>
            <p:cNvSpPr/>
            <p:nvPr/>
          </p:nvSpPr>
          <p:spPr>
            <a:xfrm flipH="1" rot="10800000">
              <a:off x="7611614" y="3464137"/>
              <a:ext cx="853189" cy="845690"/>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3" name="Google Shape;573;p34"/>
          <p:cNvGrpSpPr/>
          <p:nvPr/>
        </p:nvGrpSpPr>
        <p:grpSpPr>
          <a:xfrm flipH="1" rot="10800000">
            <a:off x="6688203" y="559012"/>
            <a:ext cx="1805174" cy="1083810"/>
            <a:chOff x="6659628" y="3464137"/>
            <a:chExt cx="1805174" cy="1083810"/>
          </a:xfrm>
        </p:grpSpPr>
        <p:sp>
          <p:nvSpPr>
            <p:cNvPr id="574" name="Google Shape;574;p34"/>
            <p:cNvSpPr/>
            <p:nvPr/>
          </p:nvSpPr>
          <p:spPr>
            <a:xfrm flipH="1">
              <a:off x="6659628" y="3545595"/>
              <a:ext cx="1262868" cy="1002352"/>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4"/>
            <p:cNvSpPr/>
            <p:nvPr/>
          </p:nvSpPr>
          <p:spPr>
            <a:xfrm flipH="1" rot="10800000">
              <a:off x="7611614" y="3464137"/>
              <a:ext cx="853189" cy="845690"/>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6" name="Google Shape;576;p34"/>
          <p:cNvGrpSpPr/>
          <p:nvPr/>
        </p:nvGrpSpPr>
        <p:grpSpPr>
          <a:xfrm rot="10800000">
            <a:off x="2817889" y="2836934"/>
            <a:ext cx="1664885" cy="1737662"/>
            <a:chOff x="674764" y="590653"/>
            <a:chExt cx="1664885" cy="1737662"/>
          </a:xfrm>
        </p:grpSpPr>
        <p:sp>
          <p:nvSpPr>
            <p:cNvPr id="577" name="Google Shape;577;p34"/>
            <p:cNvSpPr/>
            <p:nvPr/>
          </p:nvSpPr>
          <p:spPr>
            <a:xfrm flipH="1">
              <a:off x="947000" y="591709"/>
              <a:ext cx="1028800" cy="82064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4"/>
            <p:cNvSpPr/>
            <p:nvPr/>
          </p:nvSpPr>
          <p:spPr>
            <a:xfrm flipH="1">
              <a:off x="1535518" y="590653"/>
              <a:ext cx="804131" cy="641399"/>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4"/>
            <p:cNvSpPr/>
            <p:nvPr/>
          </p:nvSpPr>
          <p:spPr>
            <a:xfrm flipH="1">
              <a:off x="674764" y="1598807"/>
              <a:ext cx="768932" cy="729508"/>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0" name="Google Shape;580;p34"/>
          <p:cNvSpPr txBox="1"/>
          <p:nvPr>
            <p:ph type="title"/>
          </p:nvPr>
        </p:nvSpPr>
        <p:spPr>
          <a:xfrm>
            <a:off x="1256775" y="1958850"/>
            <a:ext cx="2610900" cy="12258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581" name="Google Shape;581;p34"/>
          <p:cNvSpPr txBox="1"/>
          <p:nvPr>
            <p:ph idx="2" type="title"/>
          </p:nvPr>
        </p:nvSpPr>
        <p:spPr>
          <a:xfrm>
            <a:off x="4895850" y="2893326"/>
            <a:ext cx="3314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1"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82" name="Google Shape;582;p34"/>
          <p:cNvSpPr txBox="1"/>
          <p:nvPr>
            <p:ph idx="1" type="subTitle"/>
          </p:nvPr>
        </p:nvSpPr>
        <p:spPr>
          <a:xfrm>
            <a:off x="4895850" y="3409216"/>
            <a:ext cx="3314700" cy="9600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583" name="Google Shape;583;p34"/>
          <p:cNvSpPr txBox="1"/>
          <p:nvPr>
            <p:ph idx="3" type="title"/>
          </p:nvPr>
        </p:nvSpPr>
        <p:spPr>
          <a:xfrm>
            <a:off x="4895850" y="774284"/>
            <a:ext cx="3314700" cy="527700"/>
          </a:xfrm>
          <a:prstGeom prst="rect">
            <a:avLst/>
          </a:prstGeom>
        </p:spPr>
        <p:txBody>
          <a:bodyPr anchorCtr="0" anchor="ctr" bIns="91425" lIns="91425" spcFirstLastPara="1" rIns="91425" wrap="square" tIns="91425">
            <a:noAutofit/>
          </a:bodyPr>
          <a:lstStyle>
            <a:lvl1pPr lvl="0" rtl="0">
              <a:spcBef>
                <a:spcPts val="0"/>
              </a:spcBef>
              <a:spcAft>
                <a:spcPts val="0"/>
              </a:spcAft>
              <a:buSzPts val="2400"/>
              <a:buNone/>
              <a:defRPr b="1" sz="18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84" name="Google Shape;584;p34"/>
          <p:cNvSpPr txBox="1"/>
          <p:nvPr>
            <p:ph idx="4" type="subTitle"/>
          </p:nvPr>
        </p:nvSpPr>
        <p:spPr>
          <a:xfrm>
            <a:off x="4895850" y="1292608"/>
            <a:ext cx="3314700" cy="9561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grpSp>
        <p:nvGrpSpPr>
          <p:cNvPr id="585" name="Google Shape;585;p34"/>
          <p:cNvGrpSpPr/>
          <p:nvPr/>
        </p:nvGrpSpPr>
        <p:grpSpPr>
          <a:xfrm>
            <a:off x="4281415" y="375214"/>
            <a:ext cx="581170" cy="125403"/>
            <a:chOff x="4685288" y="186288"/>
            <a:chExt cx="419375" cy="90485"/>
          </a:xfrm>
        </p:grpSpPr>
        <p:sp>
          <p:nvSpPr>
            <p:cNvPr id="586" name="Google Shape;586;p34"/>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7" name="Google Shape;587;p34"/>
            <p:cNvGrpSpPr/>
            <p:nvPr/>
          </p:nvGrpSpPr>
          <p:grpSpPr>
            <a:xfrm>
              <a:off x="4685288" y="186300"/>
              <a:ext cx="419375" cy="90473"/>
              <a:chOff x="4390000" y="182175"/>
              <a:chExt cx="419375" cy="90473"/>
            </a:xfrm>
          </p:grpSpPr>
          <p:sp>
            <p:nvSpPr>
              <p:cNvPr id="588" name="Google Shape;588;p34"/>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4"/>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13_1">
    <p:spTree>
      <p:nvGrpSpPr>
        <p:cNvPr id="590" name="Shape 590"/>
        <p:cNvGrpSpPr/>
        <p:nvPr/>
      </p:nvGrpSpPr>
      <p:grpSpPr>
        <a:xfrm>
          <a:off x="0" y="0"/>
          <a:ext cx="0" cy="0"/>
          <a:chOff x="0" y="0"/>
          <a:chExt cx="0" cy="0"/>
        </a:xfrm>
      </p:grpSpPr>
      <p:sp>
        <p:nvSpPr>
          <p:cNvPr id="591" name="Google Shape;591;p35"/>
          <p:cNvSpPr/>
          <p:nvPr/>
        </p:nvSpPr>
        <p:spPr>
          <a:xfrm flipH="1" rot="10800000">
            <a:off x="319050" y="283356"/>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5"/>
          <p:cNvSpPr/>
          <p:nvPr/>
        </p:nvSpPr>
        <p:spPr>
          <a:xfrm rot="10800000">
            <a:off x="413925" y="3935018"/>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5"/>
          <p:cNvSpPr/>
          <p:nvPr/>
        </p:nvSpPr>
        <p:spPr>
          <a:xfrm rot="10800000">
            <a:off x="1481819" y="4205878"/>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35"/>
          <p:cNvSpPr/>
          <p:nvPr/>
        </p:nvSpPr>
        <p:spPr>
          <a:xfrm rot="10800000">
            <a:off x="6750722" y="-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35"/>
          <p:cNvSpPr/>
          <p:nvPr/>
        </p:nvSpPr>
        <p:spPr>
          <a:xfrm>
            <a:off x="8024650" y="406410"/>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5"/>
          <p:cNvSpPr/>
          <p:nvPr/>
        </p:nvSpPr>
        <p:spPr>
          <a:xfrm>
            <a:off x="8024650" y="128403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5"/>
          <p:cNvSpPr/>
          <p:nvPr/>
        </p:nvSpPr>
        <p:spPr>
          <a:xfrm rot="10800000">
            <a:off x="-9513" y="2627673"/>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98" name="Google Shape;598;p35"/>
          <p:cNvGrpSpPr/>
          <p:nvPr/>
        </p:nvGrpSpPr>
        <p:grpSpPr>
          <a:xfrm>
            <a:off x="4281415" y="75177"/>
            <a:ext cx="581170" cy="125403"/>
            <a:chOff x="4685288" y="186288"/>
            <a:chExt cx="419375" cy="90485"/>
          </a:xfrm>
        </p:grpSpPr>
        <p:sp>
          <p:nvSpPr>
            <p:cNvPr id="599" name="Google Shape;599;p3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0" name="Google Shape;600;p35"/>
            <p:cNvGrpSpPr/>
            <p:nvPr/>
          </p:nvGrpSpPr>
          <p:grpSpPr>
            <a:xfrm>
              <a:off x="4685288" y="186300"/>
              <a:ext cx="419375" cy="90473"/>
              <a:chOff x="4390000" y="182175"/>
              <a:chExt cx="419375" cy="90473"/>
            </a:xfrm>
          </p:grpSpPr>
          <p:sp>
            <p:nvSpPr>
              <p:cNvPr id="601" name="Google Shape;601;p3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603" name="Google Shape;603;p35"/>
          <p:cNvSpPr txBox="1"/>
          <p:nvPr>
            <p:ph idx="1" type="body"/>
          </p:nvPr>
        </p:nvSpPr>
        <p:spPr>
          <a:xfrm>
            <a:off x="1465050" y="1915549"/>
            <a:ext cx="2708700" cy="2389800"/>
          </a:xfrm>
          <a:prstGeom prst="rect">
            <a:avLst/>
          </a:prstGeom>
        </p:spPr>
        <p:txBody>
          <a:bodyPr anchorCtr="0" anchor="t" bIns="91425" lIns="91425" spcFirstLastPara="1" rIns="91425" wrap="square" tIns="91425">
            <a:noAutofit/>
          </a:bodyPr>
          <a:lstStyle>
            <a:lvl1pPr indent="-330200" lvl="0" marL="457200" rtl="0">
              <a:lnSpc>
                <a:spcPct val="100000"/>
              </a:lnSpc>
              <a:spcBef>
                <a:spcPts val="10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1600"/>
              </a:spcBef>
              <a:spcAft>
                <a:spcPts val="0"/>
              </a:spcAft>
              <a:buSzPts val="1600"/>
              <a:buChar char="■"/>
              <a:defRPr sz="1600"/>
            </a:lvl3pPr>
            <a:lvl4pPr indent="-330200" lvl="3" marL="1828800" rtl="0">
              <a:spcBef>
                <a:spcPts val="1600"/>
              </a:spcBef>
              <a:spcAft>
                <a:spcPts val="0"/>
              </a:spcAft>
              <a:buSzPts val="1600"/>
              <a:buChar char="●"/>
              <a:defRPr sz="1600"/>
            </a:lvl4pPr>
            <a:lvl5pPr indent="-330200" lvl="4" marL="2286000" rtl="0">
              <a:spcBef>
                <a:spcPts val="1600"/>
              </a:spcBef>
              <a:spcAft>
                <a:spcPts val="0"/>
              </a:spcAft>
              <a:buSzPts val="1600"/>
              <a:buChar char="○"/>
              <a:defRPr sz="1600"/>
            </a:lvl5pPr>
            <a:lvl6pPr indent="-330200" lvl="5" marL="2743200" rtl="0">
              <a:spcBef>
                <a:spcPts val="1600"/>
              </a:spcBef>
              <a:spcAft>
                <a:spcPts val="0"/>
              </a:spcAft>
              <a:buSzPts val="1600"/>
              <a:buChar char="■"/>
              <a:defRPr sz="1600"/>
            </a:lvl6pPr>
            <a:lvl7pPr indent="-330200" lvl="6" marL="3200400" rtl="0">
              <a:spcBef>
                <a:spcPts val="1600"/>
              </a:spcBef>
              <a:spcAft>
                <a:spcPts val="0"/>
              </a:spcAft>
              <a:buSzPts val="1600"/>
              <a:buChar char="●"/>
              <a:defRPr sz="1600"/>
            </a:lvl7pPr>
            <a:lvl8pPr indent="-330200" lvl="7" marL="3657600" rtl="0">
              <a:spcBef>
                <a:spcPts val="1600"/>
              </a:spcBef>
              <a:spcAft>
                <a:spcPts val="0"/>
              </a:spcAft>
              <a:buSzPts val="1600"/>
              <a:buChar char="○"/>
              <a:defRPr sz="1600"/>
            </a:lvl8pPr>
            <a:lvl9pPr indent="-330200" lvl="8" marL="4114800" rtl="0">
              <a:spcBef>
                <a:spcPts val="1600"/>
              </a:spcBef>
              <a:spcAft>
                <a:spcPts val="1600"/>
              </a:spcAft>
              <a:buSzPts val="1600"/>
              <a:buChar char="■"/>
              <a:defRPr sz="1600"/>
            </a:lvl9pPr>
          </a:lstStyle>
          <a:p/>
        </p:txBody>
      </p:sp>
      <p:sp>
        <p:nvSpPr>
          <p:cNvPr id="604" name="Google Shape;604;p35"/>
          <p:cNvSpPr txBox="1"/>
          <p:nvPr>
            <p:ph type="title"/>
          </p:nvPr>
        </p:nvSpPr>
        <p:spPr>
          <a:xfrm>
            <a:off x="1465050" y="1507375"/>
            <a:ext cx="2708700" cy="426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b="1" sz="1800">
                <a:solidFill>
                  <a:schemeClr val="accent5"/>
                </a:solidFill>
              </a:defRPr>
            </a:lvl2pPr>
            <a:lvl3pPr lvl="2" rtl="0">
              <a:spcBef>
                <a:spcPts val="0"/>
              </a:spcBef>
              <a:spcAft>
                <a:spcPts val="0"/>
              </a:spcAft>
              <a:buClr>
                <a:schemeClr val="accent5"/>
              </a:buClr>
              <a:buSzPts val="1800"/>
              <a:buNone/>
              <a:defRPr b="1" sz="1800">
                <a:solidFill>
                  <a:schemeClr val="accent5"/>
                </a:solidFill>
              </a:defRPr>
            </a:lvl3pPr>
            <a:lvl4pPr lvl="3" rtl="0">
              <a:spcBef>
                <a:spcPts val="0"/>
              </a:spcBef>
              <a:spcAft>
                <a:spcPts val="0"/>
              </a:spcAft>
              <a:buClr>
                <a:schemeClr val="accent5"/>
              </a:buClr>
              <a:buSzPts val="1800"/>
              <a:buNone/>
              <a:defRPr b="1" sz="1800">
                <a:solidFill>
                  <a:schemeClr val="accent5"/>
                </a:solidFill>
              </a:defRPr>
            </a:lvl4pPr>
            <a:lvl5pPr lvl="4" rtl="0">
              <a:spcBef>
                <a:spcPts val="0"/>
              </a:spcBef>
              <a:spcAft>
                <a:spcPts val="0"/>
              </a:spcAft>
              <a:buClr>
                <a:schemeClr val="accent5"/>
              </a:buClr>
              <a:buSzPts val="1800"/>
              <a:buNone/>
              <a:defRPr b="1" sz="1800">
                <a:solidFill>
                  <a:schemeClr val="accent5"/>
                </a:solidFill>
              </a:defRPr>
            </a:lvl5pPr>
            <a:lvl6pPr lvl="5" rtl="0">
              <a:spcBef>
                <a:spcPts val="0"/>
              </a:spcBef>
              <a:spcAft>
                <a:spcPts val="0"/>
              </a:spcAft>
              <a:buClr>
                <a:schemeClr val="accent5"/>
              </a:buClr>
              <a:buSzPts val="1800"/>
              <a:buNone/>
              <a:defRPr b="1" sz="1800">
                <a:solidFill>
                  <a:schemeClr val="accent5"/>
                </a:solidFill>
              </a:defRPr>
            </a:lvl6pPr>
            <a:lvl7pPr lvl="6" rtl="0">
              <a:spcBef>
                <a:spcPts val="0"/>
              </a:spcBef>
              <a:spcAft>
                <a:spcPts val="0"/>
              </a:spcAft>
              <a:buClr>
                <a:schemeClr val="accent5"/>
              </a:buClr>
              <a:buSzPts val="1800"/>
              <a:buNone/>
              <a:defRPr b="1" sz="1800">
                <a:solidFill>
                  <a:schemeClr val="accent5"/>
                </a:solidFill>
              </a:defRPr>
            </a:lvl7pPr>
            <a:lvl8pPr lvl="7" rtl="0">
              <a:spcBef>
                <a:spcPts val="0"/>
              </a:spcBef>
              <a:spcAft>
                <a:spcPts val="0"/>
              </a:spcAft>
              <a:buClr>
                <a:schemeClr val="accent5"/>
              </a:buClr>
              <a:buSzPts val="1800"/>
              <a:buNone/>
              <a:defRPr b="1" sz="1800">
                <a:solidFill>
                  <a:schemeClr val="accent5"/>
                </a:solidFill>
              </a:defRPr>
            </a:lvl8pPr>
            <a:lvl9pPr lvl="8" rtl="0">
              <a:spcBef>
                <a:spcPts val="0"/>
              </a:spcBef>
              <a:spcAft>
                <a:spcPts val="0"/>
              </a:spcAft>
              <a:buClr>
                <a:schemeClr val="accent5"/>
              </a:buClr>
              <a:buSzPts val="1800"/>
              <a:buNone/>
              <a:defRPr b="1" sz="1800">
                <a:solidFill>
                  <a:schemeClr val="accent5"/>
                </a:solidFill>
              </a:defRPr>
            </a:lvl9pPr>
          </a:lstStyle>
          <a:p/>
        </p:txBody>
      </p:sp>
      <p:sp>
        <p:nvSpPr>
          <p:cNvPr id="605" name="Google Shape;605;p35"/>
          <p:cNvSpPr txBox="1"/>
          <p:nvPr>
            <p:ph idx="2" type="body"/>
          </p:nvPr>
        </p:nvSpPr>
        <p:spPr>
          <a:xfrm>
            <a:off x="4970251" y="1915549"/>
            <a:ext cx="2708700" cy="2389800"/>
          </a:xfrm>
          <a:prstGeom prst="rect">
            <a:avLst/>
          </a:prstGeom>
        </p:spPr>
        <p:txBody>
          <a:bodyPr anchorCtr="0" anchor="t" bIns="91425" lIns="91425" spcFirstLastPara="1" rIns="91425" wrap="square" tIns="91425">
            <a:noAutofit/>
          </a:bodyPr>
          <a:lstStyle>
            <a:lvl1pPr indent="-330200" lvl="0" marL="457200" rtl="0">
              <a:lnSpc>
                <a:spcPct val="100000"/>
              </a:lnSpc>
              <a:spcBef>
                <a:spcPts val="100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1600"/>
              </a:spcBef>
              <a:spcAft>
                <a:spcPts val="0"/>
              </a:spcAft>
              <a:buSzPts val="1600"/>
              <a:buChar char="■"/>
              <a:defRPr sz="1600"/>
            </a:lvl3pPr>
            <a:lvl4pPr indent="-330200" lvl="3" marL="1828800" rtl="0">
              <a:spcBef>
                <a:spcPts val="1600"/>
              </a:spcBef>
              <a:spcAft>
                <a:spcPts val="0"/>
              </a:spcAft>
              <a:buSzPts val="1600"/>
              <a:buChar char="●"/>
              <a:defRPr sz="1600"/>
            </a:lvl4pPr>
            <a:lvl5pPr indent="-330200" lvl="4" marL="2286000" rtl="0">
              <a:spcBef>
                <a:spcPts val="1600"/>
              </a:spcBef>
              <a:spcAft>
                <a:spcPts val="0"/>
              </a:spcAft>
              <a:buSzPts val="1600"/>
              <a:buChar char="○"/>
              <a:defRPr sz="1600"/>
            </a:lvl5pPr>
            <a:lvl6pPr indent="-330200" lvl="5" marL="2743200" rtl="0">
              <a:spcBef>
                <a:spcPts val="1600"/>
              </a:spcBef>
              <a:spcAft>
                <a:spcPts val="0"/>
              </a:spcAft>
              <a:buSzPts val="1600"/>
              <a:buChar char="■"/>
              <a:defRPr sz="1600"/>
            </a:lvl6pPr>
            <a:lvl7pPr indent="-330200" lvl="6" marL="3200400" rtl="0">
              <a:spcBef>
                <a:spcPts val="1600"/>
              </a:spcBef>
              <a:spcAft>
                <a:spcPts val="0"/>
              </a:spcAft>
              <a:buSzPts val="1600"/>
              <a:buChar char="●"/>
              <a:defRPr sz="1600"/>
            </a:lvl7pPr>
            <a:lvl8pPr indent="-330200" lvl="7" marL="3657600" rtl="0">
              <a:spcBef>
                <a:spcPts val="1600"/>
              </a:spcBef>
              <a:spcAft>
                <a:spcPts val="0"/>
              </a:spcAft>
              <a:buSzPts val="1600"/>
              <a:buChar char="○"/>
              <a:defRPr sz="1600"/>
            </a:lvl8pPr>
            <a:lvl9pPr indent="-330200" lvl="8" marL="4114800" rtl="0">
              <a:spcBef>
                <a:spcPts val="1600"/>
              </a:spcBef>
              <a:spcAft>
                <a:spcPts val="1600"/>
              </a:spcAft>
              <a:buSzPts val="1600"/>
              <a:buChar char="■"/>
              <a:defRPr sz="1600"/>
            </a:lvl9pPr>
          </a:lstStyle>
          <a:p/>
        </p:txBody>
      </p:sp>
      <p:sp>
        <p:nvSpPr>
          <p:cNvPr id="606" name="Google Shape;606;p35"/>
          <p:cNvSpPr txBox="1"/>
          <p:nvPr>
            <p:ph idx="3" type="title"/>
          </p:nvPr>
        </p:nvSpPr>
        <p:spPr>
          <a:xfrm>
            <a:off x="4970250" y="1507375"/>
            <a:ext cx="2708700" cy="4260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b="1" sz="1800">
                <a:solidFill>
                  <a:schemeClr val="accent5"/>
                </a:solidFill>
              </a:defRPr>
            </a:lvl2pPr>
            <a:lvl3pPr lvl="2" rtl="0">
              <a:spcBef>
                <a:spcPts val="0"/>
              </a:spcBef>
              <a:spcAft>
                <a:spcPts val="0"/>
              </a:spcAft>
              <a:buClr>
                <a:schemeClr val="accent5"/>
              </a:buClr>
              <a:buSzPts val="1800"/>
              <a:buNone/>
              <a:defRPr b="1" sz="1800">
                <a:solidFill>
                  <a:schemeClr val="accent5"/>
                </a:solidFill>
              </a:defRPr>
            </a:lvl3pPr>
            <a:lvl4pPr lvl="3" rtl="0">
              <a:spcBef>
                <a:spcPts val="0"/>
              </a:spcBef>
              <a:spcAft>
                <a:spcPts val="0"/>
              </a:spcAft>
              <a:buClr>
                <a:schemeClr val="accent5"/>
              </a:buClr>
              <a:buSzPts val="1800"/>
              <a:buNone/>
              <a:defRPr b="1" sz="1800">
                <a:solidFill>
                  <a:schemeClr val="accent5"/>
                </a:solidFill>
              </a:defRPr>
            </a:lvl4pPr>
            <a:lvl5pPr lvl="4" rtl="0">
              <a:spcBef>
                <a:spcPts val="0"/>
              </a:spcBef>
              <a:spcAft>
                <a:spcPts val="0"/>
              </a:spcAft>
              <a:buClr>
                <a:schemeClr val="accent5"/>
              </a:buClr>
              <a:buSzPts val="1800"/>
              <a:buNone/>
              <a:defRPr b="1" sz="1800">
                <a:solidFill>
                  <a:schemeClr val="accent5"/>
                </a:solidFill>
              </a:defRPr>
            </a:lvl5pPr>
            <a:lvl6pPr lvl="5" rtl="0">
              <a:spcBef>
                <a:spcPts val="0"/>
              </a:spcBef>
              <a:spcAft>
                <a:spcPts val="0"/>
              </a:spcAft>
              <a:buClr>
                <a:schemeClr val="accent5"/>
              </a:buClr>
              <a:buSzPts val="1800"/>
              <a:buNone/>
              <a:defRPr b="1" sz="1800">
                <a:solidFill>
                  <a:schemeClr val="accent5"/>
                </a:solidFill>
              </a:defRPr>
            </a:lvl6pPr>
            <a:lvl7pPr lvl="6" rtl="0">
              <a:spcBef>
                <a:spcPts val="0"/>
              </a:spcBef>
              <a:spcAft>
                <a:spcPts val="0"/>
              </a:spcAft>
              <a:buClr>
                <a:schemeClr val="accent5"/>
              </a:buClr>
              <a:buSzPts val="1800"/>
              <a:buNone/>
              <a:defRPr b="1" sz="1800">
                <a:solidFill>
                  <a:schemeClr val="accent5"/>
                </a:solidFill>
              </a:defRPr>
            </a:lvl7pPr>
            <a:lvl8pPr lvl="7" rtl="0">
              <a:spcBef>
                <a:spcPts val="0"/>
              </a:spcBef>
              <a:spcAft>
                <a:spcPts val="0"/>
              </a:spcAft>
              <a:buClr>
                <a:schemeClr val="accent5"/>
              </a:buClr>
              <a:buSzPts val="1800"/>
              <a:buNone/>
              <a:defRPr b="1" sz="1800">
                <a:solidFill>
                  <a:schemeClr val="accent5"/>
                </a:solidFill>
              </a:defRPr>
            </a:lvl8pPr>
            <a:lvl9pPr lvl="8" rtl="0">
              <a:spcBef>
                <a:spcPts val="0"/>
              </a:spcBef>
              <a:spcAft>
                <a:spcPts val="0"/>
              </a:spcAft>
              <a:buClr>
                <a:schemeClr val="accent5"/>
              </a:buClr>
              <a:buSzPts val="1800"/>
              <a:buNone/>
              <a:defRPr b="1" sz="1800">
                <a:solidFill>
                  <a:schemeClr val="accent5"/>
                </a:solidFill>
              </a:defRPr>
            </a:lvl9pPr>
          </a:lstStyle>
          <a:p/>
        </p:txBody>
      </p:sp>
      <p:sp>
        <p:nvSpPr>
          <p:cNvPr id="607" name="Google Shape;607;p35"/>
          <p:cNvSpPr txBox="1"/>
          <p:nvPr>
            <p:ph idx="4"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3">
  <p:cSld name="CUSTOM_19">
    <p:bg>
      <p:bgPr>
        <a:solidFill>
          <a:schemeClr val="accent2"/>
        </a:solidFill>
      </p:bgPr>
    </p:bg>
    <p:spTree>
      <p:nvGrpSpPr>
        <p:cNvPr id="608" name="Shape 608"/>
        <p:cNvGrpSpPr/>
        <p:nvPr/>
      </p:nvGrpSpPr>
      <p:grpSpPr>
        <a:xfrm>
          <a:off x="0" y="0"/>
          <a:ext cx="0" cy="0"/>
          <a:chOff x="0" y="0"/>
          <a:chExt cx="0" cy="0"/>
        </a:xfrm>
      </p:grpSpPr>
      <p:grpSp>
        <p:nvGrpSpPr>
          <p:cNvPr id="609" name="Google Shape;609;p36"/>
          <p:cNvGrpSpPr/>
          <p:nvPr/>
        </p:nvGrpSpPr>
        <p:grpSpPr>
          <a:xfrm flipH="1">
            <a:off x="-449238" y="1854311"/>
            <a:ext cx="1628818" cy="3133826"/>
            <a:chOff x="1801099" y="1658647"/>
            <a:chExt cx="720652" cy="1386465"/>
          </a:xfrm>
        </p:grpSpPr>
        <p:sp>
          <p:nvSpPr>
            <p:cNvPr id="610" name="Google Shape;610;p36"/>
            <p:cNvSpPr/>
            <p:nvPr/>
          </p:nvSpPr>
          <p:spPr>
            <a:xfrm>
              <a:off x="1801099" y="3002886"/>
              <a:ext cx="720652" cy="17"/>
            </a:xfrm>
            <a:custGeom>
              <a:rect b="b" l="l" r="r" t="t"/>
              <a:pathLst>
                <a:path extrusionOk="0" fill="none" h="1" w="43224">
                  <a:moveTo>
                    <a:pt x="1" y="1"/>
                  </a:moveTo>
                  <a:lnTo>
                    <a:pt x="43223" y="1"/>
                  </a:ln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6"/>
            <p:cNvSpPr/>
            <p:nvPr/>
          </p:nvSpPr>
          <p:spPr>
            <a:xfrm>
              <a:off x="2012001" y="2361972"/>
              <a:ext cx="451541" cy="683139"/>
            </a:xfrm>
            <a:custGeom>
              <a:rect b="b" l="l" r="r" t="t"/>
              <a:pathLst>
                <a:path extrusionOk="0" h="40974" w="27083">
                  <a:moveTo>
                    <a:pt x="4408" y="0"/>
                  </a:moveTo>
                  <a:cubicBezTo>
                    <a:pt x="4408" y="0"/>
                    <a:pt x="0" y="5928"/>
                    <a:pt x="0" y="15107"/>
                  </a:cubicBezTo>
                  <a:cubicBezTo>
                    <a:pt x="0" y="23983"/>
                    <a:pt x="6566" y="36475"/>
                    <a:pt x="8086" y="40974"/>
                  </a:cubicBezTo>
                  <a:lnTo>
                    <a:pt x="18998" y="40974"/>
                  </a:lnTo>
                  <a:cubicBezTo>
                    <a:pt x="19514" y="39484"/>
                    <a:pt x="20548" y="37113"/>
                    <a:pt x="21733" y="34317"/>
                  </a:cubicBezTo>
                  <a:cubicBezTo>
                    <a:pt x="24135" y="28603"/>
                    <a:pt x="27083" y="21065"/>
                    <a:pt x="27083" y="15107"/>
                  </a:cubicBezTo>
                  <a:cubicBezTo>
                    <a:pt x="27083" y="5897"/>
                    <a:pt x="22676" y="0"/>
                    <a:pt x="22676"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6"/>
            <p:cNvSpPr/>
            <p:nvPr/>
          </p:nvSpPr>
          <p:spPr>
            <a:xfrm>
              <a:off x="2222249" y="2499054"/>
              <a:ext cx="240217" cy="539722"/>
            </a:xfrm>
            <a:custGeom>
              <a:rect b="b" l="l" r="r" t="t"/>
              <a:pathLst>
                <a:path extrusionOk="0" h="32372" w="14408">
                  <a:moveTo>
                    <a:pt x="13648" y="0"/>
                  </a:moveTo>
                  <a:lnTo>
                    <a:pt x="13648" y="0"/>
                  </a:lnTo>
                  <a:cubicBezTo>
                    <a:pt x="14043" y="3192"/>
                    <a:pt x="13861" y="6444"/>
                    <a:pt x="13162" y="9605"/>
                  </a:cubicBezTo>
                  <a:cubicBezTo>
                    <a:pt x="11855" y="15411"/>
                    <a:pt x="7295" y="22159"/>
                    <a:pt x="3709" y="27174"/>
                  </a:cubicBezTo>
                  <a:cubicBezTo>
                    <a:pt x="2219" y="29271"/>
                    <a:pt x="882" y="31065"/>
                    <a:pt x="0" y="32372"/>
                  </a:cubicBezTo>
                  <a:lnTo>
                    <a:pt x="6323" y="32372"/>
                  </a:lnTo>
                  <a:cubicBezTo>
                    <a:pt x="6839" y="30882"/>
                    <a:pt x="7873" y="28511"/>
                    <a:pt x="9058" y="25715"/>
                  </a:cubicBezTo>
                  <a:cubicBezTo>
                    <a:pt x="11460" y="20001"/>
                    <a:pt x="14408" y="12463"/>
                    <a:pt x="14408" y="6505"/>
                  </a:cubicBezTo>
                  <a:cubicBezTo>
                    <a:pt x="14408" y="4286"/>
                    <a:pt x="14165" y="2128"/>
                    <a:pt x="1364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6"/>
            <p:cNvSpPr/>
            <p:nvPr/>
          </p:nvSpPr>
          <p:spPr>
            <a:xfrm>
              <a:off x="2085986" y="2295589"/>
              <a:ext cx="304073" cy="96817"/>
            </a:xfrm>
            <a:custGeom>
              <a:rect b="b" l="l" r="r" t="t"/>
              <a:pathLst>
                <a:path extrusionOk="0" h="5807" w="18238">
                  <a:moveTo>
                    <a:pt x="0" y="1"/>
                  </a:moveTo>
                  <a:lnTo>
                    <a:pt x="0" y="4013"/>
                  </a:lnTo>
                  <a:cubicBezTo>
                    <a:pt x="0" y="4985"/>
                    <a:pt x="4073" y="5806"/>
                    <a:pt x="9119" y="5806"/>
                  </a:cubicBezTo>
                  <a:cubicBezTo>
                    <a:pt x="14134" y="5806"/>
                    <a:pt x="18238" y="4985"/>
                    <a:pt x="18238" y="4013"/>
                  </a:cubicBezTo>
                  <a:lnTo>
                    <a:pt x="18238" y="1"/>
                  </a:lnTo>
                  <a:close/>
                </a:path>
              </a:pathLst>
            </a:custGeom>
            <a:solidFill>
              <a:schemeClr val="accent1"/>
            </a:solid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6"/>
            <p:cNvSpPr/>
            <p:nvPr/>
          </p:nvSpPr>
          <p:spPr>
            <a:xfrm>
              <a:off x="2085469" y="2265182"/>
              <a:ext cx="304590" cy="60321"/>
            </a:xfrm>
            <a:custGeom>
              <a:rect b="b" l="l" r="r" t="t"/>
              <a:pathLst>
                <a:path extrusionOk="0" h="3618" w="18269">
                  <a:moveTo>
                    <a:pt x="9119" y="1"/>
                  </a:moveTo>
                  <a:cubicBezTo>
                    <a:pt x="4074" y="1"/>
                    <a:pt x="1" y="822"/>
                    <a:pt x="1" y="1825"/>
                  </a:cubicBezTo>
                  <a:cubicBezTo>
                    <a:pt x="1" y="2828"/>
                    <a:pt x="4074" y="3618"/>
                    <a:pt x="9119" y="3618"/>
                  </a:cubicBezTo>
                  <a:cubicBezTo>
                    <a:pt x="14165" y="3618"/>
                    <a:pt x="18269" y="2828"/>
                    <a:pt x="18269" y="1825"/>
                  </a:cubicBezTo>
                  <a:cubicBezTo>
                    <a:pt x="18269" y="822"/>
                    <a:pt x="14165" y="1"/>
                    <a:pt x="9119" y="1"/>
                  </a:cubicBezTo>
                  <a:close/>
                </a:path>
              </a:pathLst>
            </a:custGeom>
            <a:solidFill>
              <a:schemeClr val="accent6"/>
            </a:solid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6"/>
            <p:cNvSpPr/>
            <p:nvPr/>
          </p:nvSpPr>
          <p:spPr>
            <a:xfrm>
              <a:off x="2106758" y="2273800"/>
              <a:ext cx="261508" cy="40564"/>
            </a:xfrm>
            <a:custGeom>
              <a:rect b="b" l="l" r="r" t="t"/>
              <a:pathLst>
                <a:path extrusionOk="0" h="2433" w="15685">
                  <a:moveTo>
                    <a:pt x="7842" y="1"/>
                  </a:moveTo>
                  <a:cubicBezTo>
                    <a:pt x="3526" y="1"/>
                    <a:pt x="0" y="578"/>
                    <a:pt x="0" y="1308"/>
                  </a:cubicBezTo>
                  <a:cubicBezTo>
                    <a:pt x="0" y="2037"/>
                    <a:pt x="3526" y="2432"/>
                    <a:pt x="7842" y="2432"/>
                  </a:cubicBezTo>
                  <a:cubicBezTo>
                    <a:pt x="12189" y="2432"/>
                    <a:pt x="15685" y="2037"/>
                    <a:pt x="15685" y="1308"/>
                  </a:cubicBezTo>
                  <a:cubicBezTo>
                    <a:pt x="15685" y="578"/>
                    <a:pt x="12189" y="1"/>
                    <a:pt x="784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36"/>
            <p:cNvSpPr/>
            <p:nvPr/>
          </p:nvSpPr>
          <p:spPr>
            <a:xfrm>
              <a:off x="2085469" y="1852212"/>
              <a:ext cx="117091" cy="458644"/>
            </a:xfrm>
            <a:custGeom>
              <a:rect b="b" l="l" r="r" t="t"/>
              <a:pathLst>
                <a:path extrusionOk="0" fill="none" h="27509" w="7023">
                  <a:moveTo>
                    <a:pt x="1" y="0"/>
                  </a:moveTo>
                  <a:cubicBezTo>
                    <a:pt x="1" y="0"/>
                    <a:pt x="5958" y="12767"/>
                    <a:pt x="7022" y="27508"/>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6"/>
            <p:cNvSpPr/>
            <p:nvPr/>
          </p:nvSpPr>
          <p:spPr>
            <a:xfrm>
              <a:off x="2114860" y="2133949"/>
              <a:ext cx="70975" cy="46133"/>
            </a:xfrm>
            <a:custGeom>
              <a:rect b="b" l="l" r="r" t="t"/>
              <a:pathLst>
                <a:path extrusionOk="0" fill="none" h="2767" w="4257">
                  <a:moveTo>
                    <a:pt x="1" y="0"/>
                  </a:moveTo>
                  <a:lnTo>
                    <a:pt x="4256" y="2766"/>
                  </a:ln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6"/>
            <p:cNvSpPr/>
            <p:nvPr/>
          </p:nvSpPr>
          <p:spPr>
            <a:xfrm>
              <a:off x="2099656" y="2119245"/>
              <a:ext cx="30427" cy="29927"/>
            </a:xfrm>
            <a:custGeom>
              <a:rect b="b" l="l" r="r" t="t"/>
              <a:pathLst>
                <a:path extrusionOk="0" h="1795" w="1825">
                  <a:moveTo>
                    <a:pt x="913" y="1"/>
                  </a:moveTo>
                  <a:cubicBezTo>
                    <a:pt x="396" y="1"/>
                    <a:pt x="1" y="396"/>
                    <a:pt x="1" y="882"/>
                  </a:cubicBezTo>
                  <a:cubicBezTo>
                    <a:pt x="1" y="1399"/>
                    <a:pt x="396" y="1794"/>
                    <a:pt x="913" y="1794"/>
                  </a:cubicBezTo>
                  <a:cubicBezTo>
                    <a:pt x="1399" y="1794"/>
                    <a:pt x="1825" y="1399"/>
                    <a:pt x="1825" y="882"/>
                  </a:cubicBezTo>
                  <a:cubicBezTo>
                    <a:pt x="1825" y="396"/>
                    <a:pt x="1399" y="1"/>
                    <a:pt x="913" y="1"/>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6"/>
            <p:cNvSpPr/>
            <p:nvPr/>
          </p:nvSpPr>
          <p:spPr>
            <a:xfrm>
              <a:off x="2091554" y="2176510"/>
              <a:ext cx="73492" cy="131279"/>
            </a:xfrm>
            <a:custGeom>
              <a:rect b="b" l="l" r="r" t="t"/>
              <a:pathLst>
                <a:path extrusionOk="0" fill="none" h="7874" w="4408">
                  <a:moveTo>
                    <a:pt x="0" y="1"/>
                  </a:moveTo>
                  <a:cubicBezTo>
                    <a:pt x="0" y="1"/>
                    <a:pt x="3162" y="4864"/>
                    <a:pt x="4408" y="7873"/>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6"/>
            <p:cNvSpPr/>
            <p:nvPr/>
          </p:nvSpPr>
          <p:spPr>
            <a:xfrm>
              <a:off x="2039358" y="2206400"/>
              <a:ext cx="94283" cy="39547"/>
            </a:xfrm>
            <a:custGeom>
              <a:rect b="b" l="l" r="r" t="t"/>
              <a:pathLst>
                <a:path extrusionOk="0" fill="none" h="2372" w="5655">
                  <a:moveTo>
                    <a:pt x="1" y="1"/>
                  </a:moveTo>
                  <a:cubicBezTo>
                    <a:pt x="1" y="1"/>
                    <a:pt x="3891" y="1490"/>
                    <a:pt x="5654" y="2372"/>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6"/>
            <p:cNvSpPr/>
            <p:nvPr/>
          </p:nvSpPr>
          <p:spPr>
            <a:xfrm>
              <a:off x="2080918" y="2165874"/>
              <a:ext cx="21808" cy="21291"/>
            </a:xfrm>
            <a:custGeom>
              <a:rect b="b" l="l" r="r" t="t"/>
              <a:pathLst>
                <a:path extrusionOk="0" h="1277" w="1308">
                  <a:moveTo>
                    <a:pt x="638" y="0"/>
                  </a:moveTo>
                  <a:cubicBezTo>
                    <a:pt x="274" y="0"/>
                    <a:pt x="0" y="274"/>
                    <a:pt x="0" y="639"/>
                  </a:cubicBezTo>
                  <a:cubicBezTo>
                    <a:pt x="0" y="1003"/>
                    <a:pt x="274" y="1277"/>
                    <a:pt x="638" y="1277"/>
                  </a:cubicBezTo>
                  <a:cubicBezTo>
                    <a:pt x="1003" y="1277"/>
                    <a:pt x="1307" y="1003"/>
                    <a:pt x="1307" y="639"/>
                  </a:cubicBezTo>
                  <a:cubicBezTo>
                    <a:pt x="1307" y="274"/>
                    <a:pt x="1003" y="0"/>
                    <a:pt x="638"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6"/>
            <p:cNvSpPr/>
            <p:nvPr/>
          </p:nvSpPr>
          <p:spPr>
            <a:xfrm>
              <a:off x="2027205" y="2194247"/>
              <a:ext cx="24342" cy="24342"/>
            </a:xfrm>
            <a:custGeom>
              <a:rect b="b" l="l" r="r" t="t"/>
              <a:pathLst>
                <a:path extrusionOk="0" h="1460" w="1460">
                  <a:moveTo>
                    <a:pt x="730" y="0"/>
                  </a:moveTo>
                  <a:cubicBezTo>
                    <a:pt x="335" y="0"/>
                    <a:pt x="0" y="335"/>
                    <a:pt x="0" y="730"/>
                  </a:cubicBezTo>
                  <a:cubicBezTo>
                    <a:pt x="0" y="1155"/>
                    <a:pt x="335" y="1459"/>
                    <a:pt x="730" y="1459"/>
                  </a:cubicBezTo>
                  <a:cubicBezTo>
                    <a:pt x="1125" y="1459"/>
                    <a:pt x="1459" y="1155"/>
                    <a:pt x="1459" y="730"/>
                  </a:cubicBezTo>
                  <a:cubicBezTo>
                    <a:pt x="1459" y="335"/>
                    <a:pt x="1125" y="0"/>
                    <a:pt x="73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6"/>
            <p:cNvSpPr/>
            <p:nvPr/>
          </p:nvSpPr>
          <p:spPr>
            <a:xfrm>
              <a:off x="2255727" y="1670300"/>
              <a:ext cx="44616" cy="641074"/>
            </a:xfrm>
            <a:custGeom>
              <a:rect b="b" l="l" r="r" t="t"/>
              <a:pathLst>
                <a:path extrusionOk="0" fill="none" h="38451" w="2676">
                  <a:moveTo>
                    <a:pt x="2675" y="0"/>
                  </a:moveTo>
                  <a:cubicBezTo>
                    <a:pt x="2675" y="0"/>
                    <a:pt x="669" y="24590"/>
                    <a:pt x="1" y="38451"/>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6"/>
            <p:cNvSpPr/>
            <p:nvPr/>
          </p:nvSpPr>
          <p:spPr>
            <a:xfrm>
              <a:off x="2286635" y="1768091"/>
              <a:ext cx="63372" cy="72492"/>
            </a:xfrm>
            <a:custGeom>
              <a:rect b="b" l="l" r="r" t="t"/>
              <a:pathLst>
                <a:path extrusionOk="0" fill="none" h="4348" w="3801">
                  <a:moveTo>
                    <a:pt x="3800" y="1"/>
                  </a:moveTo>
                  <a:cubicBezTo>
                    <a:pt x="3800" y="1"/>
                    <a:pt x="1581" y="2463"/>
                    <a:pt x="1" y="4347"/>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6"/>
            <p:cNvSpPr/>
            <p:nvPr/>
          </p:nvSpPr>
          <p:spPr>
            <a:xfrm>
              <a:off x="2226337" y="1712360"/>
              <a:ext cx="63872" cy="85146"/>
            </a:xfrm>
            <a:custGeom>
              <a:rect b="b" l="l" r="r" t="t"/>
              <a:pathLst>
                <a:path extrusionOk="0" fill="none" h="5107" w="3831">
                  <a:moveTo>
                    <a:pt x="1" y="0"/>
                  </a:moveTo>
                  <a:cubicBezTo>
                    <a:pt x="1" y="0"/>
                    <a:pt x="2584" y="3465"/>
                    <a:pt x="3831" y="5107"/>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6"/>
            <p:cNvSpPr/>
            <p:nvPr/>
          </p:nvSpPr>
          <p:spPr>
            <a:xfrm>
              <a:off x="2276499" y="1863865"/>
              <a:ext cx="89715" cy="121142"/>
            </a:xfrm>
            <a:custGeom>
              <a:rect b="b" l="l" r="r" t="t"/>
              <a:pathLst>
                <a:path extrusionOk="0" fill="none" h="7266" w="5381">
                  <a:moveTo>
                    <a:pt x="5381" y="1"/>
                  </a:moveTo>
                  <a:cubicBezTo>
                    <a:pt x="5381" y="1"/>
                    <a:pt x="2220" y="4499"/>
                    <a:pt x="1" y="7265"/>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6"/>
            <p:cNvSpPr/>
            <p:nvPr/>
          </p:nvSpPr>
          <p:spPr>
            <a:xfrm>
              <a:off x="2217718" y="1984978"/>
              <a:ext cx="53735" cy="72992"/>
            </a:xfrm>
            <a:custGeom>
              <a:rect b="b" l="l" r="r" t="t"/>
              <a:pathLst>
                <a:path extrusionOk="0" fill="none" h="4378" w="3223">
                  <a:moveTo>
                    <a:pt x="1" y="0"/>
                  </a:moveTo>
                  <a:cubicBezTo>
                    <a:pt x="974" y="1550"/>
                    <a:pt x="2038" y="2979"/>
                    <a:pt x="3223" y="4377"/>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36"/>
            <p:cNvSpPr/>
            <p:nvPr/>
          </p:nvSpPr>
          <p:spPr>
            <a:xfrm>
              <a:off x="2263329" y="2135966"/>
              <a:ext cx="49167" cy="47150"/>
            </a:xfrm>
            <a:custGeom>
              <a:rect b="b" l="l" r="r" t="t"/>
              <a:pathLst>
                <a:path extrusionOk="0" fill="none" h="2828" w="2949">
                  <a:moveTo>
                    <a:pt x="2949" y="1"/>
                  </a:moveTo>
                  <a:cubicBezTo>
                    <a:pt x="2949" y="1"/>
                    <a:pt x="1004" y="1855"/>
                    <a:pt x="1" y="2828"/>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6"/>
            <p:cNvSpPr/>
            <p:nvPr/>
          </p:nvSpPr>
          <p:spPr>
            <a:xfrm>
              <a:off x="2304890" y="2115711"/>
              <a:ext cx="26359" cy="26359"/>
            </a:xfrm>
            <a:custGeom>
              <a:rect b="b" l="l" r="r" t="t"/>
              <a:pathLst>
                <a:path extrusionOk="0" h="1581" w="1581">
                  <a:moveTo>
                    <a:pt x="790" y="0"/>
                  </a:moveTo>
                  <a:cubicBezTo>
                    <a:pt x="365" y="0"/>
                    <a:pt x="0" y="335"/>
                    <a:pt x="0" y="790"/>
                  </a:cubicBezTo>
                  <a:cubicBezTo>
                    <a:pt x="0" y="1216"/>
                    <a:pt x="365" y="1581"/>
                    <a:pt x="790" y="1581"/>
                  </a:cubicBezTo>
                  <a:cubicBezTo>
                    <a:pt x="1216" y="1581"/>
                    <a:pt x="1581" y="1216"/>
                    <a:pt x="1581" y="790"/>
                  </a:cubicBezTo>
                  <a:cubicBezTo>
                    <a:pt x="1581" y="335"/>
                    <a:pt x="1216" y="0"/>
                    <a:pt x="79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6"/>
            <p:cNvSpPr/>
            <p:nvPr/>
          </p:nvSpPr>
          <p:spPr>
            <a:xfrm>
              <a:off x="2204048" y="1971792"/>
              <a:ext cx="26876" cy="26376"/>
            </a:xfrm>
            <a:custGeom>
              <a:rect b="b" l="l" r="r" t="t"/>
              <a:pathLst>
                <a:path extrusionOk="0" h="1582" w="1612">
                  <a:moveTo>
                    <a:pt x="821" y="1"/>
                  </a:moveTo>
                  <a:cubicBezTo>
                    <a:pt x="365" y="1"/>
                    <a:pt x="0" y="366"/>
                    <a:pt x="0" y="791"/>
                  </a:cubicBezTo>
                  <a:cubicBezTo>
                    <a:pt x="0" y="1247"/>
                    <a:pt x="365" y="1581"/>
                    <a:pt x="821" y="1581"/>
                  </a:cubicBezTo>
                  <a:cubicBezTo>
                    <a:pt x="1247" y="1581"/>
                    <a:pt x="1611" y="1247"/>
                    <a:pt x="1611" y="791"/>
                  </a:cubicBezTo>
                  <a:cubicBezTo>
                    <a:pt x="1611" y="366"/>
                    <a:pt x="1247" y="1"/>
                    <a:pt x="821" y="1"/>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6"/>
            <p:cNvSpPr/>
            <p:nvPr/>
          </p:nvSpPr>
          <p:spPr>
            <a:xfrm>
              <a:off x="2288669" y="1658647"/>
              <a:ext cx="23325" cy="23325"/>
            </a:xfrm>
            <a:custGeom>
              <a:rect b="b" l="l" r="r" t="t"/>
              <a:pathLst>
                <a:path extrusionOk="0" h="1399" w="1399">
                  <a:moveTo>
                    <a:pt x="699" y="0"/>
                  </a:moveTo>
                  <a:cubicBezTo>
                    <a:pt x="304" y="0"/>
                    <a:pt x="0" y="304"/>
                    <a:pt x="0" y="699"/>
                  </a:cubicBezTo>
                  <a:cubicBezTo>
                    <a:pt x="0" y="1095"/>
                    <a:pt x="304" y="1399"/>
                    <a:pt x="699" y="1399"/>
                  </a:cubicBezTo>
                  <a:cubicBezTo>
                    <a:pt x="1095" y="1399"/>
                    <a:pt x="1399" y="1095"/>
                    <a:pt x="1399" y="699"/>
                  </a:cubicBezTo>
                  <a:cubicBezTo>
                    <a:pt x="1399" y="304"/>
                    <a:pt x="1095" y="0"/>
                    <a:pt x="699"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6"/>
            <p:cNvSpPr/>
            <p:nvPr/>
          </p:nvSpPr>
          <p:spPr>
            <a:xfrm>
              <a:off x="2214684" y="1700707"/>
              <a:ext cx="22825" cy="22808"/>
            </a:xfrm>
            <a:custGeom>
              <a:rect b="b" l="l" r="r" t="t"/>
              <a:pathLst>
                <a:path extrusionOk="0" h="1368" w="1369">
                  <a:moveTo>
                    <a:pt x="700" y="0"/>
                  </a:moveTo>
                  <a:cubicBezTo>
                    <a:pt x="305" y="0"/>
                    <a:pt x="1" y="304"/>
                    <a:pt x="1" y="699"/>
                  </a:cubicBezTo>
                  <a:cubicBezTo>
                    <a:pt x="1" y="1064"/>
                    <a:pt x="305" y="1368"/>
                    <a:pt x="700" y="1368"/>
                  </a:cubicBezTo>
                  <a:cubicBezTo>
                    <a:pt x="1064" y="1368"/>
                    <a:pt x="1368" y="1064"/>
                    <a:pt x="1368" y="699"/>
                  </a:cubicBezTo>
                  <a:cubicBezTo>
                    <a:pt x="1368" y="304"/>
                    <a:pt x="1064" y="0"/>
                    <a:pt x="70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6"/>
            <p:cNvSpPr/>
            <p:nvPr/>
          </p:nvSpPr>
          <p:spPr>
            <a:xfrm>
              <a:off x="2300322" y="2124313"/>
              <a:ext cx="136331" cy="183481"/>
            </a:xfrm>
            <a:custGeom>
              <a:rect b="b" l="l" r="r" t="t"/>
              <a:pathLst>
                <a:path extrusionOk="0" fill="none" h="11005" w="8177">
                  <a:moveTo>
                    <a:pt x="0" y="11004"/>
                  </a:moveTo>
                  <a:cubicBezTo>
                    <a:pt x="0" y="11004"/>
                    <a:pt x="4377" y="3466"/>
                    <a:pt x="8177" y="1"/>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36"/>
            <p:cNvSpPr/>
            <p:nvPr/>
          </p:nvSpPr>
          <p:spPr>
            <a:xfrm>
              <a:off x="2342882" y="2169925"/>
              <a:ext cx="8636" cy="58287"/>
            </a:xfrm>
            <a:custGeom>
              <a:rect b="b" l="l" r="r" t="t"/>
              <a:pathLst>
                <a:path extrusionOk="0" fill="none" h="3496" w="518">
                  <a:moveTo>
                    <a:pt x="1" y="0"/>
                  </a:moveTo>
                  <a:cubicBezTo>
                    <a:pt x="335" y="1125"/>
                    <a:pt x="517" y="2311"/>
                    <a:pt x="517" y="3496"/>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6"/>
            <p:cNvSpPr/>
            <p:nvPr/>
          </p:nvSpPr>
          <p:spPr>
            <a:xfrm>
              <a:off x="2380892" y="2171442"/>
              <a:ext cx="63356" cy="15722"/>
            </a:xfrm>
            <a:custGeom>
              <a:rect b="b" l="l" r="r" t="t"/>
              <a:pathLst>
                <a:path extrusionOk="0" fill="none" h="943" w="3800">
                  <a:moveTo>
                    <a:pt x="0" y="943"/>
                  </a:moveTo>
                  <a:cubicBezTo>
                    <a:pt x="0" y="943"/>
                    <a:pt x="2402" y="122"/>
                    <a:pt x="3800" y="1"/>
                  </a:cubicBezTo>
                </a:path>
              </a:pathLst>
            </a:custGeom>
            <a:noFill/>
            <a:ln cap="rnd"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6"/>
            <p:cNvSpPr/>
            <p:nvPr/>
          </p:nvSpPr>
          <p:spPr>
            <a:xfrm>
              <a:off x="2329712" y="2148136"/>
              <a:ext cx="26876" cy="26876"/>
            </a:xfrm>
            <a:custGeom>
              <a:rect b="b" l="l" r="r" t="t"/>
              <a:pathLst>
                <a:path extrusionOk="0" h="1612" w="1612">
                  <a:moveTo>
                    <a:pt x="791" y="0"/>
                  </a:moveTo>
                  <a:cubicBezTo>
                    <a:pt x="365" y="0"/>
                    <a:pt x="0" y="365"/>
                    <a:pt x="0" y="821"/>
                  </a:cubicBezTo>
                  <a:cubicBezTo>
                    <a:pt x="0" y="1247"/>
                    <a:pt x="365" y="1611"/>
                    <a:pt x="791" y="1611"/>
                  </a:cubicBezTo>
                  <a:cubicBezTo>
                    <a:pt x="1247" y="1611"/>
                    <a:pt x="1611" y="1247"/>
                    <a:pt x="1611" y="821"/>
                  </a:cubicBezTo>
                  <a:cubicBezTo>
                    <a:pt x="1611" y="365"/>
                    <a:pt x="1247" y="0"/>
                    <a:pt x="791"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36"/>
            <p:cNvSpPr/>
            <p:nvPr/>
          </p:nvSpPr>
          <p:spPr>
            <a:xfrm>
              <a:off x="2440690" y="2158272"/>
              <a:ext cx="26359" cy="26359"/>
            </a:xfrm>
            <a:custGeom>
              <a:rect b="b" l="l" r="r" t="t"/>
              <a:pathLst>
                <a:path extrusionOk="0" h="1581" w="1581">
                  <a:moveTo>
                    <a:pt x="790" y="0"/>
                  </a:moveTo>
                  <a:cubicBezTo>
                    <a:pt x="334" y="0"/>
                    <a:pt x="0" y="365"/>
                    <a:pt x="0" y="791"/>
                  </a:cubicBezTo>
                  <a:cubicBezTo>
                    <a:pt x="0" y="1247"/>
                    <a:pt x="334" y="1581"/>
                    <a:pt x="790" y="1581"/>
                  </a:cubicBezTo>
                  <a:cubicBezTo>
                    <a:pt x="1216" y="1581"/>
                    <a:pt x="1581" y="1247"/>
                    <a:pt x="1581" y="791"/>
                  </a:cubicBezTo>
                  <a:cubicBezTo>
                    <a:pt x="1581" y="365"/>
                    <a:pt x="1216" y="0"/>
                    <a:pt x="79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36"/>
            <p:cNvSpPr/>
            <p:nvPr/>
          </p:nvSpPr>
          <p:spPr>
            <a:xfrm>
              <a:off x="2433088" y="2102024"/>
              <a:ext cx="26359" cy="26876"/>
            </a:xfrm>
            <a:custGeom>
              <a:rect b="b" l="l" r="r" t="t"/>
              <a:pathLst>
                <a:path extrusionOk="0" h="1612" w="1581">
                  <a:moveTo>
                    <a:pt x="790" y="0"/>
                  </a:moveTo>
                  <a:cubicBezTo>
                    <a:pt x="335" y="0"/>
                    <a:pt x="0" y="365"/>
                    <a:pt x="0" y="791"/>
                  </a:cubicBezTo>
                  <a:cubicBezTo>
                    <a:pt x="0" y="1247"/>
                    <a:pt x="335" y="1611"/>
                    <a:pt x="790" y="1611"/>
                  </a:cubicBezTo>
                  <a:cubicBezTo>
                    <a:pt x="1216" y="1611"/>
                    <a:pt x="1581" y="1247"/>
                    <a:pt x="1581" y="791"/>
                  </a:cubicBezTo>
                  <a:cubicBezTo>
                    <a:pt x="1581" y="365"/>
                    <a:pt x="1216" y="0"/>
                    <a:pt x="79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39" name="Google Shape;639;p36"/>
          <p:cNvSpPr/>
          <p:nvPr/>
        </p:nvSpPr>
        <p:spPr>
          <a:xfrm>
            <a:off x="6593100" y="236401"/>
            <a:ext cx="1832405" cy="244805"/>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0" name="Google Shape;640;p36"/>
          <p:cNvGrpSpPr/>
          <p:nvPr/>
        </p:nvGrpSpPr>
        <p:grpSpPr>
          <a:xfrm flipH="1" rot="3718461">
            <a:off x="7128169" y="2914922"/>
            <a:ext cx="1386029" cy="2705445"/>
            <a:chOff x="409722" y="228600"/>
            <a:chExt cx="1385931" cy="2705253"/>
          </a:xfrm>
        </p:grpSpPr>
        <p:grpSp>
          <p:nvGrpSpPr>
            <p:cNvPr id="641" name="Google Shape;641;p36"/>
            <p:cNvGrpSpPr/>
            <p:nvPr/>
          </p:nvGrpSpPr>
          <p:grpSpPr>
            <a:xfrm flipH="1" rot="-617154">
              <a:off x="575967" y="402323"/>
              <a:ext cx="1053440" cy="2450002"/>
              <a:chOff x="3817855" y="1437512"/>
              <a:chExt cx="541146" cy="1128254"/>
            </a:xfrm>
          </p:grpSpPr>
          <p:sp>
            <p:nvSpPr>
              <p:cNvPr id="642" name="Google Shape;642;p36"/>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36"/>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4" name="Google Shape;644;p36"/>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5" name="Google Shape;645;p36"/>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6" name="Google Shape;646;p36"/>
          <p:cNvSpPr txBox="1"/>
          <p:nvPr>
            <p:ph idx="1" type="body"/>
          </p:nvPr>
        </p:nvSpPr>
        <p:spPr>
          <a:xfrm>
            <a:off x="4566600" y="1285977"/>
            <a:ext cx="3858900" cy="32445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1200"/>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647" name="Google Shape;647;p36"/>
          <p:cNvSpPr txBox="1"/>
          <p:nvPr>
            <p:ph idx="2" type="body"/>
          </p:nvPr>
        </p:nvSpPr>
        <p:spPr>
          <a:xfrm>
            <a:off x="718500" y="1285877"/>
            <a:ext cx="3840000" cy="32445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SzPts val="1800"/>
              <a:buChar char="●"/>
              <a:defRPr sz="1200"/>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
    <p:spTree>
      <p:nvGrpSpPr>
        <p:cNvPr id="648" name="Shape 648"/>
        <p:cNvGrpSpPr/>
        <p:nvPr/>
      </p:nvGrpSpPr>
      <p:grpSpPr>
        <a:xfrm>
          <a:off x="0" y="0"/>
          <a:ext cx="0" cy="0"/>
          <a:chOff x="0" y="0"/>
          <a:chExt cx="0" cy="0"/>
        </a:xfrm>
      </p:grpSpPr>
      <p:grpSp>
        <p:nvGrpSpPr>
          <p:cNvPr id="649" name="Google Shape;649;p37"/>
          <p:cNvGrpSpPr/>
          <p:nvPr/>
        </p:nvGrpSpPr>
        <p:grpSpPr>
          <a:xfrm>
            <a:off x="-97582" y="-6"/>
            <a:ext cx="9411247" cy="5153383"/>
            <a:chOff x="-97582" y="-6"/>
            <a:chExt cx="9411247" cy="5153383"/>
          </a:xfrm>
        </p:grpSpPr>
        <p:sp>
          <p:nvSpPr>
            <p:cNvPr id="650" name="Google Shape;650;p37"/>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7"/>
            <p:cNvSpPr/>
            <p:nvPr/>
          </p:nvSpPr>
          <p:spPr>
            <a:xfrm flipH="1">
              <a:off x="399046" y="0"/>
              <a:ext cx="1600279"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37"/>
            <p:cNvSpPr/>
            <p:nvPr/>
          </p:nvSpPr>
          <p:spPr>
            <a:xfrm flipH="1">
              <a:off x="1314444" y="-6"/>
              <a:ext cx="1250846"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7"/>
            <p:cNvSpPr/>
            <p:nvPr/>
          </p:nvSpPr>
          <p:spPr>
            <a:xfrm flipH="1">
              <a:off x="6735804"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7"/>
            <p:cNvSpPr/>
            <p:nvPr/>
          </p:nvSpPr>
          <p:spPr>
            <a:xfrm flipH="1" rot="10800000">
              <a:off x="8009700" y="3670093"/>
              <a:ext cx="1135497" cy="106700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37"/>
            <p:cNvSpPr/>
            <p:nvPr/>
          </p:nvSpPr>
          <p:spPr>
            <a:xfrm flipH="1">
              <a:off x="-24431" y="12287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6" name="Google Shape;656;p37"/>
            <p:cNvGrpSpPr/>
            <p:nvPr/>
          </p:nvGrpSpPr>
          <p:grpSpPr>
            <a:xfrm>
              <a:off x="4281415" y="75177"/>
              <a:ext cx="581170" cy="125403"/>
              <a:chOff x="4685288" y="186288"/>
              <a:chExt cx="419375" cy="90485"/>
            </a:xfrm>
          </p:grpSpPr>
          <p:sp>
            <p:nvSpPr>
              <p:cNvPr id="657" name="Google Shape;657;p37"/>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8" name="Google Shape;658;p37"/>
              <p:cNvGrpSpPr/>
              <p:nvPr/>
            </p:nvGrpSpPr>
            <p:grpSpPr>
              <a:xfrm>
                <a:off x="4685288" y="186300"/>
                <a:ext cx="419375" cy="90473"/>
                <a:chOff x="4390000" y="182175"/>
                <a:chExt cx="419375" cy="90473"/>
              </a:xfrm>
            </p:grpSpPr>
            <p:sp>
              <p:nvSpPr>
                <p:cNvPr id="659" name="Google Shape;659;p37"/>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7"/>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61" name="Google Shape;661;p37"/>
            <p:cNvGrpSpPr/>
            <p:nvPr/>
          </p:nvGrpSpPr>
          <p:grpSpPr>
            <a:xfrm rot="-1102275">
              <a:off x="239301" y="2899434"/>
              <a:ext cx="541146" cy="2225370"/>
              <a:chOff x="871338" y="1945155"/>
              <a:chExt cx="247109" cy="1016148"/>
            </a:xfrm>
          </p:grpSpPr>
          <p:sp>
            <p:nvSpPr>
              <p:cNvPr id="662" name="Google Shape;662;p37"/>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7"/>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37"/>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5" name="Google Shape;665;p37"/>
            <p:cNvSpPr/>
            <p:nvPr/>
          </p:nvSpPr>
          <p:spPr>
            <a:xfrm>
              <a:off x="7683774" y="926546"/>
              <a:ext cx="1629891" cy="217696"/>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6" name="Google Shape;666;p37"/>
          <p:cNvSpPr txBox="1"/>
          <p:nvPr>
            <p:ph idx="1" type="subTitle"/>
          </p:nvPr>
        </p:nvSpPr>
        <p:spPr>
          <a:xfrm>
            <a:off x="6450420" y="2989131"/>
            <a:ext cx="1517100" cy="3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latin typeface="Aldrich"/>
                <a:ea typeface="Aldrich"/>
                <a:cs typeface="Aldrich"/>
                <a:sym typeface="Aldrich"/>
              </a:defRPr>
            </a:lvl1pPr>
            <a:lvl2pPr lvl="1" rtl="0" algn="ctr">
              <a:lnSpc>
                <a:spcPct val="100000"/>
              </a:lnSpc>
              <a:spcBef>
                <a:spcPts val="0"/>
              </a:spcBef>
              <a:spcAft>
                <a:spcPts val="0"/>
              </a:spcAft>
              <a:buNone/>
              <a:defRPr b="1">
                <a:latin typeface="Aldrich"/>
                <a:ea typeface="Aldrich"/>
                <a:cs typeface="Aldrich"/>
                <a:sym typeface="Aldrich"/>
              </a:defRPr>
            </a:lvl2pPr>
            <a:lvl3pPr lvl="2" rtl="0" algn="ctr">
              <a:lnSpc>
                <a:spcPct val="100000"/>
              </a:lnSpc>
              <a:spcBef>
                <a:spcPts val="0"/>
              </a:spcBef>
              <a:spcAft>
                <a:spcPts val="0"/>
              </a:spcAft>
              <a:buNone/>
              <a:defRPr b="1">
                <a:latin typeface="Aldrich"/>
                <a:ea typeface="Aldrich"/>
                <a:cs typeface="Aldrich"/>
                <a:sym typeface="Aldrich"/>
              </a:defRPr>
            </a:lvl3pPr>
            <a:lvl4pPr lvl="3" rtl="0" algn="ctr">
              <a:lnSpc>
                <a:spcPct val="100000"/>
              </a:lnSpc>
              <a:spcBef>
                <a:spcPts val="0"/>
              </a:spcBef>
              <a:spcAft>
                <a:spcPts val="0"/>
              </a:spcAft>
              <a:buNone/>
              <a:defRPr b="1">
                <a:latin typeface="Aldrich"/>
                <a:ea typeface="Aldrich"/>
                <a:cs typeface="Aldrich"/>
                <a:sym typeface="Aldrich"/>
              </a:defRPr>
            </a:lvl4pPr>
            <a:lvl5pPr lvl="4" rtl="0" algn="ctr">
              <a:lnSpc>
                <a:spcPct val="100000"/>
              </a:lnSpc>
              <a:spcBef>
                <a:spcPts val="0"/>
              </a:spcBef>
              <a:spcAft>
                <a:spcPts val="0"/>
              </a:spcAft>
              <a:buNone/>
              <a:defRPr b="1">
                <a:latin typeface="Aldrich"/>
                <a:ea typeface="Aldrich"/>
                <a:cs typeface="Aldrich"/>
                <a:sym typeface="Aldrich"/>
              </a:defRPr>
            </a:lvl5pPr>
            <a:lvl6pPr lvl="5" rtl="0" algn="ctr">
              <a:lnSpc>
                <a:spcPct val="100000"/>
              </a:lnSpc>
              <a:spcBef>
                <a:spcPts val="0"/>
              </a:spcBef>
              <a:spcAft>
                <a:spcPts val="0"/>
              </a:spcAft>
              <a:buNone/>
              <a:defRPr b="1">
                <a:latin typeface="Aldrich"/>
                <a:ea typeface="Aldrich"/>
                <a:cs typeface="Aldrich"/>
                <a:sym typeface="Aldrich"/>
              </a:defRPr>
            </a:lvl6pPr>
            <a:lvl7pPr lvl="6" rtl="0" algn="ctr">
              <a:lnSpc>
                <a:spcPct val="100000"/>
              </a:lnSpc>
              <a:spcBef>
                <a:spcPts val="0"/>
              </a:spcBef>
              <a:spcAft>
                <a:spcPts val="0"/>
              </a:spcAft>
              <a:buNone/>
              <a:defRPr b="1">
                <a:latin typeface="Aldrich"/>
                <a:ea typeface="Aldrich"/>
                <a:cs typeface="Aldrich"/>
                <a:sym typeface="Aldrich"/>
              </a:defRPr>
            </a:lvl7pPr>
            <a:lvl8pPr lvl="7" rtl="0" algn="ctr">
              <a:lnSpc>
                <a:spcPct val="100000"/>
              </a:lnSpc>
              <a:spcBef>
                <a:spcPts val="0"/>
              </a:spcBef>
              <a:spcAft>
                <a:spcPts val="0"/>
              </a:spcAft>
              <a:buNone/>
              <a:defRPr b="1">
                <a:latin typeface="Aldrich"/>
                <a:ea typeface="Aldrich"/>
                <a:cs typeface="Aldrich"/>
                <a:sym typeface="Aldrich"/>
              </a:defRPr>
            </a:lvl8pPr>
            <a:lvl9pPr lvl="8" rtl="0" algn="ctr">
              <a:lnSpc>
                <a:spcPct val="100000"/>
              </a:lnSpc>
              <a:spcBef>
                <a:spcPts val="0"/>
              </a:spcBef>
              <a:spcAft>
                <a:spcPts val="0"/>
              </a:spcAft>
              <a:buNone/>
              <a:defRPr b="1">
                <a:latin typeface="Aldrich"/>
                <a:ea typeface="Aldrich"/>
                <a:cs typeface="Aldrich"/>
                <a:sym typeface="Aldrich"/>
              </a:defRPr>
            </a:lvl9pPr>
          </a:lstStyle>
          <a:p/>
        </p:txBody>
      </p:sp>
      <p:sp>
        <p:nvSpPr>
          <p:cNvPr id="667" name="Google Shape;667;p37"/>
          <p:cNvSpPr txBox="1"/>
          <p:nvPr>
            <p:ph idx="2" type="subTitle"/>
          </p:nvPr>
        </p:nvSpPr>
        <p:spPr>
          <a:xfrm>
            <a:off x="5997120" y="3373105"/>
            <a:ext cx="2423700" cy="54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668" name="Google Shape;668;p37"/>
          <p:cNvSpPr txBox="1"/>
          <p:nvPr>
            <p:ph idx="3" type="subTitle"/>
          </p:nvPr>
        </p:nvSpPr>
        <p:spPr>
          <a:xfrm>
            <a:off x="3813450" y="2989131"/>
            <a:ext cx="1517100" cy="3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latin typeface="Aldrich"/>
                <a:ea typeface="Aldrich"/>
                <a:cs typeface="Aldrich"/>
                <a:sym typeface="Aldrich"/>
              </a:defRPr>
            </a:lvl1pPr>
            <a:lvl2pPr lvl="1" rtl="0" algn="ctr">
              <a:lnSpc>
                <a:spcPct val="100000"/>
              </a:lnSpc>
              <a:spcBef>
                <a:spcPts val="0"/>
              </a:spcBef>
              <a:spcAft>
                <a:spcPts val="0"/>
              </a:spcAft>
              <a:buNone/>
              <a:defRPr b="1">
                <a:latin typeface="Aldrich"/>
                <a:ea typeface="Aldrich"/>
                <a:cs typeface="Aldrich"/>
                <a:sym typeface="Aldrich"/>
              </a:defRPr>
            </a:lvl2pPr>
            <a:lvl3pPr lvl="2" rtl="0" algn="ctr">
              <a:lnSpc>
                <a:spcPct val="100000"/>
              </a:lnSpc>
              <a:spcBef>
                <a:spcPts val="0"/>
              </a:spcBef>
              <a:spcAft>
                <a:spcPts val="0"/>
              </a:spcAft>
              <a:buNone/>
              <a:defRPr b="1">
                <a:latin typeface="Aldrich"/>
                <a:ea typeface="Aldrich"/>
                <a:cs typeface="Aldrich"/>
                <a:sym typeface="Aldrich"/>
              </a:defRPr>
            </a:lvl3pPr>
            <a:lvl4pPr lvl="3" rtl="0" algn="ctr">
              <a:lnSpc>
                <a:spcPct val="100000"/>
              </a:lnSpc>
              <a:spcBef>
                <a:spcPts val="0"/>
              </a:spcBef>
              <a:spcAft>
                <a:spcPts val="0"/>
              </a:spcAft>
              <a:buNone/>
              <a:defRPr b="1">
                <a:latin typeface="Aldrich"/>
                <a:ea typeface="Aldrich"/>
                <a:cs typeface="Aldrich"/>
                <a:sym typeface="Aldrich"/>
              </a:defRPr>
            </a:lvl4pPr>
            <a:lvl5pPr lvl="4" rtl="0" algn="ctr">
              <a:lnSpc>
                <a:spcPct val="100000"/>
              </a:lnSpc>
              <a:spcBef>
                <a:spcPts val="0"/>
              </a:spcBef>
              <a:spcAft>
                <a:spcPts val="0"/>
              </a:spcAft>
              <a:buNone/>
              <a:defRPr b="1">
                <a:latin typeface="Aldrich"/>
                <a:ea typeface="Aldrich"/>
                <a:cs typeface="Aldrich"/>
                <a:sym typeface="Aldrich"/>
              </a:defRPr>
            </a:lvl5pPr>
            <a:lvl6pPr lvl="5" rtl="0" algn="ctr">
              <a:lnSpc>
                <a:spcPct val="100000"/>
              </a:lnSpc>
              <a:spcBef>
                <a:spcPts val="0"/>
              </a:spcBef>
              <a:spcAft>
                <a:spcPts val="0"/>
              </a:spcAft>
              <a:buNone/>
              <a:defRPr b="1">
                <a:latin typeface="Aldrich"/>
                <a:ea typeface="Aldrich"/>
                <a:cs typeface="Aldrich"/>
                <a:sym typeface="Aldrich"/>
              </a:defRPr>
            </a:lvl6pPr>
            <a:lvl7pPr lvl="6" rtl="0" algn="ctr">
              <a:lnSpc>
                <a:spcPct val="100000"/>
              </a:lnSpc>
              <a:spcBef>
                <a:spcPts val="0"/>
              </a:spcBef>
              <a:spcAft>
                <a:spcPts val="0"/>
              </a:spcAft>
              <a:buNone/>
              <a:defRPr b="1">
                <a:latin typeface="Aldrich"/>
                <a:ea typeface="Aldrich"/>
                <a:cs typeface="Aldrich"/>
                <a:sym typeface="Aldrich"/>
              </a:defRPr>
            </a:lvl7pPr>
            <a:lvl8pPr lvl="7" rtl="0" algn="ctr">
              <a:lnSpc>
                <a:spcPct val="100000"/>
              </a:lnSpc>
              <a:spcBef>
                <a:spcPts val="0"/>
              </a:spcBef>
              <a:spcAft>
                <a:spcPts val="0"/>
              </a:spcAft>
              <a:buNone/>
              <a:defRPr b="1">
                <a:latin typeface="Aldrich"/>
                <a:ea typeface="Aldrich"/>
                <a:cs typeface="Aldrich"/>
                <a:sym typeface="Aldrich"/>
              </a:defRPr>
            </a:lvl8pPr>
            <a:lvl9pPr lvl="8" rtl="0" algn="ctr">
              <a:lnSpc>
                <a:spcPct val="100000"/>
              </a:lnSpc>
              <a:spcBef>
                <a:spcPts val="0"/>
              </a:spcBef>
              <a:spcAft>
                <a:spcPts val="0"/>
              </a:spcAft>
              <a:buNone/>
              <a:defRPr b="1">
                <a:latin typeface="Aldrich"/>
                <a:ea typeface="Aldrich"/>
                <a:cs typeface="Aldrich"/>
                <a:sym typeface="Aldrich"/>
              </a:defRPr>
            </a:lvl9pPr>
          </a:lstStyle>
          <a:p/>
        </p:txBody>
      </p:sp>
      <p:sp>
        <p:nvSpPr>
          <p:cNvPr id="669" name="Google Shape;669;p37"/>
          <p:cNvSpPr txBox="1"/>
          <p:nvPr>
            <p:ph idx="4" type="subTitle"/>
          </p:nvPr>
        </p:nvSpPr>
        <p:spPr>
          <a:xfrm>
            <a:off x="3360150" y="3373105"/>
            <a:ext cx="2423700" cy="54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670" name="Google Shape;670;p37"/>
          <p:cNvSpPr txBox="1"/>
          <p:nvPr>
            <p:ph idx="5" type="subTitle"/>
          </p:nvPr>
        </p:nvSpPr>
        <p:spPr>
          <a:xfrm>
            <a:off x="1176480" y="2989131"/>
            <a:ext cx="1517100" cy="3144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b="1" sz="1800">
                <a:latin typeface="Aldrich"/>
                <a:ea typeface="Aldrich"/>
                <a:cs typeface="Aldrich"/>
                <a:sym typeface="Aldrich"/>
              </a:defRPr>
            </a:lvl1pPr>
            <a:lvl2pPr lvl="1" rtl="0" algn="ctr">
              <a:lnSpc>
                <a:spcPct val="100000"/>
              </a:lnSpc>
              <a:spcBef>
                <a:spcPts val="0"/>
              </a:spcBef>
              <a:spcAft>
                <a:spcPts val="0"/>
              </a:spcAft>
              <a:buNone/>
              <a:defRPr b="1">
                <a:latin typeface="Aldrich"/>
                <a:ea typeface="Aldrich"/>
                <a:cs typeface="Aldrich"/>
                <a:sym typeface="Aldrich"/>
              </a:defRPr>
            </a:lvl2pPr>
            <a:lvl3pPr lvl="2" rtl="0" algn="ctr">
              <a:lnSpc>
                <a:spcPct val="100000"/>
              </a:lnSpc>
              <a:spcBef>
                <a:spcPts val="0"/>
              </a:spcBef>
              <a:spcAft>
                <a:spcPts val="0"/>
              </a:spcAft>
              <a:buNone/>
              <a:defRPr b="1">
                <a:latin typeface="Aldrich"/>
                <a:ea typeface="Aldrich"/>
                <a:cs typeface="Aldrich"/>
                <a:sym typeface="Aldrich"/>
              </a:defRPr>
            </a:lvl3pPr>
            <a:lvl4pPr lvl="3" rtl="0" algn="ctr">
              <a:lnSpc>
                <a:spcPct val="100000"/>
              </a:lnSpc>
              <a:spcBef>
                <a:spcPts val="0"/>
              </a:spcBef>
              <a:spcAft>
                <a:spcPts val="0"/>
              </a:spcAft>
              <a:buNone/>
              <a:defRPr b="1">
                <a:latin typeface="Aldrich"/>
                <a:ea typeface="Aldrich"/>
                <a:cs typeface="Aldrich"/>
                <a:sym typeface="Aldrich"/>
              </a:defRPr>
            </a:lvl4pPr>
            <a:lvl5pPr lvl="4" rtl="0" algn="ctr">
              <a:lnSpc>
                <a:spcPct val="100000"/>
              </a:lnSpc>
              <a:spcBef>
                <a:spcPts val="0"/>
              </a:spcBef>
              <a:spcAft>
                <a:spcPts val="0"/>
              </a:spcAft>
              <a:buNone/>
              <a:defRPr b="1">
                <a:latin typeface="Aldrich"/>
                <a:ea typeface="Aldrich"/>
                <a:cs typeface="Aldrich"/>
                <a:sym typeface="Aldrich"/>
              </a:defRPr>
            </a:lvl5pPr>
            <a:lvl6pPr lvl="5" rtl="0" algn="ctr">
              <a:lnSpc>
                <a:spcPct val="100000"/>
              </a:lnSpc>
              <a:spcBef>
                <a:spcPts val="0"/>
              </a:spcBef>
              <a:spcAft>
                <a:spcPts val="0"/>
              </a:spcAft>
              <a:buNone/>
              <a:defRPr b="1">
                <a:latin typeface="Aldrich"/>
                <a:ea typeface="Aldrich"/>
                <a:cs typeface="Aldrich"/>
                <a:sym typeface="Aldrich"/>
              </a:defRPr>
            </a:lvl6pPr>
            <a:lvl7pPr lvl="6" rtl="0" algn="ctr">
              <a:lnSpc>
                <a:spcPct val="100000"/>
              </a:lnSpc>
              <a:spcBef>
                <a:spcPts val="0"/>
              </a:spcBef>
              <a:spcAft>
                <a:spcPts val="0"/>
              </a:spcAft>
              <a:buNone/>
              <a:defRPr b="1">
                <a:latin typeface="Aldrich"/>
                <a:ea typeface="Aldrich"/>
                <a:cs typeface="Aldrich"/>
                <a:sym typeface="Aldrich"/>
              </a:defRPr>
            </a:lvl7pPr>
            <a:lvl8pPr lvl="7" rtl="0" algn="ctr">
              <a:lnSpc>
                <a:spcPct val="100000"/>
              </a:lnSpc>
              <a:spcBef>
                <a:spcPts val="0"/>
              </a:spcBef>
              <a:spcAft>
                <a:spcPts val="0"/>
              </a:spcAft>
              <a:buNone/>
              <a:defRPr b="1">
                <a:latin typeface="Aldrich"/>
                <a:ea typeface="Aldrich"/>
                <a:cs typeface="Aldrich"/>
                <a:sym typeface="Aldrich"/>
              </a:defRPr>
            </a:lvl8pPr>
            <a:lvl9pPr lvl="8" rtl="0" algn="ctr">
              <a:lnSpc>
                <a:spcPct val="100000"/>
              </a:lnSpc>
              <a:spcBef>
                <a:spcPts val="0"/>
              </a:spcBef>
              <a:spcAft>
                <a:spcPts val="0"/>
              </a:spcAft>
              <a:buNone/>
              <a:defRPr b="1">
                <a:latin typeface="Aldrich"/>
                <a:ea typeface="Aldrich"/>
                <a:cs typeface="Aldrich"/>
                <a:sym typeface="Aldrich"/>
              </a:defRPr>
            </a:lvl9pPr>
          </a:lstStyle>
          <a:p/>
        </p:txBody>
      </p:sp>
      <p:sp>
        <p:nvSpPr>
          <p:cNvPr id="671" name="Google Shape;671;p37"/>
          <p:cNvSpPr txBox="1"/>
          <p:nvPr>
            <p:ph idx="6" type="subTitle"/>
          </p:nvPr>
        </p:nvSpPr>
        <p:spPr>
          <a:xfrm>
            <a:off x="723180" y="3373105"/>
            <a:ext cx="2423700" cy="545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1600"/>
            </a:lvl1pPr>
            <a:lvl2pPr lvl="1" rtl="0" algn="ctr">
              <a:lnSpc>
                <a:spcPct val="100000"/>
              </a:lnSpc>
              <a:spcBef>
                <a:spcPts val="0"/>
              </a:spcBef>
              <a:spcAft>
                <a:spcPts val="0"/>
              </a:spcAft>
              <a:buNone/>
              <a:defRPr sz="1600"/>
            </a:lvl2pPr>
            <a:lvl3pPr lvl="2" rtl="0" algn="ctr">
              <a:lnSpc>
                <a:spcPct val="100000"/>
              </a:lnSpc>
              <a:spcBef>
                <a:spcPts val="0"/>
              </a:spcBef>
              <a:spcAft>
                <a:spcPts val="0"/>
              </a:spcAft>
              <a:buNone/>
              <a:defRPr sz="1600"/>
            </a:lvl3pPr>
            <a:lvl4pPr lvl="3" rtl="0" algn="ctr">
              <a:lnSpc>
                <a:spcPct val="100000"/>
              </a:lnSpc>
              <a:spcBef>
                <a:spcPts val="0"/>
              </a:spcBef>
              <a:spcAft>
                <a:spcPts val="0"/>
              </a:spcAft>
              <a:buNone/>
              <a:defRPr sz="1600"/>
            </a:lvl4pPr>
            <a:lvl5pPr lvl="4" rtl="0" algn="ctr">
              <a:lnSpc>
                <a:spcPct val="100000"/>
              </a:lnSpc>
              <a:spcBef>
                <a:spcPts val="0"/>
              </a:spcBef>
              <a:spcAft>
                <a:spcPts val="0"/>
              </a:spcAft>
              <a:buNone/>
              <a:defRPr sz="1600"/>
            </a:lvl5pPr>
            <a:lvl6pPr lvl="5" rtl="0" algn="ctr">
              <a:lnSpc>
                <a:spcPct val="100000"/>
              </a:lnSpc>
              <a:spcBef>
                <a:spcPts val="0"/>
              </a:spcBef>
              <a:spcAft>
                <a:spcPts val="0"/>
              </a:spcAft>
              <a:buNone/>
              <a:defRPr sz="1600"/>
            </a:lvl6pPr>
            <a:lvl7pPr lvl="6" rtl="0" algn="ctr">
              <a:lnSpc>
                <a:spcPct val="100000"/>
              </a:lnSpc>
              <a:spcBef>
                <a:spcPts val="0"/>
              </a:spcBef>
              <a:spcAft>
                <a:spcPts val="0"/>
              </a:spcAft>
              <a:buNone/>
              <a:defRPr sz="1600"/>
            </a:lvl7pPr>
            <a:lvl8pPr lvl="7" rtl="0" algn="ctr">
              <a:lnSpc>
                <a:spcPct val="100000"/>
              </a:lnSpc>
              <a:spcBef>
                <a:spcPts val="0"/>
              </a:spcBef>
              <a:spcAft>
                <a:spcPts val="0"/>
              </a:spcAft>
              <a:buNone/>
              <a:defRPr sz="1600"/>
            </a:lvl8pPr>
            <a:lvl9pPr lvl="8" rtl="0" algn="ctr">
              <a:lnSpc>
                <a:spcPct val="100000"/>
              </a:lnSpc>
              <a:spcBef>
                <a:spcPts val="0"/>
              </a:spcBef>
              <a:spcAft>
                <a:spcPts val="0"/>
              </a:spcAft>
              <a:buNone/>
              <a:defRPr sz="1600"/>
            </a:lvl9pPr>
          </a:lstStyle>
          <a:p/>
        </p:txBody>
      </p:sp>
      <p:sp>
        <p:nvSpPr>
          <p:cNvPr id="672" name="Google Shape;672;p37"/>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1_2">
    <p:spTree>
      <p:nvGrpSpPr>
        <p:cNvPr id="673" name="Shape 673"/>
        <p:cNvGrpSpPr/>
        <p:nvPr/>
      </p:nvGrpSpPr>
      <p:grpSpPr>
        <a:xfrm>
          <a:off x="0" y="0"/>
          <a:ext cx="0" cy="0"/>
          <a:chOff x="0" y="0"/>
          <a:chExt cx="0" cy="0"/>
        </a:xfrm>
      </p:grpSpPr>
      <p:grpSp>
        <p:nvGrpSpPr>
          <p:cNvPr id="674" name="Google Shape;674;p38"/>
          <p:cNvGrpSpPr/>
          <p:nvPr/>
        </p:nvGrpSpPr>
        <p:grpSpPr>
          <a:xfrm>
            <a:off x="-97582" y="-6"/>
            <a:ext cx="9411247" cy="5153383"/>
            <a:chOff x="-97582" y="-6"/>
            <a:chExt cx="9411247" cy="5153383"/>
          </a:xfrm>
        </p:grpSpPr>
        <p:sp>
          <p:nvSpPr>
            <p:cNvPr id="675" name="Google Shape;675;p38"/>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8"/>
            <p:cNvSpPr/>
            <p:nvPr/>
          </p:nvSpPr>
          <p:spPr>
            <a:xfrm flipH="1">
              <a:off x="399046" y="0"/>
              <a:ext cx="1600279"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8"/>
            <p:cNvSpPr/>
            <p:nvPr/>
          </p:nvSpPr>
          <p:spPr>
            <a:xfrm flipH="1">
              <a:off x="1314444" y="-6"/>
              <a:ext cx="1250846"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8"/>
            <p:cNvSpPr/>
            <p:nvPr/>
          </p:nvSpPr>
          <p:spPr>
            <a:xfrm flipH="1">
              <a:off x="6735804"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8"/>
            <p:cNvSpPr/>
            <p:nvPr/>
          </p:nvSpPr>
          <p:spPr>
            <a:xfrm flipH="1" rot="10800000">
              <a:off x="8009700" y="3670093"/>
              <a:ext cx="1135497" cy="106700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0" name="Google Shape;680;p38"/>
            <p:cNvGrpSpPr/>
            <p:nvPr/>
          </p:nvGrpSpPr>
          <p:grpSpPr>
            <a:xfrm>
              <a:off x="4281415" y="75177"/>
              <a:ext cx="581170" cy="125403"/>
              <a:chOff x="4685288" y="186288"/>
              <a:chExt cx="419375" cy="90485"/>
            </a:xfrm>
          </p:grpSpPr>
          <p:sp>
            <p:nvSpPr>
              <p:cNvPr id="681" name="Google Shape;681;p38"/>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2" name="Google Shape;682;p38"/>
              <p:cNvGrpSpPr/>
              <p:nvPr/>
            </p:nvGrpSpPr>
            <p:grpSpPr>
              <a:xfrm>
                <a:off x="4685288" y="186300"/>
                <a:ext cx="419375" cy="90473"/>
                <a:chOff x="4390000" y="182175"/>
                <a:chExt cx="419375" cy="90473"/>
              </a:xfrm>
            </p:grpSpPr>
            <p:sp>
              <p:nvSpPr>
                <p:cNvPr id="683" name="Google Shape;683;p38"/>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8"/>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85" name="Google Shape;685;p38"/>
            <p:cNvGrpSpPr/>
            <p:nvPr/>
          </p:nvGrpSpPr>
          <p:grpSpPr>
            <a:xfrm rot="-1102275">
              <a:off x="239301" y="2899434"/>
              <a:ext cx="541146" cy="2225370"/>
              <a:chOff x="871338" y="1945155"/>
              <a:chExt cx="247109" cy="1016148"/>
            </a:xfrm>
          </p:grpSpPr>
          <p:sp>
            <p:nvSpPr>
              <p:cNvPr id="686" name="Google Shape;686;p38"/>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8"/>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8"/>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9" name="Google Shape;689;p38"/>
            <p:cNvSpPr/>
            <p:nvPr/>
          </p:nvSpPr>
          <p:spPr>
            <a:xfrm>
              <a:off x="7683774" y="926546"/>
              <a:ext cx="1629891" cy="217696"/>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0" name="Google Shape;690;p38"/>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38"/>
          <p:cNvSpPr txBox="1"/>
          <p:nvPr>
            <p:ph idx="2" type="title"/>
          </p:nvPr>
        </p:nvSpPr>
        <p:spPr>
          <a:xfrm>
            <a:off x="956140" y="2476038"/>
            <a:ext cx="2896500" cy="4341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b="1" sz="1800"/>
            </a:lvl1pPr>
            <a:lvl2pPr lvl="1" rtl="0" algn="ctr">
              <a:spcBef>
                <a:spcPts val="0"/>
              </a:spcBef>
              <a:spcAft>
                <a:spcPts val="0"/>
              </a:spcAft>
              <a:buSzPts val="1800"/>
              <a:buNone/>
              <a:defRPr b="1" sz="1800"/>
            </a:lvl2pPr>
            <a:lvl3pPr lvl="2" rtl="0" algn="ctr">
              <a:spcBef>
                <a:spcPts val="0"/>
              </a:spcBef>
              <a:spcAft>
                <a:spcPts val="0"/>
              </a:spcAft>
              <a:buSzPts val="1800"/>
              <a:buNone/>
              <a:defRPr b="1" sz="1800"/>
            </a:lvl3pPr>
            <a:lvl4pPr lvl="3" rtl="0" algn="ctr">
              <a:spcBef>
                <a:spcPts val="0"/>
              </a:spcBef>
              <a:spcAft>
                <a:spcPts val="0"/>
              </a:spcAft>
              <a:buSzPts val="1800"/>
              <a:buNone/>
              <a:defRPr b="1" sz="1800"/>
            </a:lvl4pPr>
            <a:lvl5pPr lvl="4" rtl="0" algn="ctr">
              <a:spcBef>
                <a:spcPts val="0"/>
              </a:spcBef>
              <a:spcAft>
                <a:spcPts val="0"/>
              </a:spcAft>
              <a:buSzPts val="1800"/>
              <a:buNone/>
              <a:defRPr b="1" sz="1800"/>
            </a:lvl5pPr>
            <a:lvl6pPr lvl="5" rtl="0" algn="ctr">
              <a:spcBef>
                <a:spcPts val="0"/>
              </a:spcBef>
              <a:spcAft>
                <a:spcPts val="0"/>
              </a:spcAft>
              <a:buSzPts val="1800"/>
              <a:buNone/>
              <a:defRPr b="1" sz="1800"/>
            </a:lvl6pPr>
            <a:lvl7pPr lvl="6" rtl="0" algn="ctr">
              <a:spcBef>
                <a:spcPts val="0"/>
              </a:spcBef>
              <a:spcAft>
                <a:spcPts val="0"/>
              </a:spcAft>
              <a:buSzPts val="1800"/>
              <a:buNone/>
              <a:defRPr b="1" sz="1800"/>
            </a:lvl7pPr>
            <a:lvl8pPr lvl="7" rtl="0" algn="ctr">
              <a:spcBef>
                <a:spcPts val="0"/>
              </a:spcBef>
              <a:spcAft>
                <a:spcPts val="0"/>
              </a:spcAft>
              <a:buSzPts val="1800"/>
              <a:buNone/>
              <a:defRPr b="1" sz="1800"/>
            </a:lvl8pPr>
            <a:lvl9pPr lvl="8" rtl="0" algn="ctr">
              <a:spcBef>
                <a:spcPts val="0"/>
              </a:spcBef>
              <a:spcAft>
                <a:spcPts val="0"/>
              </a:spcAft>
              <a:buSzPts val="1800"/>
              <a:buNone/>
              <a:defRPr b="1" sz="1800"/>
            </a:lvl9pPr>
          </a:lstStyle>
          <a:p/>
        </p:txBody>
      </p:sp>
      <p:sp>
        <p:nvSpPr>
          <p:cNvPr id="692" name="Google Shape;692;p38"/>
          <p:cNvSpPr txBox="1"/>
          <p:nvPr>
            <p:ph idx="1" type="subTitle"/>
          </p:nvPr>
        </p:nvSpPr>
        <p:spPr>
          <a:xfrm>
            <a:off x="956140" y="2871987"/>
            <a:ext cx="2896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693" name="Google Shape;693;p38"/>
          <p:cNvSpPr txBox="1"/>
          <p:nvPr>
            <p:ph idx="3" type="title"/>
          </p:nvPr>
        </p:nvSpPr>
        <p:spPr>
          <a:xfrm>
            <a:off x="956140" y="1340825"/>
            <a:ext cx="2896500" cy="4341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b="1" sz="1800"/>
            </a:lvl1pPr>
            <a:lvl2pPr lvl="1" rtl="0" algn="ctr">
              <a:spcBef>
                <a:spcPts val="0"/>
              </a:spcBef>
              <a:spcAft>
                <a:spcPts val="0"/>
              </a:spcAft>
              <a:buSzPts val="1800"/>
              <a:buNone/>
              <a:defRPr b="1" sz="1800"/>
            </a:lvl2pPr>
            <a:lvl3pPr lvl="2" rtl="0" algn="ctr">
              <a:spcBef>
                <a:spcPts val="0"/>
              </a:spcBef>
              <a:spcAft>
                <a:spcPts val="0"/>
              </a:spcAft>
              <a:buSzPts val="1800"/>
              <a:buNone/>
              <a:defRPr b="1" sz="1800"/>
            </a:lvl3pPr>
            <a:lvl4pPr lvl="3" rtl="0" algn="ctr">
              <a:spcBef>
                <a:spcPts val="0"/>
              </a:spcBef>
              <a:spcAft>
                <a:spcPts val="0"/>
              </a:spcAft>
              <a:buSzPts val="1800"/>
              <a:buNone/>
              <a:defRPr b="1" sz="1800"/>
            </a:lvl4pPr>
            <a:lvl5pPr lvl="4" rtl="0" algn="ctr">
              <a:spcBef>
                <a:spcPts val="0"/>
              </a:spcBef>
              <a:spcAft>
                <a:spcPts val="0"/>
              </a:spcAft>
              <a:buSzPts val="1800"/>
              <a:buNone/>
              <a:defRPr b="1" sz="1800"/>
            </a:lvl5pPr>
            <a:lvl6pPr lvl="5" rtl="0" algn="ctr">
              <a:spcBef>
                <a:spcPts val="0"/>
              </a:spcBef>
              <a:spcAft>
                <a:spcPts val="0"/>
              </a:spcAft>
              <a:buSzPts val="1800"/>
              <a:buNone/>
              <a:defRPr b="1" sz="1800"/>
            </a:lvl6pPr>
            <a:lvl7pPr lvl="6" rtl="0" algn="ctr">
              <a:spcBef>
                <a:spcPts val="0"/>
              </a:spcBef>
              <a:spcAft>
                <a:spcPts val="0"/>
              </a:spcAft>
              <a:buSzPts val="1800"/>
              <a:buNone/>
              <a:defRPr b="1" sz="1800"/>
            </a:lvl7pPr>
            <a:lvl8pPr lvl="7" rtl="0" algn="ctr">
              <a:spcBef>
                <a:spcPts val="0"/>
              </a:spcBef>
              <a:spcAft>
                <a:spcPts val="0"/>
              </a:spcAft>
              <a:buSzPts val="1800"/>
              <a:buNone/>
              <a:defRPr b="1" sz="1800"/>
            </a:lvl8pPr>
            <a:lvl9pPr lvl="8" rtl="0" algn="ctr">
              <a:spcBef>
                <a:spcPts val="0"/>
              </a:spcBef>
              <a:spcAft>
                <a:spcPts val="0"/>
              </a:spcAft>
              <a:buSzPts val="1800"/>
              <a:buNone/>
              <a:defRPr b="1" sz="1800"/>
            </a:lvl9pPr>
          </a:lstStyle>
          <a:p/>
        </p:txBody>
      </p:sp>
      <p:sp>
        <p:nvSpPr>
          <p:cNvPr id="694" name="Google Shape;694;p38"/>
          <p:cNvSpPr txBox="1"/>
          <p:nvPr>
            <p:ph idx="4" type="subTitle"/>
          </p:nvPr>
        </p:nvSpPr>
        <p:spPr>
          <a:xfrm>
            <a:off x="956140" y="1736725"/>
            <a:ext cx="2896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
        <p:nvSpPr>
          <p:cNvPr id="695" name="Google Shape;695;p38"/>
          <p:cNvSpPr txBox="1"/>
          <p:nvPr>
            <p:ph idx="5" type="title"/>
          </p:nvPr>
        </p:nvSpPr>
        <p:spPr>
          <a:xfrm>
            <a:off x="956140" y="3611250"/>
            <a:ext cx="2896500" cy="434100"/>
          </a:xfrm>
          <a:prstGeom prst="rect">
            <a:avLst/>
          </a:prstGeom>
        </p:spPr>
        <p:txBody>
          <a:bodyPr anchorCtr="0" anchor="t" bIns="91425" lIns="91425" spcFirstLastPara="1" rIns="91425" wrap="square" tIns="91425">
            <a:noAutofit/>
          </a:bodyPr>
          <a:lstStyle>
            <a:lvl1pPr lvl="0" rtl="0">
              <a:spcBef>
                <a:spcPts val="0"/>
              </a:spcBef>
              <a:spcAft>
                <a:spcPts val="0"/>
              </a:spcAft>
              <a:buSzPts val="1800"/>
              <a:buNone/>
              <a:defRPr b="1" sz="1800"/>
            </a:lvl1pPr>
            <a:lvl2pPr lvl="1" rtl="0" algn="ctr">
              <a:spcBef>
                <a:spcPts val="0"/>
              </a:spcBef>
              <a:spcAft>
                <a:spcPts val="0"/>
              </a:spcAft>
              <a:buSzPts val="1800"/>
              <a:buNone/>
              <a:defRPr b="1" sz="1800"/>
            </a:lvl2pPr>
            <a:lvl3pPr lvl="2" rtl="0" algn="ctr">
              <a:spcBef>
                <a:spcPts val="0"/>
              </a:spcBef>
              <a:spcAft>
                <a:spcPts val="0"/>
              </a:spcAft>
              <a:buSzPts val="1800"/>
              <a:buNone/>
              <a:defRPr b="1" sz="1800"/>
            </a:lvl3pPr>
            <a:lvl4pPr lvl="3" rtl="0" algn="ctr">
              <a:spcBef>
                <a:spcPts val="0"/>
              </a:spcBef>
              <a:spcAft>
                <a:spcPts val="0"/>
              </a:spcAft>
              <a:buSzPts val="1800"/>
              <a:buNone/>
              <a:defRPr b="1" sz="1800"/>
            </a:lvl4pPr>
            <a:lvl5pPr lvl="4" rtl="0" algn="ctr">
              <a:spcBef>
                <a:spcPts val="0"/>
              </a:spcBef>
              <a:spcAft>
                <a:spcPts val="0"/>
              </a:spcAft>
              <a:buSzPts val="1800"/>
              <a:buNone/>
              <a:defRPr b="1" sz="1800"/>
            </a:lvl5pPr>
            <a:lvl6pPr lvl="5" rtl="0" algn="ctr">
              <a:spcBef>
                <a:spcPts val="0"/>
              </a:spcBef>
              <a:spcAft>
                <a:spcPts val="0"/>
              </a:spcAft>
              <a:buSzPts val="1800"/>
              <a:buNone/>
              <a:defRPr b="1" sz="1800"/>
            </a:lvl6pPr>
            <a:lvl7pPr lvl="6" rtl="0" algn="ctr">
              <a:spcBef>
                <a:spcPts val="0"/>
              </a:spcBef>
              <a:spcAft>
                <a:spcPts val="0"/>
              </a:spcAft>
              <a:buSzPts val="1800"/>
              <a:buNone/>
              <a:defRPr b="1" sz="1800"/>
            </a:lvl7pPr>
            <a:lvl8pPr lvl="7" rtl="0" algn="ctr">
              <a:spcBef>
                <a:spcPts val="0"/>
              </a:spcBef>
              <a:spcAft>
                <a:spcPts val="0"/>
              </a:spcAft>
              <a:buSzPts val="1800"/>
              <a:buNone/>
              <a:defRPr b="1" sz="1800"/>
            </a:lvl8pPr>
            <a:lvl9pPr lvl="8" rtl="0" algn="ctr">
              <a:spcBef>
                <a:spcPts val="0"/>
              </a:spcBef>
              <a:spcAft>
                <a:spcPts val="0"/>
              </a:spcAft>
              <a:buSzPts val="1800"/>
              <a:buNone/>
              <a:defRPr b="1" sz="1800"/>
            </a:lvl9pPr>
          </a:lstStyle>
          <a:p/>
        </p:txBody>
      </p:sp>
      <p:sp>
        <p:nvSpPr>
          <p:cNvPr id="696" name="Google Shape;696;p38"/>
          <p:cNvSpPr txBox="1"/>
          <p:nvPr>
            <p:ph idx="6" type="subTitle"/>
          </p:nvPr>
        </p:nvSpPr>
        <p:spPr>
          <a:xfrm>
            <a:off x="956140" y="4007250"/>
            <a:ext cx="2896500" cy="4848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800"/>
              <a:buNone/>
              <a:defRPr sz="1600"/>
            </a:lvl1pPr>
            <a:lvl2pPr lvl="1" rtl="0" algn="ctr">
              <a:spcBef>
                <a:spcPts val="0"/>
              </a:spcBef>
              <a:spcAft>
                <a:spcPts val="0"/>
              </a:spcAft>
              <a:buSzPts val="1400"/>
              <a:buNone/>
              <a:defRPr/>
            </a:lvl2pPr>
            <a:lvl3pPr lvl="2" rtl="0" algn="ctr">
              <a:spcBef>
                <a:spcPts val="1600"/>
              </a:spcBef>
              <a:spcAft>
                <a:spcPts val="0"/>
              </a:spcAft>
              <a:buSzPts val="1400"/>
              <a:buNone/>
              <a:defRPr/>
            </a:lvl3pPr>
            <a:lvl4pPr lvl="3" rtl="0" algn="ctr">
              <a:spcBef>
                <a:spcPts val="1600"/>
              </a:spcBef>
              <a:spcAft>
                <a:spcPts val="0"/>
              </a:spcAft>
              <a:buSzPts val="1400"/>
              <a:buNone/>
              <a:defRPr/>
            </a:lvl4pPr>
            <a:lvl5pPr lvl="4" rtl="0" algn="ctr">
              <a:spcBef>
                <a:spcPts val="1600"/>
              </a:spcBef>
              <a:spcAft>
                <a:spcPts val="0"/>
              </a:spcAft>
              <a:buSzPts val="1400"/>
              <a:buNone/>
              <a:defRPr/>
            </a:lvl5pPr>
            <a:lvl6pPr lvl="5" rtl="0" algn="ctr">
              <a:spcBef>
                <a:spcPts val="1600"/>
              </a:spcBef>
              <a:spcAft>
                <a:spcPts val="0"/>
              </a:spcAft>
              <a:buSzPts val="1400"/>
              <a:buNone/>
              <a:defRPr/>
            </a:lvl6pPr>
            <a:lvl7pPr lvl="6" rtl="0" algn="ctr">
              <a:spcBef>
                <a:spcPts val="1600"/>
              </a:spcBef>
              <a:spcAft>
                <a:spcPts val="0"/>
              </a:spcAft>
              <a:buSzPts val="1400"/>
              <a:buNone/>
              <a:defRPr/>
            </a:lvl7pPr>
            <a:lvl8pPr lvl="7" rtl="0" algn="ctr">
              <a:spcBef>
                <a:spcPts val="1600"/>
              </a:spcBef>
              <a:spcAft>
                <a:spcPts val="0"/>
              </a:spcAft>
              <a:buSzPts val="1400"/>
              <a:buNone/>
              <a:defRPr/>
            </a:lvl8pPr>
            <a:lvl9pPr lvl="8" rtl="0" algn="ctr">
              <a:spcBef>
                <a:spcPts val="1600"/>
              </a:spcBef>
              <a:spcAft>
                <a:spcPts val="1600"/>
              </a:spcAft>
              <a:buSzPts val="14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697" name="Shape 697"/>
        <p:cNvGrpSpPr/>
        <p:nvPr/>
      </p:nvGrpSpPr>
      <p:grpSpPr>
        <a:xfrm>
          <a:off x="0" y="0"/>
          <a:ext cx="0" cy="0"/>
          <a:chOff x="0" y="0"/>
          <a:chExt cx="0" cy="0"/>
        </a:xfrm>
      </p:grpSpPr>
      <p:grpSp>
        <p:nvGrpSpPr>
          <p:cNvPr id="698" name="Google Shape;698;p39"/>
          <p:cNvGrpSpPr/>
          <p:nvPr/>
        </p:nvGrpSpPr>
        <p:grpSpPr>
          <a:xfrm>
            <a:off x="-9513" y="2"/>
            <a:ext cx="9177947" cy="5143510"/>
            <a:chOff x="-9513" y="2"/>
            <a:chExt cx="9177947" cy="5143510"/>
          </a:xfrm>
        </p:grpSpPr>
        <p:sp>
          <p:nvSpPr>
            <p:cNvPr id="699" name="Google Shape;699;p39"/>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9"/>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9"/>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9"/>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9"/>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4" name="Google Shape;704;p39"/>
          <p:cNvGrpSpPr/>
          <p:nvPr/>
        </p:nvGrpSpPr>
        <p:grpSpPr>
          <a:xfrm>
            <a:off x="4281415" y="75177"/>
            <a:ext cx="581170" cy="125403"/>
            <a:chOff x="4685288" y="186288"/>
            <a:chExt cx="419375" cy="90485"/>
          </a:xfrm>
        </p:grpSpPr>
        <p:sp>
          <p:nvSpPr>
            <p:cNvPr id="705" name="Google Shape;705;p39"/>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06" name="Google Shape;706;p39"/>
            <p:cNvGrpSpPr/>
            <p:nvPr/>
          </p:nvGrpSpPr>
          <p:grpSpPr>
            <a:xfrm>
              <a:off x="4685288" y="186300"/>
              <a:ext cx="419375" cy="90473"/>
              <a:chOff x="4390000" y="182175"/>
              <a:chExt cx="419375" cy="90473"/>
            </a:xfrm>
          </p:grpSpPr>
          <p:sp>
            <p:nvSpPr>
              <p:cNvPr id="707" name="Google Shape;707;p39"/>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39"/>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09" name="Google Shape;709;p39"/>
          <p:cNvSpPr txBox="1"/>
          <p:nvPr>
            <p:ph idx="1" type="subTitle"/>
          </p:nvPr>
        </p:nvSpPr>
        <p:spPr>
          <a:xfrm>
            <a:off x="2117765" y="3228984"/>
            <a:ext cx="1398600" cy="405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r">
              <a:lnSpc>
                <a:spcPct val="100000"/>
              </a:lnSpc>
              <a:spcBef>
                <a:spcPts val="0"/>
              </a:spcBef>
              <a:spcAft>
                <a:spcPts val="0"/>
              </a:spcAft>
              <a:buNone/>
              <a:defRPr b="1">
                <a:solidFill>
                  <a:schemeClr val="accent5"/>
                </a:solidFill>
                <a:latin typeface="Aldrich"/>
                <a:ea typeface="Aldrich"/>
                <a:cs typeface="Aldrich"/>
                <a:sym typeface="Aldrich"/>
              </a:defRPr>
            </a:lvl2pPr>
            <a:lvl3pPr lvl="2" rtl="0" algn="r">
              <a:lnSpc>
                <a:spcPct val="100000"/>
              </a:lnSpc>
              <a:spcBef>
                <a:spcPts val="0"/>
              </a:spcBef>
              <a:spcAft>
                <a:spcPts val="0"/>
              </a:spcAft>
              <a:buNone/>
              <a:defRPr b="1">
                <a:solidFill>
                  <a:schemeClr val="accent5"/>
                </a:solidFill>
                <a:latin typeface="Aldrich"/>
                <a:ea typeface="Aldrich"/>
                <a:cs typeface="Aldrich"/>
                <a:sym typeface="Aldrich"/>
              </a:defRPr>
            </a:lvl3pPr>
            <a:lvl4pPr lvl="3" rtl="0" algn="r">
              <a:lnSpc>
                <a:spcPct val="100000"/>
              </a:lnSpc>
              <a:spcBef>
                <a:spcPts val="0"/>
              </a:spcBef>
              <a:spcAft>
                <a:spcPts val="0"/>
              </a:spcAft>
              <a:buNone/>
              <a:defRPr b="1">
                <a:solidFill>
                  <a:schemeClr val="accent5"/>
                </a:solidFill>
                <a:latin typeface="Aldrich"/>
                <a:ea typeface="Aldrich"/>
                <a:cs typeface="Aldrich"/>
                <a:sym typeface="Aldrich"/>
              </a:defRPr>
            </a:lvl4pPr>
            <a:lvl5pPr lvl="4" rtl="0" algn="r">
              <a:lnSpc>
                <a:spcPct val="100000"/>
              </a:lnSpc>
              <a:spcBef>
                <a:spcPts val="0"/>
              </a:spcBef>
              <a:spcAft>
                <a:spcPts val="0"/>
              </a:spcAft>
              <a:buNone/>
              <a:defRPr b="1">
                <a:solidFill>
                  <a:schemeClr val="accent5"/>
                </a:solidFill>
                <a:latin typeface="Aldrich"/>
                <a:ea typeface="Aldrich"/>
                <a:cs typeface="Aldrich"/>
                <a:sym typeface="Aldrich"/>
              </a:defRPr>
            </a:lvl5pPr>
            <a:lvl6pPr lvl="5" rtl="0" algn="r">
              <a:lnSpc>
                <a:spcPct val="100000"/>
              </a:lnSpc>
              <a:spcBef>
                <a:spcPts val="0"/>
              </a:spcBef>
              <a:spcAft>
                <a:spcPts val="0"/>
              </a:spcAft>
              <a:buNone/>
              <a:defRPr b="1">
                <a:solidFill>
                  <a:schemeClr val="accent5"/>
                </a:solidFill>
                <a:latin typeface="Aldrich"/>
                <a:ea typeface="Aldrich"/>
                <a:cs typeface="Aldrich"/>
                <a:sym typeface="Aldrich"/>
              </a:defRPr>
            </a:lvl6pPr>
            <a:lvl7pPr lvl="6" rtl="0" algn="r">
              <a:lnSpc>
                <a:spcPct val="100000"/>
              </a:lnSpc>
              <a:spcBef>
                <a:spcPts val="0"/>
              </a:spcBef>
              <a:spcAft>
                <a:spcPts val="0"/>
              </a:spcAft>
              <a:buNone/>
              <a:defRPr b="1">
                <a:solidFill>
                  <a:schemeClr val="accent5"/>
                </a:solidFill>
                <a:latin typeface="Aldrich"/>
                <a:ea typeface="Aldrich"/>
                <a:cs typeface="Aldrich"/>
                <a:sym typeface="Aldrich"/>
              </a:defRPr>
            </a:lvl7pPr>
            <a:lvl8pPr lvl="7" rtl="0" algn="r">
              <a:lnSpc>
                <a:spcPct val="100000"/>
              </a:lnSpc>
              <a:spcBef>
                <a:spcPts val="0"/>
              </a:spcBef>
              <a:spcAft>
                <a:spcPts val="0"/>
              </a:spcAft>
              <a:buNone/>
              <a:defRPr b="1">
                <a:solidFill>
                  <a:schemeClr val="accent5"/>
                </a:solidFill>
                <a:latin typeface="Aldrich"/>
                <a:ea typeface="Aldrich"/>
                <a:cs typeface="Aldrich"/>
                <a:sym typeface="Aldrich"/>
              </a:defRPr>
            </a:lvl8pPr>
            <a:lvl9pPr lvl="8" rtl="0" algn="r">
              <a:lnSpc>
                <a:spcPct val="100000"/>
              </a:lnSpc>
              <a:spcBef>
                <a:spcPts val="0"/>
              </a:spcBef>
              <a:spcAft>
                <a:spcPts val="0"/>
              </a:spcAft>
              <a:buNone/>
              <a:defRPr b="1">
                <a:solidFill>
                  <a:schemeClr val="accent5"/>
                </a:solidFill>
                <a:latin typeface="Aldrich"/>
                <a:ea typeface="Aldrich"/>
                <a:cs typeface="Aldrich"/>
                <a:sym typeface="Aldrich"/>
              </a:defRPr>
            </a:lvl9pPr>
          </a:lstStyle>
          <a:p/>
        </p:txBody>
      </p:sp>
      <p:sp>
        <p:nvSpPr>
          <p:cNvPr id="710" name="Google Shape;710;p39"/>
          <p:cNvSpPr txBox="1"/>
          <p:nvPr>
            <p:ph idx="2" type="subTitle"/>
          </p:nvPr>
        </p:nvSpPr>
        <p:spPr>
          <a:xfrm>
            <a:off x="5627635" y="3228984"/>
            <a:ext cx="1398600" cy="405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nSpc>
                <a:spcPct val="100000"/>
              </a:lnSpc>
              <a:spcBef>
                <a:spcPts val="0"/>
              </a:spcBef>
              <a:spcAft>
                <a:spcPts val="0"/>
              </a:spcAft>
              <a:buNone/>
              <a:defRPr b="1">
                <a:solidFill>
                  <a:schemeClr val="accent5"/>
                </a:solidFill>
                <a:latin typeface="Aldrich"/>
                <a:ea typeface="Aldrich"/>
                <a:cs typeface="Aldrich"/>
                <a:sym typeface="Aldrich"/>
              </a:defRPr>
            </a:lvl2pPr>
            <a:lvl3pPr lvl="2" rtl="0">
              <a:lnSpc>
                <a:spcPct val="100000"/>
              </a:lnSpc>
              <a:spcBef>
                <a:spcPts val="0"/>
              </a:spcBef>
              <a:spcAft>
                <a:spcPts val="0"/>
              </a:spcAft>
              <a:buNone/>
              <a:defRPr b="1">
                <a:solidFill>
                  <a:schemeClr val="accent5"/>
                </a:solidFill>
                <a:latin typeface="Aldrich"/>
                <a:ea typeface="Aldrich"/>
                <a:cs typeface="Aldrich"/>
                <a:sym typeface="Aldrich"/>
              </a:defRPr>
            </a:lvl3pPr>
            <a:lvl4pPr lvl="3" rtl="0">
              <a:lnSpc>
                <a:spcPct val="100000"/>
              </a:lnSpc>
              <a:spcBef>
                <a:spcPts val="0"/>
              </a:spcBef>
              <a:spcAft>
                <a:spcPts val="0"/>
              </a:spcAft>
              <a:buNone/>
              <a:defRPr b="1">
                <a:solidFill>
                  <a:schemeClr val="accent5"/>
                </a:solidFill>
                <a:latin typeface="Aldrich"/>
                <a:ea typeface="Aldrich"/>
                <a:cs typeface="Aldrich"/>
                <a:sym typeface="Aldrich"/>
              </a:defRPr>
            </a:lvl4pPr>
            <a:lvl5pPr lvl="4" rtl="0">
              <a:lnSpc>
                <a:spcPct val="100000"/>
              </a:lnSpc>
              <a:spcBef>
                <a:spcPts val="0"/>
              </a:spcBef>
              <a:spcAft>
                <a:spcPts val="0"/>
              </a:spcAft>
              <a:buNone/>
              <a:defRPr b="1">
                <a:solidFill>
                  <a:schemeClr val="accent5"/>
                </a:solidFill>
                <a:latin typeface="Aldrich"/>
                <a:ea typeface="Aldrich"/>
                <a:cs typeface="Aldrich"/>
                <a:sym typeface="Aldrich"/>
              </a:defRPr>
            </a:lvl5pPr>
            <a:lvl6pPr lvl="5" rtl="0">
              <a:lnSpc>
                <a:spcPct val="100000"/>
              </a:lnSpc>
              <a:spcBef>
                <a:spcPts val="0"/>
              </a:spcBef>
              <a:spcAft>
                <a:spcPts val="0"/>
              </a:spcAft>
              <a:buNone/>
              <a:defRPr b="1">
                <a:solidFill>
                  <a:schemeClr val="accent5"/>
                </a:solidFill>
                <a:latin typeface="Aldrich"/>
                <a:ea typeface="Aldrich"/>
                <a:cs typeface="Aldrich"/>
                <a:sym typeface="Aldrich"/>
              </a:defRPr>
            </a:lvl6pPr>
            <a:lvl7pPr lvl="6" rtl="0">
              <a:lnSpc>
                <a:spcPct val="100000"/>
              </a:lnSpc>
              <a:spcBef>
                <a:spcPts val="0"/>
              </a:spcBef>
              <a:spcAft>
                <a:spcPts val="0"/>
              </a:spcAft>
              <a:buNone/>
              <a:defRPr b="1">
                <a:solidFill>
                  <a:schemeClr val="accent5"/>
                </a:solidFill>
                <a:latin typeface="Aldrich"/>
                <a:ea typeface="Aldrich"/>
                <a:cs typeface="Aldrich"/>
                <a:sym typeface="Aldrich"/>
              </a:defRPr>
            </a:lvl7pPr>
            <a:lvl8pPr lvl="7" rtl="0">
              <a:lnSpc>
                <a:spcPct val="100000"/>
              </a:lnSpc>
              <a:spcBef>
                <a:spcPts val="0"/>
              </a:spcBef>
              <a:spcAft>
                <a:spcPts val="0"/>
              </a:spcAft>
              <a:buNone/>
              <a:defRPr b="1">
                <a:solidFill>
                  <a:schemeClr val="accent5"/>
                </a:solidFill>
                <a:latin typeface="Aldrich"/>
                <a:ea typeface="Aldrich"/>
                <a:cs typeface="Aldrich"/>
                <a:sym typeface="Aldrich"/>
              </a:defRPr>
            </a:lvl8pPr>
            <a:lvl9pPr lvl="8" rtl="0">
              <a:lnSpc>
                <a:spcPct val="100000"/>
              </a:lnSpc>
              <a:spcBef>
                <a:spcPts val="0"/>
              </a:spcBef>
              <a:spcAft>
                <a:spcPts val="0"/>
              </a:spcAft>
              <a:buNone/>
              <a:defRPr b="1">
                <a:solidFill>
                  <a:schemeClr val="accent5"/>
                </a:solidFill>
                <a:latin typeface="Aldrich"/>
                <a:ea typeface="Aldrich"/>
                <a:cs typeface="Aldrich"/>
                <a:sym typeface="Aldrich"/>
              </a:defRPr>
            </a:lvl9pPr>
          </a:lstStyle>
          <a:p/>
        </p:txBody>
      </p:sp>
      <p:sp>
        <p:nvSpPr>
          <p:cNvPr id="711" name="Google Shape;711;p39"/>
          <p:cNvSpPr txBox="1"/>
          <p:nvPr>
            <p:ph idx="3" type="subTitle"/>
          </p:nvPr>
        </p:nvSpPr>
        <p:spPr>
          <a:xfrm>
            <a:off x="1297865" y="3645247"/>
            <a:ext cx="2218500" cy="459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chemeClr val="accent5"/>
              </a:buClr>
              <a:buSzPts val="1600"/>
              <a:buNone/>
              <a:defRPr sz="1600">
                <a:solidFill>
                  <a:schemeClr val="accent5"/>
                </a:solidFill>
              </a:defRPr>
            </a:lvl1pPr>
            <a:lvl2pPr lvl="1" rtl="0">
              <a:spcBef>
                <a:spcPts val="0"/>
              </a:spcBef>
              <a:spcAft>
                <a:spcPts val="0"/>
              </a:spcAft>
              <a:buClr>
                <a:schemeClr val="accent5"/>
              </a:buClr>
              <a:buSzPts val="1400"/>
              <a:buNone/>
              <a:defRPr>
                <a:solidFill>
                  <a:schemeClr val="accent5"/>
                </a:solidFill>
              </a:defRPr>
            </a:lvl2pPr>
            <a:lvl3pPr lvl="2" rtl="0">
              <a:spcBef>
                <a:spcPts val="1600"/>
              </a:spcBef>
              <a:spcAft>
                <a:spcPts val="0"/>
              </a:spcAft>
              <a:buClr>
                <a:schemeClr val="accent5"/>
              </a:buClr>
              <a:buSzPts val="1400"/>
              <a:buNone/>
              <a:defRPr>
                <a:solidFill>
                  <a:schemeClr val="accent5"/>
                </a:solidFill>
              </a:defRPr>
            </a:lvl3pPr>
            <a:lvl4pPr lvl="3" rtl="0">
              <a:spcBef>
                <a:spcPts val="1600"/>
              </a:spcBef>
              <a:spcAft>
                <a:spcPts val="0"/>
              </a:spcAft>
              <a:buClr>
                <a:schemeClr val="accent5"/>
              </a:buClr>
              <a:buSzPts val="1400"/>
              <a:buNone/>
              <a:defRPr>
                <a:solidFill>
                  <a:schemeClr val="accent5"/>
                </a:solidFill>
              </a:defRPr>
            </a:lvl4pPr>
            <a:lvl5pPr lvl="4" rtl="0">
              <a:spcBef>
                <a:spcPts val="1600"/>
              </a:spcBef>
              <a:spcAft>
                <a:spcPts val="0"/>
              </a:spcAft>
              <a:buClr>
                <a:schemeClr val="accent5"/>
              </a:buClr>
              <a:buSzPts val="1400"/>
              <a:buNone/>
              <a:defRPr>
                <a:solidFill>
                  <a:schemeClr val="accent5"/>
                </a:solidFill>
              </a:defRPr>
            </a:lvl5pPr>
            <a:lvl6pPr lvl="5" rtl="0">
              <a:spcBef>
                <a:spcPts val="1600"/>
              </a:spcBef>
              <a:spcAft>
                <a:spcPts val="0"/>
              </a:spcAft>
              <a:buClr>
                <a:schemeClr val="accent5"/>
              </a:buClr>
              <a:buSzPts val="1400"/>
              <a:buNone/>
              <a:defRPr>
                <a:solidFill>
                  <a:schemeClr val="accent5"/>
                </a:solidFill>
              </a:defRPr>
            </a:lvl6pPr>
            <a:lvl7pPr lvl="6" rtl="0">
              <a:spcBef>
                <a:spcPts val="1600"/>
              </a:spcBef>
              <a:spcAft>
                <a:spcPts val="0"/>
              </a:spcAft>
              <a:buClr>
                <a:schemeClr val="accent5"/>
              </a:buClr>
              <a:buSzPts val="1400"/>
              <a:buNone/>
              <a:defRPr>
                <a:solidFill>
                  <a:schemeClr val="accent5"/>
                </a:solidFill>
              </a:defRPr>
            </a:lvl7pPr>
            <a:lvl8pPr lvl="7" rtl="0">
              <a:spcBef>
                <a:spcPts val="1600"/>
              </a:spcBef>
              <a:spcAft>
                <a:spcPts val="0"/>
              </a:spcAft>
              <a:buClr>
                <a:schemeClr val="accent5"/>
              </a:buClr>
              <a:buSzPts val="1400"/>
              <a:buNone/>
              <a:defRPr>
                <a:solidFill>
                  <a:schemeClr val="accent5"/>
                </a:solidFill>
              </a:defRPr>
            </a:lvl8pPr>
            <a:lvl9pPr lvl="8" rtl="0">
              <a:spcBef>
                <a:spcPts val="1600"/>
              </a:spcBef>
              <a:spcAft>
                <a:spcPts val="1600"/>
              </a:spcAft>
              <a:buClr>
                <a:schemeClr val="accent5"/>
              </a:buClr>
              <a:buSzPts val="1400"/>
              <a:buNone/>
              <a:defRPr>
                <a:solidFill>
                  <a:schemeClr val="accent5"/>
                </a:solidFill>
              </a:defRPr>
            </a:lvl9pPr>
          </a:lstStyle>
          <a:p/>
        </p:txBody>
      </p:sp>
      <p:sp>
        <p:nvSpPr>
          <p:cNvPr id="712" name="Google Shape;712;p39"/>
          <p:cNvSpPr txBox="1"/>
          <p:nvPr>
            <p:ph idx="4" type="subTitle"/>
          </p:nvPr>
        </p:nvSpPr>
        <p:spPr>
          <a:xfrm>
            <a:off x="5627635" y="3645247"/>
            <a:ext cx="2218500" cy="4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5"/>
              </a:buClr>
              <a:buSzPts val="1600"/>
              <a:buNone/>
              <a:defRPr sz="1600">
                <a:solidFill>
                  <a:schemeClr val="accent5"/>
                </a:solidFill>
              </a:defRPr>
            </a:lvl1pPr>
            <a:lvl2pPr lvl="1" rtl="0">
              <a:spcBef>
                <a:spcPts val="0"/>
              </a:spcBef>
              <a:spcAft>
                <a:spcPts val="0"/>
              </a:spcAft>
              <a:buClr>
                <a:schemeClr val="accent5"/>
              </a:buClr>
              <a:buSzPts val="1400"/>
              <a:buNone/>
              <a:defRPr>
                <a:solidFill>
                  <a:schemeClr val="accent5"/>
                </a:solidFill>
              </a:defRPr>
            </a:lvl2pPr>
            <a:lvl3pPr lvl="2" rtl="0">
              <a:spcBef>
                <a:spcPts val="1600"/>
              </a:spcBef>
              <a:spcAft>
                <a:spcPts val="0"/>
              </a:spcAft>
              <a:buClr>
                <a:schemeClr val="accent5"/>
              </a:buClr>
              <a:buSzPts val="1400"/>
              <a:buNone/>
              <a:defRPr>
                <a:solidFill>
                  <a:schemeClr val="accent5"/>
                </a:solidFill>
              </a:defRPr>
            </a:lvl3pPr>
            <a:lvl4pPr lvl="3" rtl="0">
              <a:spcBef>
                <a:spcPts val="1600"/>
              </a:spcBef>
              <a:spcAft>
                <a:spcPts val="0"/>
              </a:spcAft>
              <a:buClr>
                <a:schemeClr val="accent5"/>
              </a:buClr>
              <a:buSzPts val="1400"/>
              <a:buNone/>
              <a:defRPr>
                <a:solidFill>
                  <a:schemeClr val="accent5"/>
                </a:solidFill>
              </a:defRPr>
            </a:lvl4pPr>
            <a:lvl5pPr lvl="4" rtl="0">
              <a:spcBef>
                <a:spcPts val="1600"/>
              </a:spcBef>
              <a:spcAft>
                <a:spcPts val="0"/>
              </a:spcAft>
              <a:buClr>
                <a:schemeClr val="accent5"/>
              </a:buClr>
              <a:buSzPts val="1400"/>
              <a:buNone/>
              <a:defRPr>
                <a:solidFill>
                  <a:schemeClr val="accent5"/>
                </a:solidFill>
              </a:defRPr>
            </a:lvl5pPr>
            <a:lvl6pPr lvl="5" rtl="0">
              <a:spcBef>
                <a:spcPts val="1600"/>
              </a:spcBef>
              <a:spcAft>
                <a:spcPts val="0"/>
              </a:spcAft>
              <a:buClr>
                <a:schemeClr val="accent5"/>
              </a:buClr>
              <a:buSzPts val="1400"/>
              <a:buNone/>
              <a:defRPr>
                <a:solidFill>
                  <a:schemeClr val="accent5"/>
                </a:solidFill>
              </a:defRPr>
            </a:lvl6pPr>
            <a:lvl7pPr lvl="6" rtl="0">
              <a:spcBef>
                <a:spcPts val="1600"/>
              </a:spcBef>
              <a:spcAft>
                <a:spcPts val="0"/>
              </a:spcAft>
              <a:buClr>
                <a:schemeClr val="accent5"/>
              </a:buClr>
              <a:buSzPts val="1400"/>
              <a:buNone/>
              <a:defRPr>
                <a:solidFill>
                  <a:schemeClr val="accent5"/>
                </a:solidFill>
              </a:defRPr>
            </a:lvl7pPr>
            <a:lvl8pPr lvl="7" rtl="0">
              <a:spcBef>
                <a:spcPts val="1600"/>
              </a:spcBef>
              <a:spcAft>
                <a:spcPts val="0"/>
              </a:spcAft>
              <a:buClr>
                <a:schemeClr val="accent5"/>
              </a:buClr>
              <a:buSzPts val="1400"/>
              <a:buNone/>
              <a:defRPr>
                <a:solidFill>
                  <a:schemeClr val="accent5"/>
                </a:solidFill>
              </a:defRPr>
            </a:lvl8pPr>
            <a:lvl9pPr lvl="8" rtl="0">
              <a:spcBef>
                <a:spcPts val="1600"/>
              </a:spcBef>
              <a:spcAft>
                <a:spcPts val="1600"/>
              </a:spcAft>
              <a:buClr>
                <a:schemeClr val="accent5"/>
              </a:buClr>
              <a:buSzPts val="1400"/>
              <a:buNone/>
              <a:defRPr>
                <a:solidFill>
                  <a:schemeClr val="accent5"/>
                </a:solidFill>
              </a:defRPr>
            </a:lvl9pPr>
          </a:lstStyle>
          <a:p/>
        </p:txBody>
      </p:sp>
      <p:sp>
        <p:nvSpPr>
          <p:cNvPr id="713" name="Google Shape;713;p39"/>
          <p:cNvSpPr txBox="1"/>
          <p:nvPr>
            <p:ph idx="5" type="subTitle"/>
          </p:nvPr>
        </p:nvSpPr>
        <p:spPr>
          <a:xfrm>
            <a:off x="2117765" y="1709641"/>
            <a:ext cx="1398600" cy="405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gn="r">
              <a:lnSpc>
                <a:spcPct val="100000"/>
              </a:lnSpc>
              <a:spcBef>
                <a:spcPts val="0"/>
              </a:spcBef>
              <a:spcAft>
                <a:spcPts val="0"/>
              </a:spcAft>
              <a:buNone/>
              <a:defRPr b="1">
                <a:solidFill>
                  <a:schemeClr val="accent5"/>
                </a:solidFill>
                <a:latin typeface="Aldrich"/>
                <a:ea typeface="Aldrich"/>
                <a:cs typeface="Aldrich"/>
                <a:sym typeface="Aldrich"/>
              </a:defRPr>
            </a:lvl2pPr>
            <a:lvl3pPr lvl="2" rtl="0" algn="r">
              <a:lnSpc>
                <a:spcPct val="100000"/>
              </a:lnSpc>
              <a:spcBef>
                <a:spcPts val="0"/>
              </a:spcBef>
              <a:spcAft>
                <a:spcPts val="0"/>
              </a:spcAft>
              <a:buNone/>
              <a:defRPr b="1">
                <a:solidFill>
                  <a:schemeClr val="accent5"/>
                </a:solidFill>
                <a:latin typeface="Aldrich"/>
                <a:ea typeface="Aldrich"/>
                <a:cs typeface="Aldrich"/>
                <a:sym typeface="Aldrich"/>
              </a:defRPr>
            </a:lvl3pPr>
            <a:lvl4pPr lvl="3" rtl="0" algn="r">
              <a:lnSpc>
                <a:spcPct val="100000"/>
              </a:lnSpc>
              <a:spcBef>
                <a:spcPts val="0"/>
              </a:spcBef>
              <a:spcAft>
                <a:spcPts val="0"/>
              </a:spcAft>
              <a:buNone/>
              <a:defRPr b="1">
                <a:solidFill>
                  <a:schemeClr val="accent5"/>
                </a:solidFill>
                <a:latin typeface="Aldrich"/>
                <a:ea typeface="Aldrich"/>
                <a:cs typeface="Aldrich"/>
                <a:sym typeface="Aldrich"/>
              </a:defRPr>
            </a:lvl4pPr>
            <a:lvl5pPr lvl="4" rtl="0" algn="r">
              <a:lnSpc>
                <a:spcPct val="100000"/>
              </a:lnSpc>
              <a:spcBef>
                <a:spcPts val="0"/>
              </a:spcBef>
              <a:spcAft>
                <a:spcPts val="0"/>
              </a:spcAft>
              <a:buNone/>
              <a:defRPr b="1">
                <a:solidFill>
                  <a:schemeClr val="accent5"/>
                </a:solidFill>
                <a:latin typeface="Aldrich"/>
                <a:ea typeface="Aldrich"/>
                <a:cs typeface="Aldrich"/>
                <a:sym typeface="Aldrich"/>
              </a:defRPr>
            </a:lvl5pPr>
            <a:lvl6pPr lvl="5" rtl="0" algn="r">
              <a:lnSpc>
                <a:spcPct val="100000"/>
              </a:lnSpc>
              <a:spcBef>
                <a:spcPts val="0"/>
              </a:spcBef>
              <a:spcAft>
                <a:spcPts val="0"/>
              </a:spcAft>
              <a:buNone/>
              <a:defRPr b="1">
                <a:solidFill>
                  <a:schemeClr val="accent5"/>
                </a:solidFill>
                <a:latin typeface="Aldrich"/>
                <a:ea typeface="Aldrich"/>
                <a:cs typeface="Aldrich"/>
                <a:sym typeface="Aldrich"/>
              </a:defRPr>
            </a:lvl6pPr>
            <a:lvl7pPr lvl="6" rtl="0" algn="r">
              <a:lnSpc>
                <a:spcPct val="100000"/>
              </a:lnSpc>
              <a:spcBef>
                <a:spcPts val="0"/>
              </a:spcBef>
              <a:spcAft>
                <a:spcPts val="0"/>
              </a:spcAft>
              <a:buNone/>
              <a:defRPr b="1">
                <a:solidFill>
                  <a:schemeClr val="accent5"/>
                </a:solidFill>
                <a:latin typeface="Aldrich"/>
                <a:ea typeface="Aldrich"/>
                <a:cs typeface="Aldrich"/>
                <a:sym typeface="Aldrich"/>
              </a:defRPr>
            </a:lvl7pPr>
            <a:lvl8pPr lvl="7" rtl="0" algn="r">
              <a:lnSpc>
                <a:spcPct val="100000"/>
              </a:lnSpc>
              <a:spcBef>
                <a:spcPts val="0"/>
              </a:spcBef>
              <a:spcAft>
                <a:spcPts val="0"/>
              </a:spcAft>
              <a:buNone/>
              <a:defRPr b="1">
                <a:solidFill>
                  <a:schemeClr val="accent5"/>
                </a:solidFill>
                <a:latin typeface="Aldrich"/>
                <a:ea typeface="Aldrich"/>
                <a:cs typeface="Aldrich"/>
                <a:sym typeface="Aldrich"/>
              </a:defRPr>
            </a:lvl8pPr>
            <a:lvl9pPr lvl="8" rtl="0" algn="r">
              <a:lnSpc>
                <a:spcPct val="100000"/>
              </a:lnSpc>
              <a:spcBef>
                <a:spcPts val="0"/>
              </a:spcBef>
              <a:spcAft>
                <a:spcPts val="0"/>
              </a:spcAft>
              <a:buNone/>
              <a:defRPr b="1">
                <a:solidFill>
                  <a:schemeClr val="accent5"/>
                </a:solidFill>
                <a:latin typeface="Aldrich"/>
                <a:ea typeface="Aldrich"/>
                <a:cs typeface="Aldrich"/>
                <a:sym typeface="Aldrich"/>
              </a:defRPr>
            </a:lvl9pPr>
          </a:lstStyle>
          <a:p/>
        </p:txBody>
      </p:sp>
      <p:sp>
        <p:nvSpPr>
          <p:cNvPr id="714" name="Google Shape;714;p39"/>
          <p:cNvSpPr txBox="1"/>
          <p:nvPr>
            <p:ph idx="6" type="subTitle"/>
          </p:nvPr>
        </p:nvSpPr>
        <p:spPr>
          <a:xfrm>
            <a:off x="5627635" y="1709641"/>
            <a:ext cx="1398600" cy="405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None/>
              <a:defRPr b="1" sz="1800">
                <a:solidFill>
                  <a:schemeClr val="accent5"/>
                </a:solidFill>
                <a:latin typeface="Aldrich"/>
                <a:ea typeface="Aldrich"/>
                <a:cs typeface="Aldrich"/>
                <a:sym typeface="Aldrich"/>
              </a:defRPr>
            </a:lvl1pPr>
            <a:lvl2pPr lvl="1" rtl="0">
              <a:lnSpc>
                <a:spcPct val="100000"/>
              </a:lnSpc>
              <a:spcBef>
                <a:spcPts val="0"/>
              </a:spcBef>
              <a:spcAft>
                <a:spcPts val="0"/>
              </a:spcAft>
              <a:buNone/>
              <a:defRPr b="1">
                <a:solidFill>
                  <a:schemeClr val="accent5"/>
                </a:solidFill>
                <a:latin typeface="Aldrich"/>
                <a:ea typeface="Aldrich"/>
                <a:cs typeface="Aldrich"/>
                <a:sym typeface="Aldrich"/>
              </a:defRPr>
            </a:lvl2pPr>
            <a:lvl3pPr lvl="2" rtl="0">
              <a:lnSpc>
                <a:spcPct val="100000"/>
              </a:lnSpc>
              <a:spcBef>
                <a:spcPts val="0"/>
              </a:spcBef>
              <a:spcAft>
                <a:spcPts val="0"/>
              </a:spcAft>
              <a:buNone/>
              <a:defRPr b="1">
                <a:solidFill>
                  <a:schemeClr val="accent5"/>
                </a:solidFill>
                <a:latin typeface="Aldrich"/>
                <a:ea typeface="Aldrich"/>
                <a:cs typeface="Aldrich"/>
                <a:sym typeface="Aldrich"/>
              </a:defRPr>
            </a:lvl3pPr>
            <a:lvl4pPr lvl="3" rtl="0">
              <a:lnSpc>
                <a:spcPct val="100000"/>
              </a:lnSpc>
              <a:spcBef>
                <a:spcPts val="0"/>
              </a:spcBef>
              <a:spcAft>
                <a:spcPts val="0"/>
              </a:spcAft>
              <a:buNone/>
              <a:defRPr b="1">
                <a:solidFill>
                  <a:schemeClr val="accent5"/>
                </a:solidFill>
                <a:latin typeface="Aldrich"/>
                <a:ea typeface="Aldrich"/>
                <a:cs typeface="Aldrich"/>
                <a:sym typeface="Aldrich"/>
              </a:defRPr>
            </a:lvl4pPr>
            <a:lvl5pPr lvl="4" rtl="0">
              <a:lnSpc>
                <a:spcPct val="100000"/>
              </a:lnSpc>
              <a:spcBef>
                <a:spcPts val="0"/>
              </a:spcBef>
              <a:spcAft>
                <a:spcPts val="0"/>
              </a:spcAft>
              <a:buNone/>
              <a:defRPr b="1">
                <a:solidFill>
                  <a:schemeClr val="accent5"/>
                </a:solidFill>
                <a:latin typeface="Aldrich"/>
                <a:ea typeface="Aldrich"/>
                <a:cs typeface="Aldrich"/>
                <a:sym typeface="Aldrich"/>
              </a:defRPr>
            </a:lvl5pPr>
            <a:lvl6pPr lvl="5" rtl="0">
              <a:lnSpc>
                <a:spcPct val="100000"/>
              </a:lnSpc>
              <a:spcBef>
                <a:spcPts val="0"/>
              </a:spcBef>
              <a:spcAft>
                <a:spcPts val="0"/>
              </a:spcAft>
              <a:buNone/>
              <a:defRPr b="1">
                <a:solidFill>
                  <a:schemeClr val="accent5"/>
                </a:solidFill>
                <a:latin typeface="Aldrich"/>
                <a:ea typeface="Aldrich"/>
                <a:cs typeface="Aldrich"/>
                <a:sym typeface="Aldrich"/>
              </a:defRPr>
            </a:lvl6pPr>
            <a:lvl7pPr lvl="6" rtl="0">
              <a:lnSpc>
                <a:spcPct val="100000"/>
              </a:lnSpc>
              <a:spcBef>
                <a:spcPts val="0"/>
              </a:spcBef>
              <a:spcAft>
                <a:spcPts val="0"/>
              </a:spcAft>
              <a:buNone/>
              <a:defRPr b="1">
                <a:solidFill>
                  <a:schemeClr val="accent5"/>
                </a:solidFill>
                <a:latin typeface="Aldrich"/>
                <a:ea typeface="Aldrich"/>
                <a:cs typeface="Aldrich"/>
                <a:sym typeface="Aldrich"/>
              </a:defRPr>
            </a:lvl7pPr>
            <a:lvl8pPr lvl="7" rtl="0">
              <a:lnSpc>
                <a:spcPct val="100000"/>
              </a:lnSpc>
              <a:spcBef>
                <a:spcPts val="0"/>
              </a:spcBef>
              <a:spcAft>
                <a:spcPts val="0"/>
              </a:spcAft>
              <a:buNone/>
              <a:defRPr b="1">
                <a:solidFill>
                  <a:schemeClr val="accent5"/>
                </a:solidFill>
                <a:latin typeface="Aldrich"/>
                <a:ea typeface="Aldrich"/>
                <a:cs typeface="Aldrich"/>
                <a:sym typeface="Aldrich"/>
              </a:defRPr>
            </a:lvl8pPr>
            <a:lvl9pPr lvl="8" rtl="0">
              <a:lnSpc>
                <a:spcPct val="100000"/>
              </a:lnSpc>
              <a:spcBef>
                <a:spcPts val="0"/>
              </a:spcBef>
              <a:spcAft>
                <a:spcPts val="0"/>
              </a:spcAft>
              <a:buNone/>
              <a:defRPr b="1">
                <a:solidFill>
                  <a:schemeClr val="accent5"/>
                </a:solidFill>
                <a:latin typeface="Aldrich"/>
                <a:ea typeface="Aldrich"/>
                <a:cs typeface="Aldrich"/>
                <a:sym typeface="Aldrich"/>
              </a:defRPr>
            </a:lvl9pPr>
          </a:lstStyle>
          <a:p/>
        </p:txBody>
      </p:sp>
      <p:sp>
        <p:nvSpPr>
          <p:cNvPr id="715" name="Google Shape;715;p39"/>
          <p:cNvSpPr txBox="1"/>
          <p:nvPr>
            <p:ph idx="7" type="subTitle"/>
          </p:nvPr>
        </p:nvSpPr>
        <p:spPr>
          <a:xfrm>
            <a:off x="1297865" y="2125989"/>
            <a:ext cx="2218500" cy="4596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Clr>
                <a:schemeClr val="accent5"/>
              </a:buClr>
              <a:buSzPts val="1600"/>
              <a:buNone/>
              <a:defRPr sz="1600">
                <a:solidFill>
                  <a:schemeClr val="accent5"/>
                </a:solidFill>
              </a:defRPr>
            </a:lvl1pPr>
            <a:lvl2pPr lvl="1" rtl="0">
              <a:spcBef>
                <a:spcPts val="0"/>
              </a:spcBef>
              <a:spcAft>
                <a:spcPts val="0"/>
              </a:spcAft>
              <a:buClr>
                <a:schemeClr val="accent5"/>
              </a:buClr>
              <a:buSzPts val="1400"/>
              <a:buNone/>
              <a:defRPr>
                <a:solidFill>
                  <a:schemeClr val="accent5"/>
                </a:solidFill>
              </a:defRPr>
            </a:lvl2pPr>
            <a:lvl3pPr lvl="2" rtl="0">
              <a:spcBef>
                <a:spcPts val="1600"/>
              </a:spcBef>
              <a:spcAft>
                <a:spcPts val="0"/>
              </a:spcAft>
              <a:buClr>
                <a:schemeClr val="accent5"/>
              </a:buClr>
              <a:buSzPts val="1400"/>
              <a:buNone/>
              <a:defRPr>
                <a:solidFill>
                  <a:schemeClr val="accent5"/>
                </a:solidFill>
              </a:defRPr>
            </a:lvl3pPr>
            <a:lvl4pPr lvl="3" rtl="0">
              <a:spcBef>
                <a:spcPts val="1600"/>
              </a:spcBef>
              <a:spcAft>
                <a:spcPts val="0"/>
              </a:spcAft>
              <a:buClr>
                <a:schemeClr val="accent5"/>
              </a:buClr>
              <a:buSzPts val="1400"/>
              <a:buNone/>
              <a:defRPr>
                <a:solidFill>
                  <a:schemeClr val="accent5"/>
                </a:solidFill>
              </a:defRPr>
            </a:lvl4pPr>
            <a:lvl5pPr lvl="4" rtl="0">
              <a:spcBef>
                <a:spcPts val="1600"/>
              </a:spcBef>
              <a:spcAft>
                <a:spcPts val="0"/>
              </a:spcAft>
              <a:buClr>
                <a:schemeClr val="accent5"/>
              </a:buClr>
              <a:buSzPts val="1400"/>
              <a:buNone/>
              <a:defRPr>
                <a:solidFill>
                  <a:schemeClr val="accent5"/>
                </a:solidFill>
              </a:defRPr>
            </a:lvl5pPr>
            <a:lvl6pPr lvl="5" rtl="0">
              <a:spcBef>
                <a:spcPts val="1600"/>
              </a:spcBef>
              <a:spcAft>
                <a:spcPts val="0"/>
              </a:spcAft>
              <a:buClr>
                <a:schemeClr val="accent5"/>
              </a:buClr>
              <a:buSzPts val="1400"/>
              <a:buNone/>
              <a:defRPr>
                <a:solidFill>
                  <a:schemeClr val="accent5"/>
                </a:solidFill>
              </a:defRPr>
            </a:lvl6pPr>
            <a:lvl7pPr lvl="6" rtl="0">
              <a:spcBef>
                <a:spcPts val="1600"/>
              </a:spcBef>
              <a:spcAft>
                <a:spcPts val="0"/>
              </a:spcAft>
              <a:buClr>
                <a:schemeClr val="accent5"/>
              </a:buClr>
              <a:buSzPts val="1400"/>
              <a:buNone/>
              <a:defRPr>
                <a:solidFill>
                  <a:schemeClr val="accent5"/>
                </a:solidFill>
              </a:defRPr>
            </a:lvl7pPr>
            <a:lvl8pPr lvl="7" rtl="0">
              <a:spcBef>
                <a:spcPts val="1600"/>
              </a:spcBef>
              <a:spcAft>
                <a:spcPts val="0"/>
              </a:spcAft>
              <a:buClr>
                <a:schemeClr val="accent5"/>
              </a:buClr>
              <a:buSzPts val="1400"/>
              <a:buNone/>
              <a:defRPr>
                <a:solidFill>
                  <a:schemeClr val="accent5"/>
                </a:solidFill>
              </a:defRPr>
            </a:lvl8pPr>
            <a:lvl9pPr lvl="8" rtl="0">
              <a:spcBef>
                <a:spcPts val="1600"/>
              </a:spcBef>
              <a:spcAft>
                <a:spcPts val="1600"/>
              </a:spcAft>
              <a:buClr>
                <a:schemeClr val="accent5"/>
              </a:buClr>
              <a:buSzPts val="1400"/>
              <a:buNone/>
              <a:defRPr>
                <a:solidFill>
                  <a:schemeClr val="accent5"/>
                </a:solidFill>
              </a:defRPr>
            </a:lvl9pPr>
          </a:lstStyle>
          <a:p/>
        </p:txBody>
      </p:sp>
      <p:sp>
        <p:nvSpPr>
          <p:cNvPr id="716" name="Google Shape;716;p39"/>
          <p:cNvSpPr txBox="1"/>
          <p:nvPr>
            <p:ph idx="8" type="subTitle"/>
          </p:nvPr>
        </p:nvSpPr>
        <p:spPr>
          <a:xfrm>
            <a:off x="5627635" y="2125989"/>
            <a:ext cx="2218500" cy="4596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Clr>
                <a:schemeClr val="accent5"/>
              </a:buClr>
              <a:buSzPts val="1600"/>
              <a:buNone/>
              <a:defRPr sz="1600">
                <a:solidFill>
                  <a:schemeClr val="accent5"/>
                </a:solidFill>
              </a:defRPr>
            </a:lvl1pPr>
            <a:lvl2pPr lvl="1" rtl="0">
              <a:spcBef>
                <a:spcPts val="0"/>
              </a:spcBef>
              <a:spcAft>
                <a:spcPts val="0"/>
              </a:spcAft>
              <a:buClr>
                <a:schemeClr val="accent5"/>
              </a:buClr>
              <a:buSzPts val="1400"/>
              <a:buNone/>
              <a:defRPr>
                <a:solidFill>
                  <a:schemeClr val="accent5"/>
                </a:solidFill>
              </a:defRPr>
            </a:lvl2pPr>
            <a:lvl3pPr lvl="2" rtl="0">
              <a:spcBef>
                <a:spcPts val="1600"/>
              </a:spcBef>
              <a:spcAft>
                <a:spcPts val="0"/>
              </a:spcAft>
              <a:buClr>
                <a:schemeClr val="accent5"/>
              </a:buClr>
              <a:buSzPts val="1400"/>
              <a:buNone/>
              <a:defRPr>
                <a:solidFill>
                  <a:schemeClr val="accent5"/>
                </a:solidFill>
              </a:defRPr>
            </a:lvl3pPr>
            <a:lvl4pPr lvl="3" rtl="0">
              <a:spcBef>
                <a:spcPts val="1600"/>
              </a:spcBef>
              <a:spcAft>
                <a:spcPts val="0"/>
              </a:spcAft>
              <a:buClr>
                <a:schemeClr val="accent5"/>
              </a:buClr>
              <a:buSzPts val="1400"/>
              <a:buNone/>
              <a:defRPr>
                <a:solidFill>
                  <a:schemeClr val="accent5"/>
                </a:solidFill>
              </a:defRPr>
            </a:lvl4pPr>
            <a:lvl5pPr lvl="4" rtl="0">
              <a:spcBef>
                <a:spcPts val="1600"/>
              </a:spcBef>
              <a:spcAft>
                <a:spcPts val="0"/>
              </a:spcAft>
              <a:buClr>
                <a:schemeClr val="accent5"/>
              </a:buClr>
              <a:buSzPts val="1400"/>
              <a:buNone/>
              <a:defRPr>
                <a:solidFill>
                  <a:schemeClr val="accent5"/>
                </a:solidFill>
              </a:defRPr>
            </a:lvl5pPr>
            <a:lvl6pPr lvl="5" rtl="0">
              <a:spcBef>
                <a:spcPts val="1600"/>
              </a:spcBef>
              <a:spcAft>
                <a:spcPts val="0"/>
              </a:spcAft>
              <a:buClr>
                <a:schemeClr val="accent5"/>
              </a:buClr>
              <a:buSzPts val="1400"/>
              <a:buNone/>
              <a:defRPr>
                <a:solidFill>
                  <a:schemeClr val="accent5"/>
                </a:solidFill>
              </a:defRPr>
            </a:lvl6pPr>
            <a:lvl7pPr lvl="6" rtl="0">
              <a:spcBef>
                <a:spcPts val="1600"/>
              </a:spcBef>
              <a:spcAft>
                <a:spcPts val="0"/>
              </a:spcAft>
              <a:buClr>
                <a:schemeClr val="accent5"/>
              </a:buClr>
              <a:buSzPts val="1400"/>
              <a:buNone/>
              <a:defRPr>
                <a:solidFill>
                  <a:schemeClr val="accent5"/>
                </a:solidFill>
              </a:defRPr>
            </a:lvl7pPr>
            <a:lvl8pPr lvl="7" rtl="0">
              <a:spcBef>
                <a:spcPts val="1600"/>
              </a:spcBef>
              <a:spcAft>
                <a:spcPts val="0"/>
              </a:spcAft>
              <a:buClr>
                <a:schemeClr val="accent5"/>
              </a:buClr>
              <a:buSzPts val="1400"/>
              <a:buNone/>
              <a:defRPr>
                <a:solidFill>
                  <a:schemeClr val="accent5"/>
                </a:solidFill>
              </a:defRPr>
            </a:lvl8pPr>
            <a:lvl9pPr lvl="8" rtl="0">
              <a:spcBef>
                <a:spcPts val="1600"/>
              </a:spcBef>
              <a:spcAft>
                <a:spcPts val="1600"/>
              </a:spcAft>
              <a:buClr>
                <a:schemeClr val="accent5"/>
              </a:buClr>
              <a:buSzPts val="1400"/>
              <a:buNone/>
              <a:defRPr>
                <a:solidFill>
                  <a:schemeClr val="accent5"/>
                </a:solidFill>
              </a:defRPr>
            </a:lvl9pPr>
          </a:lstStyle>
          <a:p/>
        </p:txBody>
      </p:sp>
      <p:sp>
        <p:nvSpPr>
          <p:cNvPr id="717" name="Google Shape;717;p39"/>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718" name="Google Shape;718;p39"/>
          <p:cNvGrpSpPr/>
          <p:nvPr/>
        </p:nvGrpSpPr>
        <p:grpSpPr>
          <a:xfrm rot="10308110">
            <a:off x="7728626" y="741469"/>
            <a:ext cx="1385958" cy="2705306"/>
            <a:chOff x="409722" y="228600"/>
            <a:chExt cx="1385931" cy="2705253"/>
          </a:xfrm>
        </p:grpSpPr>
        <p:grpSp>
          <p:nvGrpSpPr>
            <p:cNvPr id="719" name="Google Shape;719;p39"/>
            <p:cNvGrpSpPr/>
            <p:nvPr/>
          </p:nvGrpSpPr>
          <p:grpSpPr>
            <a:xfrm flipH="1" rot="-617154">
              <a:off x="575967" y="402323"/>
              <a:ext cx="1053440" cy="2450002"/>
              <a:chOff x="3817855" y="1437512"/>
              <a:chExt cx="541146" cy="1128254"/>
            </a:xfrm>
          </p:grpSpPr>
          <p:sp>
            <p:nvSpPr>
              <p:cNvPr id="720" name="Google Shape;720;p39"/>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9"/>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2" name="Google Shape;722;p39"/>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23" name="Google Shape;723;p39"/>
          <p:cNvGrpSpPr/>
          <p:nvPr/>
        </p:nvGrpSpPr>
        <p:grpSpPr>
          <a:xfrm rot="-2972274">
            <a:off x="538275" y="2810662"/>
            <a:ext cx="1386048" cy="2705483"/>
            <a:chOff x="409722" y="228600"/>
            <a:chExt cx="1385931" cy="2705253"/>
          </a:xfrm>
        </p:grpSpPr>
        <p:grpSp>
          <p:nvGrpSpPr>
            <p:cNvPr id="724" name="Google Shape;724;p39"/>
            <p:cNvGrpSpPr/>
            <p:nvPr/>
          </p:nvGrpSpPr>
          <p:grpSpPr>
            <a:xfrm flipH="1" rot="-617154">
              <a:off x="575967" y="402323"/>
              <a:ext cx="1053440" cy="2450002"/>
              <a:chOff x="3817855" y="1437512"/>
              <a:chExt cx="541146" cy="1128254"/>
            </a:xfrm>
          </p:grpSpPr>
          <p:sp>
            <p:nvSpPr>
              <p:cNvPr id="725" name="Google Shape;725;p39"/>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9"/>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7" name="Google Shape;727;p39"/>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1">
  <p:cSld name="CUSTOM_16">
    <p:spTree>
      <p:nvGrpSpPr>
        <p:cNvPr id="728" name="Shape 728"/>
        <p:cNvGrpSpPr/>
        <p:nvPr/>
      </p:nvGrpSpPr>
      <p:grpSpPr>
        <a:xfrm>
          <a:off x="0" y="0"/>
          <a:ext cx="0" cy="0"/>
          <a:chOff x="0" y="0"/>
          <a:chExt cx="0" cy="0"/>
        </a:xfrm>
      </p:grpSpPr>
      <p:grpSp>
        <p:nvGrpSpPr>
          <p:cNvPr id="729" name="Google Shape;729;p40"/>
          <p:cNvGrpSpPr/>
          <p:nvPr/>
        </p:nvGrpSpPr>
        <p:grpSpPr>
          <a:xfrm flipH="1">
            <a:off x="-9513" y="-6"/>
            <a:ext cx="9177947" cy="5143519"/>
            <a:chOff x="-9513" y="-6"/>
            <a:chExt cx="9177947" cy="5143519"/>
          </a:xfrm>
        </p:grpSpPr>
        <p:sp>
          <p:nvSpPr>
            <p:cNvPr id="730" name="Google Shape;730;p40"/>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40"/>
            <p:cNvSpPr/>
            <p:nvPr/>
          </p:nvSpPr>
          <p:spPr>
            <a:xfrm flipH="1">
              <a:off x="109125"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40"/>
            <p:cNvSpPr/>
            <p:nvPr/>
          </p:nvSpPr>
          <p:spPr>
            <a:xfrm flipH="1">
              <a:off x="1100819"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40"/>
            <p:cNvSpPr/>
            <p:nvPr/>
          </p:nvSpPr>
          <p:spPr>
            <a:xfrm flipH="1">
              <a:off x="6750722"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40"/>
            <p:cNvSpPr/>
            <p:nvPr/>
          </p:nvSpPr>
          <p:spPr>
            <a:xfrm flipH="1" rot="10800000">
              <a:off x="8024650" y="24328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40"/>
            <p:cNvSpPr/>
            <p:nvPr/>
          </p:nvSpPr>
          <p:spPr>
            <a:xfrm flipH="1" rot="10800000">
              <a:off x="8024650" y="2598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40"/>
            <p:cNvSpPr/>
            <p:nvPr/>
          </p:nvSpPr>
          <p:spPr>
            <a:xfrm flipH="1">
              <a:off x="-9513" y="26003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7" name="Google Shape;737;p40"/>
          <p:cNvGrpSpPr/>
          <p:nvPr/>
        </p:nvGrpSpPr>
        <p:grpSpPr>
          <a:xfrm>
            <a:off x="4281415" y="75177"/>
            <a:ext cx="581170" cy="125403"/>
            <a:chOff x="4685288" y="186288"/>
            <a:chExt cx="419375" cy="90485"/>
          </a:xfrm>
        </p:grpSpPr>
        <p:sp>
          <p:nvSpPr>
            <p:cNvPr id="738" name="Google Shape;738;p40"/>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39" name="Google Shape;739;p40"/>
            <p:cNvGrpSpPr/>
            <p:nvPr/>
          </p:nvGrpSpPr>
          <p:grpSpPr>
            <a:xfrm>
              <a:off x="4685288" y="186300"/>
              <a:ext cx="419375" cy="90473"/>
              <a:chOff x="4390000" y="182175"/>
              <a:chExt cx="419375" cy="90473"/>
            </a:xfrm>
          </p:grpSpPr>
          <p:sp>
            <p:nvSpPr>
              <p:cNvPr id="740" name="Google Shape;740;p40"/>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40"/>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42" name="Google Shape;742;p40"/>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3" name="Google Shape;743;p40"/>
          <p:cNvSpPr txBox="1"/>
          <p:nvPr>
            <p:ph idx="2" type="title"/>
          </p:nvPr>
        </p:nvSpPr>
        <p:spPr>
          <a:xfrm>
            <a:off x="712511" y="1629449"/>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744" name="Google Shape;744;p40"/>
          <p:cNvSpPr txBox="1"/>
          <p:nvPr>
            <p:ph idx="1" type="subTitle"/>
          </p:nvPr>
        </p:nvSpPr>
        <p:spPr>
          <a:xfrm>
            <a:off x="712511" y="3429438"/>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745" name="Google Shape;745;p40"/>
          <p:cNvSpPr txBox="1"/>
          <p:nvPr>
            <p:ph idx="3" type="title"/>
          </p:nvPr>
        </p:nvSpPr>
        <p:spPr>
          <a:xfrm>
            <a:off x="2640569" y="1630277"/>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746" name="Google Shape;746;p40"/>
          <p:cNvSpPr txBox="1"/>
          <p:nvPr>
            <p:ph idx="4" type="subTitle"/>
          </p:nvPr>
        </p:nvSpPr>
        <p:spPr>
          <a:xfrm>
            <a:off x="2640569" y="3430175"/>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747" name="Google Shape;747;p40"/>
          <p:cNvSpPr txBox="1"/>
          <p:nvPr>
            <p:ph idx="5" type="title"/>
          </p:nvPr>
        </p:nvSpPr>
        <p:spPr>
          <a:xfrm>
            <a:off x="4568627" y="1629463"/>
            <a:ext cx="19293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748" name="Google Shape;748;p40"/>
          <p:cNvSpPr txBox="1"/>
          <p:nvPr>
            <p:ph idx="6" type="subTitle"/>
          </p:nvPr>
        </p:nvSpPr>
        <p:spPr>
          <a:xfrm>
            <a:off x="4568627" y="3429450"/>
            <a:ext cx="19293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
        <p:nvSpPr>
          <p:cNvPr id="749" name="Google Shape;749;p40"/>
          <p:cNvSpPr txBox="1"/>
          <p:nvPr>
            <p:ph idx="7" type="title"/>
          </p:nvPr>
        </p:nvSpPr>
        <p:spPr>
          <a:xfrm>
            <a:off x="6505789" y="1630290"/>
            <a:ext cx="1925700" cy="5925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spcBef>
                <a:spcPts val="0"/>
              </a:spcBef>
              <a:spcAft>
                <a:spcPts val="0"/>
              </a:spcAft>
              <a:buClr>
                <a:schemeClr val="accent5"/>
              </a:buClr>
              <a:buSzPts val="1800"/>
              <a:buNone/>
              <a:defRPr sz="1800">
                <a:solidFill>
                  <a:schemeClr val="accent5"/>
                </a:solidFill>
              </a:defRPr>
            </a:lvl2pPr>
            <a:lvl3pPr lvl="2" rtl="0">
              <a:spcBef>
                <a:spcPts val="0"/>
              </a:spcBef>
              <a:spcAft>
                <a:spcPts val="0"/>
              </a:spcAft>
              <a:buClr>
                <a:schemeClr val="accent5"/>
              </a:buClr>
              <a:buSzPts val="1800"/>
              <a:buNone/>
              <a:defRPr sz="1800">
                <a:solidFill>
                  <a:schemeClr val="accent5"/>
                </a:solidFill>
              </a:defRPr>
            </a:lvl3pPr>
            <a:lvl4pPr lvl="3" rtl="0">
              <a:spcBef>
                <a:spcPts val="0"/>
              </a:spcBef>
              <a:spcAft>
                <a:spcPts val="0"/>
              </a:spcAft>
              <a:buClr>
                <a:schemeClr val="accent5"/>
              </a:buClr>
              <a:buSzPts val="1800"/>
              <a:buNone/>
              <a:defRPr sz="1800">
                <a:solidFill>
                  <a:schemeClr val="accent5"/>
                </a:solidFill>
              </a:defRPr>
            </a:lvl4pPr>
            <a:lvl5pPr lvl="4" rtl="0">
              <a:spcBef>
                <a:spcPts val="0"/>
              </a:spcBef>
              <a:spcAft>
                <a:spcPts val="0"/>
              </a:spcAft>
              <a:buClr>
                <a:schemeClr val="accent5"/>
              </a:buClr>
              <a:buSzPts val="1800"/>
              <a:buNone/>
              <a:defRPr sz="1800">
                <a:solidFill>
                  <a:schemeClr val="accent5"/>
                </a:solidFill>
              </a:defRPr>
            </a:lvl5pPr>
            <a:lvl6pPr lvl="5" rtl="0">
              <a:spcBef>
                <a:spcPts val="0"/>
              </a:spcBef>
              <a:spcAft>
                <a:spcPts val="0"/>
              </a:spcAft>
              <a:buClr>
                <a:schemeClr val="accent5"/>
              </a:buClr>
              <a:buSzPts val="1800"/>
              <a:buNone/>
              <a:defRPr sz="1800">
                <a:solidFill>
                  <a:schemeClr val="accent5"/>
                </a:solidFill>
              </a:defRPr>
            </a:lvl6pPr>
            <a:lvl7pPr lvl="6" rtl="0">
              <a:spcBef>
                <a:spcPts val="0"/>
              </a:spcBef>
              <a:spcAft>
                <a:spcPts val="0"/>
              </a:spcAft>
              <a:buClr>
                <a:schemeClr val="accent5"/>
              </a:buClr>
              <a:buSzPts val="1800"/>
              <a:buNone/>
              <a:defRPr sz="1800">
                <a:solidFill>
                  <a:schemeClr val="accent5"/>
                </a:solidFill>
              </a:defRPr>
            </a:lvl7pPr>
            <a:lvl8pPr lvl="7" rtl="0">
              <a:spcBef>
                <a:spcPts val="0"/>
              </a:spcBef>
              <a:spcAft>
                <a:spcPts val="0"/>
              </a:spcAft>
              <a:buClr>
                <a:schemeClr val="accent5"/>
              </a:buClr>
              <a:buSzPts val="1800"/>
              <a:buNone/>
              <a:defRPr sz="1800">
                <a:solidFill>
                  <a:schemeClr val="accent5"/>
                </a:solidFill>
              </a:defRPr>
            </a:lvl8pPr>
            <a:lvl9pPr lvl="8" rtl="0">
              <a:spcBef>
                <a:spcPts val="0"/>
              </a:spcBef>
              <a:spcAft>
                <a:spcPts val="0"/>
              </a:spcAft>
              <a:buClr>
                <a:schemeClr val="accent5"/>
              </a:buClr>
              <a:buSzPts val="1800"/>
              <a:buNone/>
              <a:defRPr sz="1800">
                <a:solidFill>
                  <a:schemeClr val="accent5"/>
                </a:solidFill>
              </a:defRPr>
            </a:lvl9pPr>
          </a:lstStyle>
          <a:p/>
        </p:txBody>
      </p:sp>
      <p:sp>
        <p:nvSpPr>
          <p:cNvPr id="750" name="Google Shape;750;p40"/>
          <p:cNvSpPr txBox="1"/>
          <p:nvPr>
            <p:ph idx="8" type="subTitle"/>
          </p:nvPr>
        </p:nvSpPr>
        <p:spPr>
          <a:xfrm>
            <a:off x="6505789" y="3430179"/>
            <a:ext cx="1925700" cy="729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800"/>
              <a:buNone/>
              <a:defRPr sz="1600"/>
            </a:lvl1pPr>
            <a:lvl2pPr lvl="1" rtl="0">
              <a:lnSpc>
                <a:spcPct val="100000"/>
              </a:lnSpc>
              <a:spcBef>
                <a:spcPts val="0"/>
              </a:spcBef>
              <a:spcAft>
                <a:spcPts val="0"/>
              </a:spcAft>
              <a:buSzPts val="1400"/>
              <a:buNone/>
              <a:defRPr/>
            </a:lvl2pPr>
            <a:lvl3pPr lvl="2" rtl="0">
              <a:lnSpc>
                <a:spcPct val="100000"/>
              </a:lnSpc>
              <a:spcBef>
                <a:spcPts val="1600"/>
              </a:spcBef>
              <a:spcAft>
                <a:spcPts val="0"/>
              </a:spcAft>
              <a:buSzPts val="1400"/>
              <a:buNone/>
              <a:defRPr/>
            </a:lvl3pPr>
            <a:lvl4pPr lvl="3" rtl="0">
              <a:lnSpc>
                <a:spcPct val="100000"/>
              </a:lnSpc>
              <a:spcBef>
                <a:spcPts val="1600"/>
              </a:spcBef>
              <a:spcAft>
                <a:spcPts val="0"/>
              </a:spcAft>
              <a:buSzPts val="1400"/>
              <a:buNone/>
              <a:defRPr/>
            </a:lvl4pPr>
            <a:lvl5pPr lvl="4" rtl="0">
              <a:lnSpc>
                <a:spcPct val="100000"/>
              </a:lnSpc>
              <a:spcBef>
                <a:spcPts val="1600"/>
              </a:spcBef>
              <a:spcAft>
                <a:spcPts val="0"/>
              </a:spcAft>
              <a:buSzPts val="1400"/>
              <a:buNone/>
              <a:defRPr/>
            </a:lvl5pPr>
            <a:lvl6pPr lvl="5" rtl="0">
              <a:lnSpc>
                <a:spcPct val="100000"/>
              </a:lnSpc>
              <a:spcBef>
                <a:spcPts val="1600"/>
              </a:spcBef>
              <a:spcAft>
                <a:spcPts val="0"/>
              </a:spcAft>
              <a:buSzPts val="1400"/>
              <a:buNone/>
              <a:defRPr/>
            </a:lvl6pPr>
            <a:lvl7pPr lvl="6" rtl="0">
              <a:lnSpc>
                <a:spcPct val="100000"/>
              </a:lnSpc>
              <a:spcBef>
                <a:spcPts val="1600"/>
              </a:spcBef>
              <a:spcAft>
                <a:spcPts val="0"/>
              </a:spcAft>
              <a:buSzPts val="1400"/>
              <a:buNone/>
              <a:defRPr/>
            </a:lvl7pPr>
            <a:lvl8pPr lvl="7" rtl="0">
              <a:lnSpc>
                <a:spcPct val="100000"/>
              </a:lnSpc>
              <a:spcBef>
                <a:spcPts val="1600"/>
              </a:spcBef>
              <a:spcAft>
                <a:spcPts val="0"/>
              </a:spcAft>
              <a:buSzPts val="1400"/>
              <a:buNone/>
              <a:defRPr/>
            </a:lvl8pPr>
            <a:lvl9pPr lvl="8" rtl="0">
              <a:lnSpc>
                <a:spcPct val="100000"/>
              </a:lnSpc>
              <a:spcBef>
                <a:spcPts val="1600"/>
              </a:spcBef>
              <a:spcAft>
                <a:spcPts val="160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751" name="Shape 751"/>
        <p:cNvGrpSpPr/>
        <p:nvPr/>
      </p:nvGrpSpPr>
      <p:grpSpPr>
        <a:xfrm>
          <a:off x="0" y="0"/>
          <a:ext cx="0" cy="0"/>
          <a:chOff x="0" y="0"/>
          <a:chExt cx="0" cy="0"/>
        </a:xfrm>
      </p:grpSpPr>
      <p:grpSp>
        <p:nvGrpSpPr>
          <p:cNvPr id="752" name="Google Shape;752;p41"/>
          <p:cNvGrpSpPr/>
          <p:nvPr/>
        </p:nvGrpSpPr>
        <p:grpSpPr>
          <a:xfrm flipH="1">
            <a:off x="-24431" y="-29154"/>
            <a:ext cx="9177970" cy="5191717"/>
            <a:chOff x="-9546" y="-29154"/>
            <a:chExt cx="9177970" cy="5191717"/>
          </a:xfrm>
        </p:grpSpPr>
        <p:sp>
          <p:nvSpPr>
            <p:cNvPr id="753" name="Google Shape;753;p41"/>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41"/>
            <p:cNvSpPr/>
            <p:nvPr/>
          </p:nvSpPr>
          <p:spPr>
            <a:xfrm>
              <a:off x="7068464" y="-29154"/>
              <a:ext cx="1600279" cy="119956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41"/>
            <p:cNvSpPr/>
            <p:nvPr/>
          </p:nvSpPr>
          <p:spPr>
            <a:xfrm>
              <a:off x="6578703" y="-6"/>
              <a:ext cx="1250846"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41"/>
            <p:cNvSpPr/>
            <p:nvPr/>
          </p:nvSpPr>
          <p:spPr>
            <a:xfrm>
              <a:off x="743289" y="389782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41"/>
            <p:cNvSpPr/>
            <p:nvPr/>
          </p:nvSpPr>
          <p:spPr>
            <a:xfrm rot="10800000">
              <a:off x="-9546" y="3670090"/>
              <a:ext cx="1124791" cy="106700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41"/>
            <p:cNvSpPr/>
            <p:nvPr/>
          </p:nvSpPr>
          <p:spPr>
            <a:xfrm>
              <a:off x="7972342" y="12287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59" name="Google Shape;759;p41"/>
          <p:cNvGrpSpPr/>
          <p:nvPr/>
        </p:nvGrpSpPr>
        <p:grpSpPr>
          <a:xfrm>
            <a:off x="4281415" y="75177"/>
            <a:ext cx="581170" cy="125403"/>
            <a:chOff x="4685288" y="186288"/>
            <a:chExt cx="419375" cy="90485"/>
          </a:xfrm>
        </p:grpSpPr>
        <p:sp>
          <p:nvSpPr>
            <p:cNvPr id="760" name="Google Shape;760;p41"/>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1" name="Google Shape;761;p41"/>
            <p:cNvGrpSpPr/>
            <p:nvPr/>
          </p:nvGrpSpPr>
          <p:grpSpPr>
            <a:xfrm>
              <a:off x="4685288" y="186300"/>
              <a:ext cx="419375" cy="90473"/>
              <a:chOff x="4390000" y="182175"/>
              <a:chExt cx="419375" cy="90473"/>
            </a:xfrm>
          </p:grpSpPr>
          <p:sp>
            <p:nvSpPr>
              <p:cNvPr id="762" name="Google Shape;762;p41"/>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41"/>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64" name="Google Shape;764;p41"/>
          <p:cNvSpPr txBox="1"/>
          <p:nvPr>
            <p:ph idx="1" type="subTitle"/>
          </p:nvPr>
        </p:nvSpPr>
        <p:spPr>
          <a:xfrm>
            <a:off x="6169696" y="2166691"/>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65" name="Google Shape;765;p41"/>
          <p:cNvSpPr txBox="1"/>
          <p:nvPr>
            <p:ph idx="2" type="subTitle"/>
          </p:nvPr>
        </p:nvSpPr>
        <p:spPr>
          <a:xfrm>
            <a:off x="3845886" y="1860635"/>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766" name="Google Shape;766;p41"/>
          <p:cNvSpPr txBox="1"/>
          <p:nvPr>
            <p:ph idx="3" type="subTitle"/>
          </p:nvPr>
        </p:nvSpPr>
        <p:spPr>
          <a:xfrm>
            <a:off x="3438336" y="2165641"/>
            <a:ext cx="2267700" cy="4482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67" name="Google Shape;767;p41"/>
          <p:cNvSpPr txBox="1"/>
          <p:nvPr>
            <p:ph idx="4" type="subTitle"/>
          </p:nvPr>
        </p:nvSpPr>
        <p:spPr>
          <a:xfrm>
            <a:off x="1116125" y="1858985"/>
            <a:ext cx="1452600" cy="255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768" name="Google Shape;768;p41"/>
          <p:cNvSpPr txBox="1"/>
          <p:nvPr>
            <p:ph idx="5" type="subTitle"/>
          </p:nvPr>
        </p:nvSpPr>
        <p:spPr>
          <a:xfrm>
            <a:off x="710525" y="2166691"/>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69" name="Google Shape;769;p41"/>
          <p:cNvSpPr txBox="1"/>
          <p:nvPr>
            <p:ph idx="6" type="subTitle"/>
          </p:nvPr>
        </p:nvSpPr>
        <p:spPr>
          <a:xfrm>
            <a:off x="6575296" y="1860635"/>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770" name="Google Shape;770;p41"/>
          <p:cNvSpPr txBox="1"/>
          <p:nvPr>
            <p:ph idx="7" type="subTitle"/>
          </p:nvPr>
        </p:nvSpPr>
        <p:spPr>
          <a:xfrm>
            <a:off x="6169696" y="3896075"/>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71" name="Google Shape;771;p41"/>
          <p:cNvSpPr txBox="1"/>
          <p:nvPr>
            <p:ph idx="8" type="subTitle"/>
          </p:nvPr>
        </p:nvSpPr>
        <p:spPr>
          <a:xfrm>
            <a:off x="3440110" y="3896075"/>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72" name="Google Shape;772;p41"/>
          <p:cNvSpPr txBox="1"/>
          <p:nvPr>
            <p:ph idx="9" type="subTitle"/>
          </p:nvPr>
        </p:nvSpPr>
        <p:spPr>
          <a:xfrm>
            <a:off x="710525" y="3896075"/>
            <a:ext cx="2263800" cy="4461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4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
        <p:nvSpPr>
          <p:cNvPr id="773" name="Google Shape;773;p41"/>
          <p:cNvSpPr txBox="1"/>
          <p:nvPr>
            <p:ph idx="13" type="subTitle"/>
          </p:nvPr>
        </p:nvSpPr>
        <p:spPr>
          <a:xfrm>
            <a:off x="3845886" y="3589521"/>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774" name="Google Shape;774;p41"/>
          <p:cNvSpPr txBox="1"/>
          <p:nvPr>
            <p:ph idx="14" type="subTitle"/>
          </p:nvPr>
        </p:nvSpPr>
        <p:spPr>
          <a:xfrm>
            <a:off x="1116125" y="3589521"/>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775" name="Google Shape;775;p41"/>
          <p:cNvSpPr txBox="1"/>
          <p:nvPr>
            <p:ph idx="15" type="subTitle"/>
          </p:nvPr>
        </p:nvSpPr>
        <p:spPr>
          <a:xfrm>
            <a:off x="6575296" y="3589521"/>
            <a:ext cx="1452600" cy="2526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Font typeface="Aldrich"/>
              <a:buNone/>
              <a:defRPr b="1">
                <a:latin typeface="Aldrich"/>
                <a:ea typeface="Aldrich"/>
                <a:cs typeface="Aldrich"/>
                <a:sym typeface="Aldrich"/>
              </a:defRPr>
            </a:lvl1pPr>
            <a:lvl2pPr lvl="1" rtl="0" algn="ctr">
              <a:lnSpc>
                <a:spcPct val="100000"/>
              </a:lnSpc>
              <a:spcBef>
                <a:spcPts val="0"/>
              </a:spcBef>
              <a:spcAft>
                <a:spcPts val="0"/>
              </a:spcAft>
              <a:buSzPts val="1600"/>
              <a:buFont typeface="Aldrich"/>
              <a:buNone/>
              <a:defRPr sz="1600">
                <a:latin typeface="Aldrich"/>
                <a:ea typeface="Aldrich"/>
                <a:cs typeface="Aldrich"/>
                <a:sym typeface="Aldrich"/>
              </a:defRPr>
            </a:lvl2pPr>
            <a:lvl3pPr lvl="2" rtl="0" algn="ctr">
              <a:lnSpc>
                <a:spcPct val="100000"/>
              </a:lnSpc>
              <a:spcBef>
                <a:spcPts val="0"/>
              </a:spcBef>
              <a:spcAft>
                <a:spcPts val="0"/>
              </a:spcAft>
              <a:buSzPts val="1600"/>
              <a:buFont typeface="Aldrich"/>
              <a:buNone/>
              <a:defRPr sz="1600">
                <a:latin typeface="Aldrich"/>
                <a:ea typeface="Aldrich"/>
                <a:cs typeface="Aldrich"/>
                <a:sym typeface="Aldrich"/>
              </a:defRPr>
            </a:lvl3pPr>
            <a:lvl4pPr lvl="3" rtl="0" algn="ctr">
              <a:lnSpc>
                <a:spcPct val="100000"/>
              </a:lnSpc>
              <a:spcBef>
                <a:spcPts val="0"/>
              </a:spcBef>
              <a:spcAft>
                <a:spcPts val="0"/>
              </a:spcAft>
              <a:buSzPts val="1600"/>
              <a:buFont typeface="Aldrich"/>
              <a:buNone/>
              <a:defRPr sz="1600">
                <a:latin typeface="Aldrich"/>
                <a:ea typeface="Aldrich"/>
                <a:cs typeface="Aldrich"/>
                <a:sym typeface="Aldrich"/>
              </a:defRPr>
            </a:lvl4pPr>
            <a:lvl5pPr lvl="4" rtl="0" algn="ctr">
              <a:lnSpc>
                <a:spcPct val="100000"/>
              </a:lnSpc>
              <a:spcBef>
                <a:spcPts val="0"/>
              </a:spcBef>
              <a:spcAft>
                <a:spcPts val="0"/>
              </a:spcAft>
              <a:buSzPts val="1600"/>
              <a:buFont typeface="Aldrich"/>
              <a:buNone/>
              <a:defRPr sz="1600">
                <a:latin typeface="Aldrich"/>
                <a:ea typeface="Aldrich"/>
                <a:cs typeface="Aldrich"/>
                <a:sym typeface="Aldrich"/>
              </a:defRPr>
            </a:lvl5pPr>
            <a:lvl6pPr lvl="5" rtl="0" algn="ctr">
              <a:lnSpc>
                <a:spcPct val="100000"/>
              </a:lnSpc>
              <a:spcBef>
                <a:spcPts val="0"/>
              </a:spcBef>
              <a:spcAft>
                <a:spcPts val="0"/>
              </a:spcAft>
              <a:buSzPts val="1600"/>
              <a:buFont typeface="Aldrich"/>
              <a:buNone/>
              <a:defRPr sz="1600">
                <a:latin typeface="Aldrich"/>
                <a:ea typeface="Aldrich"/>
                <a:cs typeface="Aldrich"/>
                <a:sym typeface="Aldrich"/>
              </a:defRPr>
            </a:lvl6pPr>
            <a:lvl7pPr lvl="6" rtl="0" algn="ctr">
              <a:lnSpc>
                <a:spcPct val="100000"/>
              </a:lnSpc>
              <a:spcBef>
                <a:spcPts val="0"/>
              </a:spcBef>
              <a:spcAft>
                <a:spcPts val="0"/>
              </a:spcAft>
              <a:buSzPts val="1600"/>
              <a:buFont typeface="Aldrich"/>
              <a:buNone/>
              <a:defRPr sz="1600">
                <a:latin typeface="Aldrich"/>
                <a:ea typeface="Aldrich"/>
                <a:cs typeface="Aldrich"/>
                <a:sym typeface="Aldrich"/>
              </a:defRPr>
            </a:lvl7pPr>
            <a:lvl8pPr lvl="7" rtl="0" algn="ctr">
              <a:lnSpc>
                <a:spcPct val="100000"/>
              </a:lnSpc>
              <a:spcBef>
                <a:spcPts val="0"/>
              </a:spcBef>
              <a:spcAft>
                <a:spcPts val="0"/>
              </a:spcAft>
              <a:buSzPts val="1600"/>
              <a:buFont typeface="Aldrich"/>
              <a:buNone/>
              <a:defRPr sz="1600">
                <a:latin typeface="Aldrich"/>
                <a:ea typeface="Aldrich"/>
                <a:cs typeface="Aldrich"/>
                <a:sym typeface="Aldrich"/>
              </a:defRPr>
            </a:lvl8pPr>
            <a:lvl9pPr lvl="8" rtl="0" algn="ctr">
              <a:lnSpc>
                <a:spcPct val="100000"/>
              </a:lnSpc>
              <a:spcBef>
                <a:spcPts val="0"/>
              </a:spcBef>
              <a:spcAft>
                <a:spcPts val="0"/>
              </a:spcAft>
              <a:buSzPts val="1600"/>
              <a:buFont typeface="Aldrich"/>
              <a:buNone/>
              <a:defRPr sz="1600">
                <a:latin typeface="Aldrich"/>
                <a:ea typeface="Aldrich"/>
                <a:cs typeface="Aldrich"/>
                <a:sym typeface="Aldrich"/>
              </a:defRPr>
            </a:lvl9pPr>
          </a:lstStyle>
          <a:p/>
        </p:txBody>
      </p:sp>
      <p:sp>
        <p:nvSpPr>
          <p:cNvPr id="776" name="Google Shape;776;p41"/>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777" name="Google Shape;777;p41"/>
          <p:cNvGrpSpPr/>
          <p:nvPr/>
        </p:nvGrpSpPr>
        <p:grpSpPr>
          <a:xfrm rot="1877870">
            <a:off x="-80880" y="163153"/>
            <a:ext cx="1385966" cy="2705322"/>
            <a:chOff x="409722" y="228600"/>
            <a:chExt cx="1385931" cy="2705253"/>
          </a:xfrm>
        </p:grpSpPr>
        <p:grpSp>
          <p:nvGrpSpPr>
            <p:cNvPr id="778" name="Google Shape;778;p41"/>
            <p:cNvGrpSpPr/>
            <p:nvPr/>
          </p:nvGrpSpPr>
          <p:grpSpPr>
            <a:xfrm flipH="1" rot="-617154">
              <a:off x="575967" y="402323"/>
              <a:ext cx="1053440" cy="2450002"/>
              <a:chOff x="3817855" y="1437512"/>
              <a:chExt cx="541146" cy="1128254"/>
            </a:xfrm>
          </p:grpSpPr>
          <p:sp>
            <p:nvSpPr>
              <p:cNvPr id="779" name="Google Shape;779;p4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1" name="Google Shape;781;p41"/>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2" name="Google Shape;782;p41"/>
          <p:cNvGrpSpPr/>
          <p:nvPr/>
        </p:nvGrpSpPr>
        <p:grpSpPr>
          <a:xfrm flipH="1" rot="128945">
            <a:off x="8148859" y="1763418"/>
            <a:ext cx="1385935" cy="2705263"/>
            <a:chOff x="409722" y="228600"/>
            <a:chExt cx="1385931" cy="2705253"/>
          </a:xfrm>
        </p:grpSpPr>
        <p:grpSp>
          <p:nvGrpSpPr>
            <p:cNvPr id="783" name="Google Shape;783;p41"/>
            <p:cNvGrpSpPr/>
            <p:nvPr/>
          </p:nvGrpSpPr>
          <p:grpSpPr>
            <a:xfrm flipH="1" rot="-617154">
              <a:off x="575967" y="402323"/>
              <a:ext cx="1053440" cy="2450002"/>
              <a:chOff x="3817855" y="1437512"/>
              <a:chExt cx="541146" cy="1128254"/>
            </a:xfrm>
          </p:grpSpPr>
          <p:sp>
            <p:nvSpPr>
              <p:cNvPr id="784" name="Google Shape;784;p4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6" name="Google Shape;786;p41"/>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6">
    <p:spTree>
      <p:nvGrpSpPr>
        <p:cNvPr id="787" name="Shape 787"/>
        <p:cNvGrpSpPr/>
        <p:nvPr/>
      </p:nvGrpSpPr>
      <p:grpSpPr>
        <a:xfrm>
          <a:off x="0" y="0"/>
          <a:ext cx="0" cy="0"/>
          <a:chOff x="0" y="0"/>
          <a:chExt cx="0" cy="0"/>
        </a:xfrm>
      </p:grpSpPr>
      <p:grpSp>
        <p:nvGrpSpPr>
          <p:cNvPr id="788" name="Google Shape;788;p42"/>
          <p:cNvGrpSpPr/>
          <p:nvPr/>
        </p:nvGrpSpPr>
        <p:grpSpPr>
          <a:xfrm>
            <a:off x="-9513" y="-6"/>
            <a:ext cx="9177947" cy="5143519"/>
            <a:chOff x="-9513" y="-6"/>
            <a:chExt cx="9177947" cy="5143519"/>
          </a:xfrm>
        </p:grpSpPr>
        <p:sp>
          <p:nvSpPr>
            <p:cNvPr id="789" name="Google Shape;789;p42"/>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42"/>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42"/>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42"/>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42"/>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42"/>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42"/>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6" name="Google Shape;796;p42"/>
          <p:cNvGrpSpPr/>
          <p:nvPr/>
        </p:nvGrpSpPr>
        <p:grpSpPr>
          <a:xfrm>
            <a:off x="4281415" y="75177"/>
            <a:ext cx="581170" cy="125403"/>
            <a:chOff x="4685288" y="186288"/>
            <a:chExt cx="419375" cy="90485"/>
          </a:xfrm>
        </p:grpSpPr>
        <p:sp>
          <p:nvSpPr>
            <p:cNvPr id="797" name="Google Shape;797;p42"/>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8" name="Google Shape;798;p42"/>
            <p:cNvGrpSpPr/>
            <p:nvPr/>
          </p:nvGrpSpPr>
          <p:grpSpPr>
            <a:xfrm>
              <a:off x="4685288" y="186300"/>
              <a:ext cx="419375" cy="90473"/>
              <a:chOff x="4390000" y="182175"/>
              <a:chExt cx="419375" cy="90473"/>
            </a:xfrm>
          </p:grpSpPr>
          <p:sp>
            <p:nvSpPr>
              <p:cNvPr id="799" name="Google Shape;799;p42"/>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2"/>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01" name="Google Shape;801;p42"/>
          <p:cNvSpPr txBox="1"/>
          <p:nvPr>
            <p:ph hasCustomPrompt="1" type="title"/>
          </p:nvPr>
        </p:nvSpPr>
        <p:spPr>
          <a:xfrm>
            <a:off x="2518494" y="2069467"/>
            <a:ext cx="4107000" cy="581100"/>
          </a:xfrm>
          <a:prstGeom prst="rect">
            <a:avLst/>
          </a:prstGeom>
        </p:spPr>
        <p:txBody>
          <a:bodyPr anchorCtr="0" anchor="ctr" bIns="0" lIns="91425" spcFirstLastPara="1" rIns="91425" wrap="square" tIns="0">
            <a:noAutofit/>
          </a:bodyPr>
          <a:lstStyle>
            <a:lvl1pPr lvl="0" rtl="0" algn="ctr">
              <a:spcBef>
                <a:spcPts val="0"/>
              </a:spcBef>
              <a:spcAft>
                <a:spcPts val="0"/>
              </a:spcAft>
              <a:buSzPts val="12000"/>
              <a:buNone/>
              <a:defRPr b="1" sz="48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802" name="Google Shape;802;p42"/>
          <p:cNvSpPr txBox="1"/>
          <p:nvPr>
            <p:ph hasCustomPrompt="1" idx="2" type="title"/>
          </p:nvPr>
        </p:nvSpPr>
        <p:spPr>
          <a:xfrm>
            <a:off x="2268900" y="716920"/>
            <a:ext cx="4606200" cy="581100"/>
          </a:xfrm>
          <a:prstGeom prst="rect">
            <a:avLst/>
          </a:prstGeom>
        </p:spPr>
        <p:txBody>
          <a:bodyPr anchorCtr="0" anchor="ctr" bIns="0" lIns="91425" spcFirstLastPara="1" rIns="91425" wrap="square" tIns="0">
            <a:noAutofit/>
          </a:bodyPr>
          <a:lstStyle>
            <a:lvl1pPr lvl="0" rtl="0" algn="ctr">
              <a:spcBef>
                <a:spcPts val="0"/>
              </a:spcBef>
              <a:spcAft>
                <a:spcPts val="0"/>
              </a:spcAft>
              <a:buSzPts val="12000"/>
              <a:buNone/>
              <a:defRPr b="1" sz="48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803" name="Google Shape;803;p42"/>
          <p:cNvSpPr txBox="1"/>
          <p:nvPr>
            <p:ph hasCustomPrompt="1" idx="3" type="title"/>
          </p:nvPr>
        </p:nvSpPr>
        <p:spPr>
          <a:xfrm>
            <a:off x="2518494" y="3422642"/>
            <a:ext cx="4107000" cy="581100"/>
          </a:xfrm>
          <a:prstGeom prst="rect">
            <a:avLst/>
          </a:prstGeom>
        </p:spPr>
        <p:txBody>
          <a:bodyPr anchorCtr="0" anchor="ctr" bIns="0" lIns="91425" spcFirstLastPara="1" rIns="91425" wrap="square" tIns="0">
            <a:noAutofit/>
          </a:bodyPr>
          <a:lstStyle>
            <a:lvl1pPr lvl="0" rtl="0" algn="ctr">
              <a:spcBef>
                <a:spcPts val="0"/>
              </a:spcBef>
              <a:spcAft>
                <a:spcPts val="0"/>
              </a:spcAft>
              <a:buSzPts val="12000"/>
              <a:buNone/>
              <a:defRPr b="1" sz="4800"/>
            </a:lvl1pPr>
            <a:lvl2pPr lvl="1" rtl="0">
              <a:spcBef>
                <a:spcPts val="0"/>
              </a:spcBef>
              <a:spcAft>
                <a:spcPts val="0"/>
              </a:spcAft>
              <a:buSzPts val="12000"/>
              <a:buNone/>
              <a:defRPr sz="12000"/>
            </a:lvl2pPr>
            <a:lvl3pPr lvl="2" rtl="0">
              <a:spcBef>
                <a:spcPts val="0"/>
              </a:spcBef>
              <a:spcAft>
                <a:spcPts val="0"/>
              </a:spcAft>
              <a:buSzPts val="12000"/>
              <a:buNone/>
              <a:defRPr sz="12000"/>
            </a:lvl3pPr>
            <a:lvl4pPr lvl="3" rtl="0">
              <a:spcBef>
                <a:spcPts val="0"/>
              </a:spcBef>
              <a:spcAft>
                <a:spcPts val="0"/>
              </a:spcAft>
              <a:buSzPts val="12000"/>
              <a:buNone/>
              <a:defRPr sz="12000"/>
            </a:lvl4pPr>
            <a:lvl5pPr lvl="4" rtl="0">
              <a:spcBef>
                <a:spcPts val="0"/>
              </a:spcBef>
              <a:spcAft>
                <a:spcPts val="0"/>
              </a:spcAft>
              <a:buSzPts val="12000"/>
              <a:buNone/>
              <a:defRPr sz="12000"/>
            </a:lvl5pPr>
            <a:lvl6pPr lvl="5" rtl="0">
              <a:spcBef>
                <a:spcPts val="0"/>
              </a:spcBef>
              <a:spcAft>
                <a:spcPts val="0"/>
              </a:spcAft>
              <a:buSzPts val="12000"/>
              <a:buNone/>
              <a:defRPr sz="12000"/>
            </a:lvl6pPr>
            <a:lvl7pPr lvl="6" rtl="0">
              <a:spcBef>
                <a:spcPts val="0"/>
              </a:spcBef>
              <a:spcAft>
                <a:spcPts val="0"/>
              </a:spcAft>
              <a:buSzPts val="12000"/>
              <a:buNone/>
              <a:defRPr sz="12000"/>
            </a:lvl7pPr>
            <a:lvl8pPr lvl="7" rtl="0">
              <a:spcBef>
                <a:spcPts val="0"/>
              </a:spcBef>
              <a:spcAft>
                <a:spcPts val="0"/>
              </a:spcAft>
              <a:buSzPts val="12000"/>
              <a:buNone/>
              <a:defRPr sz="12000"/>
            </a:lvl8pPr>
            <a:lvl9pPr lvl="8" rtl="0">
              <a:spcBef>
                <a:spcPts val="0"/>
              </a:spcBef>
              <a:spcAft>
                <a:spcPts val="0"/>
              </a:spcAft>
              <a:buSzPts val="12000"/>
              <a:buNone/>
              <a:defRPr sz="12000"/>
            </a:lvl9pPr>
          </a:lstStyle>
          <a:p>
            <a:r>
              <a:t>xx%</a:t>
            </a:r>
          </a:p>
        </p:txBody>
      </p:sp>
      <p:sp>
        <p:nvSpPr>
          <p:cNvPr id="804" name="Google Shape;804;p42"/>
          <p:cNvSpPr txBox="1"/>
          <p:nvPr>
            <p:ph idx="1" type="subTitle"/>
          </p:nvPr>
        </p:nvSpPr>
        <p:spPr>
          <a:xfrm>
            <a:off x="2518507" y="2718654"/>
            <a:ext cx="4107000" cy="472500"/>
          </a:xfrm>
          <a:prstGeom prst="rect">
            <a:avLst/>
          </a:prstGeom>
        </p:spPr>
        <p:txBody>
          <a:bodyPr anchorCtr="0" anchor="t" bIns="0" lIns="91425" spcFirstLastPara="1" rIns="91425" wrap="square" tIns="0">
            <a:noAutofit/>
          </a:bodyPr>
          <a:lstStyle>
            <a:lvl1pPr lvl="0" rtl="0" algn="ctr">
              <a:lnSpc>
                <a:spcPct val="100000"/>
              </a:lnSpc>
              <a:spcBef>
                <a:spcPts val="0"/>
              </a:spcBef>
              <a:spcAft>
                <a:spcPts val="0"/>
              </a:spcAft>
              <a:buSzPts val="1800"/>
              <a:buNone/>
              <a:defRPr/>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p:txBody>
      </p:sp>
      <p:sp>
        <p:nvSpPr>
          <p:cNvPr id="805" name="Google Shape;805;p42"/>
          <p:cNvSpPr txBox="1"/>
          <p:nvPr>
            <p:ph idx="4" type="subTitle"/>
          </p:nvPr>
        </p:nvSpPr>
        <p:spPr>
          <a:xfrm>
            <a:off x="2518507" y="1366104"/>
            <a:ext cx="4107000" cy="472500"/>
          </a:xfrm>
          <a:prstGeom prst="rect">
            <a:avLst/>
          </a:prstGeom>
        </p:spPr>
        <p:txBody>
          <a:bodyPr anchorCtr="0" anchor="t" bIns="0" lIns="91425" spcFirstLastPara="1" rIns="91425" wrap="square" tIns="0">
            <a:noAutofit/>
          </a:bodyPr>
          <a:lstStyle>
            <a:lvl1pPr lvl="0" rtl="0" algn="ctr">
              <a:lnSpc>
                <a:spcPct val="100000"/>
              </a:lnSpc>
              <a:spcBef>
                <a:spcPts val="0"/>
              </a:spcBef>
              <a:spcAft>
                <a:spcPts val="0"/>
              </a:spcAft>
              <a:buSzPts val="1800"/>
              <a:buNone/>
              <a:defRPr/>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p:txBody>
      </p:sp>
      <p:sp>
        <p:nvSpPr>
          <p:cNvPr id="806" name="Google Shape;806;p42"/>
          <p:cNvSpPr txBox="1"/>
          <p:nvPr>
            <p:ph idx="5" type="subTitle"/>
          </p:nvPr>
        </p:nvSpPr>
        <p:spPr>
          <a:xfrm>
            <a:off x="2518493" y="4087430"/>
            <a:ext cx="4107000" cy="472500"/>
          </a:xfrm>
          <a:prstGeom prst="rect">
            <a:avLst/>
          </a:prstGeom>
        </p:spPr>
        <p:txBody>
          <a:bodyPr anchorCtr="0" anchor="t" bIns="0" lIns="91425" spcFirstLastPara="1" rIns="91425" wrap="square" tIns="0">
            <a:noAutofit/>
          </a:bodyPr>
          <a:lstStyle>
            <a:lvl1pPr lvl="0" rtl="0" algn="ctr">
              <a:lnSpc>
                <a:spcPct val="100000"/>
              </a:lnSpc>
              <a:spcBef>
                <a:spcPts val="0"/>
              </a:spcBef>
              <a:spcAft>
                <a:spcPts val="0"/>
              </a:spcAft>
              <a:buSzPts val="1800"/>
              <a:buNone/>
              <a:defRPr/>
            </a:lvl1pPr>
            <a:lvl2pPr lvl="1" rtl="0">
              <a:lnSpc>
                <a:spcPct val="100000"/>
              </a:lnSpc>
              <a:spcBef>
                <a:spcPts val="0"/>
              </a:spcBef>
              <a:spcAft>
                <a:spcPts val="0"/>
              </a:spcAft>
              <a:buSzPts val="1800"/>
              <a:buNone/>
              <a:defRPr sz="1800"/>
            </a:lvl2pPr>
            <a:lvl3pPr lvl="2" rtl="0">
              <a:lnSpc>
                <a:spcPct val="100000"/>
              </a:lnSpc>
              <a:spcBef>
                <a:spcPts val="0"/>
              </a:spcBef>
              <a:spcAft>
                <a:spcPts val="0"/>
              </a:spcAft>
              <a:buSzPts val="1800"/>
              <a:buNone/>
              <a:defRPr sz="1800"/>
            </a:lvl3pPr>
            <a:lvl4pPr lvl="3" rtl="0">
              <a:lnSpc>
                <a:spcPct val="100000"/>
              </a:lnSpc>
              <a:spcBef>
                <a:spcPts val="0"/>
              </a:spcBef>
              <a:spcAft>
                <a:spcPts val="0"/>
              </a:spcAft>
              <a:buSzPts val="1800"/>
              <a:buNone/>
              <a:defRPr sz="1800"/>
            </a:lvl4pPr>
            <a:lvl5pPr lvl="4" rtl="0">
              <a:lnSpc>
                <a:spcPct val="100000"/>
              </a:lnSpc>
              <a:spcBef>
                <a:spcPts val="0"/>
              </a:spcBef>
              <a:spcAft>
                <a:spcPts val="0"/>
              </a:spcAft>
              <a:buSzPts val="1800"/>
              <a:buNone/>
              <a:defRPr sz="1800"/>
            </a:lvl5pPr>
            <a:lvl6pPr lvl="5" rtl="0">
              <a:lnSpc>
                <a:spcPct val="100000"/>
              </a:lnSpc>
              <a:spcBef>
                <a:spcPts val="0"/>
              </a:spcBef>
              <a:spcAft>
                <a:spcPts val="0"/>
              </a:spcAft>
              <a:buSzPts val="1800"/>
              <a:buNone/>
              <a:defRPr sz="1800"/>
            </a:lvl6pPr>
            <a:lvl7pPr lvl="6" rtl="0">
              <a:lnSpc>
                <a:spcPct val="100000"/>
              </a:lnSpc>
              <a:spcBef>
                <a:spcPts val="0"/>
              </a:spcBef>
              <a:spcAft>
                <a:spcPts val="0"/>
              </a:spcAft>
              <a:buSzPts val="1800"/>
              <a:buNone/>
              <a:defRPr sz="1800"/>
            </a:lvl7pPr>
            <a:lvl8pPr lvl="7" rtl="0">
              <a:lnSpc>
                <a:spcPct val="100000"/>
              </a:lnSpc>
              <a:spcBef>
                <a:spcPts val="0"/>
              </a:spcBef>
              <a:spcAft>
                <a:spcPts val="0"/>
              </a:spcAft>
              <a:buSzPts val="1800"/>
              <a:buNone/>
              <a:defRPr sz="1800"/>
            </a:lvl8pPr>
            <a:lvl9pPr lvl="8" rtl="0">
              <a:lnSpc>
                <a:spcPct val="100000"/>
              </a:lnSpc>
              <a:spcBef>
                <a:spcPts val="0"/>
              </a:spcBef>
              <a:spcAft>
                <a:spcPts val="0"/>
              </a:spcAft>
              <a:buSzPts val="1800"/>
              <a:buNone/>
              <a:defRPr sz="18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6_1">
    <p:spTree>
      <p:nvGrpSpPr>
        <p:cNvPr id="807" name="Shape 807"/>
        <p:cNvGrpSpPr/>
        <p:nvPr/>
      </p:nvGrpSpPr>
      <p:grpSpPr>
        <a:xfrm>
          <a:off x="0" y="0"/>
          <a:ext cx="0" cy="0"/>
          <a:chOff x="0" y="0"/>
          <a:chExt cx="0" cy="0"/>
        </a:xfrm>
      </p:grpSpPr>
      <p:sp>
        <p:nvSpPr>
          <p:cNvPr id="808" name="Google Shape;808;p43"/>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9" name="Google Shape;809;p43"/>
          <p:cNvGrpSpPr/>
          <p:nvPr/>
        </p:nvGrpSpPr>
        <p:grpSpPr>
          <a:xfrm flipH="1">
            <a:off x="348" y="-6"/>
            <a:ext cx="8806136" cy="5143519"/>
            <a:chOff x="362298" y="-6"/>
            <a:chExt cx="8806136" cy="5143519"/>
          </a:xfrm>
        </p:grpSpPr>
        <p:sp>
          <p:nvSpPr>
            <p:cNvPr id="810" name="Google Shape;810;p43"/>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43"/>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3"/>
            <p:cNvSpPr/>
            <p:nvPr/>
          </p:nvSpPr>
          <p:spPr>
            <a:xfrm>
              <a:off x="362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43"/>
            <p:cNvSpPr/>
            <p:nvPr/>
          </p:nvSpPr>
          <p:spPr>
            <a:xfrm>
              <a:off x="7972352" y="10763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4" name="Google Shape;814;p43"/>
          <p:cNvSpPr/>
          <p:nvPr/>
        </p:nvSpPr>
        <p:spPr>
          <a:xfrm flipH="1" rot="10800000">
            <a:off x="7953723" y="19526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5" name="Google Shape;815;p43"/>
          <p:cNvGrpSpPr/>
          <p:nvPr/>
        </p:nvGrpSpPr>
        <p:grpSpPr>
          <a:xfrm>
            <a:off x="4281415" y="75177"/>
            <a:ext cx="581170" cy="125403"/>
            <a:chOff x="4685288" y="186288"/>
            <a:chExt cx="419375" cy="90485"/>
          </a:xfrm>
        </p:grpSpPr>
        <p:sp>
          <p:nvSpPr>
            <p:cNvPr id="816" name="Google Shape;816;p43"/>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7" name="Google Shape;817;p43"/>
            <p:cNvGrpSpPr/>
            <p:nvPr/>
          </p:nvGrpSpPr>
          <p:grpSpPr>
            <a:xfrm>
              <a:off x="4685288" y="186300"/>
              <a:ext cx="419375" cy="90473"/>
              <a:chOff x="4390000" y="182175"/>
              <a:chExt cx="419375" cy="90473"/>
            </a:xfrm>
          </p:grpSpPr>
          <p:sp>
            <p:nvSpPr>
              <p:cNvPr id="818" name="Google Shape;818;p43"/>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43"/>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0" name="Google Shape;820;p43"/>
          <p:cNvSpPr txBox="1"/>
          <p:nvPr>
            <p:ph idx="1" type="subTitle"/>
          </p:nvPr>
        </p:nvSpPr>
        <p:spPr>
          <a:xfrm>
            <a:off x="1047800" y="3840600"/>
            <a:ext cx="32775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21" name="Google Shape;821;p43"/>
          <p:cNvSpPr txBox="1"/>
          <p:nvPr>
            <p:ph idx="2" type="subTitle"/>
          </p:nvPr>
        </p:nvSpPr>
        <p:spPr>
          <a:xfrm>
            <a:off x="4818700" y="3840600"/>
            <a:ext cx="32775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22" name="Google Shape;822;p43"/>
          <p:cNvSpPr txBox="1"/>
          <p:nvPr>
            <p:ph hasCustomPrompt="1" type="title"/>
          </p:nvPr>
        </p:nvSpPr>
        <p:spPr>
          <a:xfrm>
            <a:off x="4818700" y="3302925"/>
            <a:ext cx="3277500" cy="386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600"/>
              <a:buNone/>
              <a:defRPr b="1" sz="3000"/>
            </a:lvl1pPr>
            <a:lvl2pPr lvl="1"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2pPr>
            <a:lvl3pPr lvl="2"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3pPr>
            <a:lvl4pPr lvl="3"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4pPr>
            <a:lvl5pPr lvl="4"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5pPr>
            <a:lvl6pPr lvl="5"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6pPr>
            <a:lvl7pPr lvl="6"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7pPr>
            <a:lvl8pPr lvl="7"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8pPr>
            <a:lvl9pPr lvl="8"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9pPr>
          </a:lstStyle>
          <a:p>
            <a:r>
              <a:t>xx%</a:t>
            </a:r>
          </a:p>
        </p:txBody>
      </p:sp>
      <p:sp>
        <p:nvSpPr>
          <p:cNvPr id="823" name="Google Shape;823;p43"/>
          <p:cNvSpPr txBox="1"/>
          <p:nvPr>
            <p:ph hasCustomPrompt="1" idx="3" type="title"/>
          </p:nvPr>
        </p:nvSpPr>
        <p:spPr>
          <a:xfrm>
            <a:off x="1047800" y="3302925"/>
            <a:ext cx="3277500" cy="386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600"/>
              <a:buNone/>
              <a:defRPr b="1" sz="3000"/>
            </a:lvl1pPr>
            <a:lvl2pPr lvl="1"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2pPr>
            <a:lvl3pPr lvl="2"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3pPr>
            <a:lvl4pPr lvl="3"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4pPr>
            <a:lvl5pPr lvl="4"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5pPr>
            <a:lvl6pPr lvl="5"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6pPr>
            <a:lvl7pPr lvl="6"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7pPr>
            <a:lvl8pPr lvl="7"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8pPr>
            <a:lvl9pPr lvl="8"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9pPr>
          </a:lstStyle>
          <a:p>
            <a:r>
              <a:t>xx%</a:t>
            </a:r>
          </a:p>
        </p:txBody>
      </p:sp>
      <p:sp>
        <p:nvSpPr>
          <p:cNvPr id="824" name="Google Shape;824;p43"/>
          <p:cNvSpPr txBox="1"/>
          <p:nvPr>
            <p:ph idx="4" type="subTitle"/>
          </p:nvPr>
        </p:nvSpPr>
        <p:spPr>
          <a:xfrm>
            <a:off x="1047800" y="2169250"/>
            <a:ext cx="32775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25" name="Google Shape;825;p43"/>
          <p:cNvSpPr txBox="1"/>
          <p:nvPr>
            <p:ph idx="5" type="subTitle"/>
          </p:nvPr>
        </p:nvSpPr>
        <p:spPr>
          <a:xfrm>
            <a:off x="4818700" y="2169250"/>
            <a:ext cx="3277500" cy="577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26" name="Google Shape;826;p43"/>
          <p:cNvSpPr txBox="1"/>
          <p:nvPr>
            <p:ph hasCustomPrompt="1" idx="6" type="title"/>
          </p:nvPr>
        </p:nvSpPr>
        <p:spPr>
          <a:xfrm>
            <a:off x="4818700" y="1636050"/>
            <a:ext cx="3277500" cy="386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600"/>
              <a:buNone/>
              <a:defRPr b="1" sz="3000"/>
            </a:lvl1pPr>
            <a:lvl2pPr lvl="1"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2pPr>
            <a:lvl3pPr lvl="2"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3pPr>
            <a:lvl4pPr lvl="3"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4pPr>
            <a:lvl5pPr lvl="4"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5pPr>
            <a:lvl6pPr lvl="5"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6pPr>
            <a:lvl7pPr lvl="6"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7pPr>
            <a:lvl8pPr lvl="7"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8pPr>
            <a:lvl9pPr lvl="8"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9pPr>
          </a:lstStyle>
          <a:p>
            <a:r>
              <a:t>xx%</a:t>
            </a:r>
          </a:p>
        </p:txBody>
      </p:sp>
      <p:sp>
        <p:nvSpPr>
          <p:cNvPr id="827" name="Google Shape;827;p43"/>
          <p:cNvSpPr txBox="1"/>
          <p:nvPr>
            <p:ph hasCustomPrompt="1" idx="7" type="title"/>
          </p:nvPr>
        </p:nvSpPr>
        <p:spPr>
          <a:xfrm>
            <a:off x="1047800" y="1636050"/>
            <a:ext cx="3277500" cy="3867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600"/>
              <a:buNone/>
              <a:defRPr b="1" sz="3000"/>
            </a:lvl1pPr>
            <a:lvl2pPr lvl="1"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2pPr>
            <a:lvl3pPr lvl="2"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3pPr>
            <a:lvl4pPr lvl="3"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4pPr>
            <a:lvl5pPr lvl="4"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5pPr>
            <a:lvl6pPr lvl="5"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6pPr>
            <a:lvl7pPr lvl="6"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7pPr>
            <a:lvl8pPr lvl="7"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8pPr>
            <a:lvl9pPr lvl="8" rtl="0" algn="ctr">
              <a:spcBef>
                <a:spcPts val="0"/>
              </a:spcBef>
              <a:spcAft>
                <a:spcPts val="0"/>
              </a:spcAft>
              <a:buClr>
                <a:schemeClr val="accent5"/>
              </a:buClr>
              <a:buSzPts val="3600"/>
              <a:buFont typeface="DM Sans"/>
              <a:buNone/>
              <a:defRPr sz="3600">
                <a:solidFill>
                  <a:schemeClr val="accent5"/>
                </a:solidFill>
                <a:latin typeface="DM Sans"/>
                <a:ea typeface="DM Sans"/>
                <a:cs typeface="DM Sans"/>
                <a:sym typeface="DM Sans"/>
              </a:defRPr>
            </a:lvl9pPr>
          </a:lstStyle>
          <a:p>
            <a:r>
              <a:t>xx%</a:t>
            </a:r>
          </a:p>
        </p:txBody>
      </p:sp>
      <p:sp>
        <p:nvSpPr>
          <p:cNvPr id="828" name="Google Shape;828;p43"/>
          <p:cNvSpPr txBox="1"/>
          <p:nvPr>
            <p:ph idx="8"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2">
  <p:cSld name="CUSTOM_6_1_1">
    <p:spTree>
      <p:nvGrpSpPr>
        <p:cNvPr id="829" name="Shape 829"/>
        <p:cNvGrpSpPr/>
        <p:nvPr/>
      </p:nvGrpSpPr>
      <p:grpSpPr>
        <a:xfrm>
          <a:off x="0" y="0"/>
          <a:ext cx="0" cy="0"/>
          <a:chOff x="0" y="0"/>
          <a:chExt cx="0" cy="0"/>
        </a:xfrm>
      </p:grpSpPr>
      <p:sp>
        <p:nvSpPr>
          <p:cNvPr id="830" name="Google Shape;830;p44"/>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4"/>
          <p:cNvSpPr/>
          <p:nvPr/>
        </p:nvSpPr>
        <p:spPr>
          <a:xfrm flipH="1" rot="10800000">
            <a:off x="7132742" y="3935018"/>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4"/>
          <p:cNvSpPr/>
          <p:nvPr/>
        </p:nvSpPr>
        <p:spPr>
          <a:xfrm flipH="1" rot="10800000">
            <a:off x="743298" y="-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4"/>
          <p:cNvSpPr/>
          <p:nvPr/>
        </p:nvSpPr>
        <p:spPr>
          <a:xfrm flipH="1">
            <a:off x="-9513" y="406410"/>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4"/>
          <p:cNvSpPr/>
          <p:nvPr/>
        </p:nvSpPr>
        <p:spPr>
          <a:xfrm flipH="1">
            <a:off x="-9513" y="1284033"/>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5" name="Google Shape;835;p44"/>
          <p:cNvGrpSpPr/>
          <p:nvPr/>
        </p:nvGrpSpPr>
        <p:grpSpPr>
          <a:xfrm>
            <a:off x="4281415" y="75177"/>
            <a:ext cx="581170" cy="125403"/>
            <a:chOff x="4685288" y="186288"/>
            <a:chExt cx="419375" cy="90485"/>
          </a:xfrm>
        </p:grpSpPr>
        <p:sp>
          <p:nvSpPr>
            <p:cNvPr id="836" name="Google Shape;836;p44"/>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37" name="Google Shape;837;p44"/>
            <p:cNvGrpSpPr/>
            <p:nvPr/>
          </p:nvGrpSpPr>
          <p:grpSpPr>
            <a:xfrm>
              <a:off x="4685288" y="186300"/>
              <a:ext cx="419375" cy="90473"/>
              <a:chOff x="4390000" y="182175"/>
              <a:chExt cx="419375" cy="90473"/>
            </a:xfrm>
          </p:grpSpPr>
          <p:sp>
            <p:nvSpPr>
              <p:cNvPr id="838" name="Google Shape;838;p44"/>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44"/>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40" name="Google Shape;840;p44"/>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41" name="Google Shape;841;p44"/>
          <p:cNvSpPr txBox="1"/>
          <p:nvPr>
            <p:ph idx="2" type="title"/>
          </p:nvPr>
        </p:nvSpPr>
        <p:spPr>
          <a:xfrm>
            <a:off x="720000" y="3247722"/>
            <a:ext cx="2336400" cy="40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b="1" sz="18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842" name="Google Shape;842;p44"/>
          <p:cNvSpPr txBox="1"/>
          <p:nvPr>
            <p:ph idx="1" type="subTitle"/>
          </p:nvPr>
        </p:nvSpPr>
        <p:spPr>
          <a:xfrm>
            <a:off x="720000" y="3638507"/>
            <a:ext cx="2336400" cy="762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43" name="Google Shape;843;p44"/>
          <p:cNvSpPr txBox="1"/>
          <p:nvPr>
            <p:ph idx="3" type="title"/>
          </p:nvPr>
        </p:nvSpPr>
        <p:spPr>
          <a:xfrm flipH="1">
            <a:off x="3403800" y="2193497"/>
            <a:ext cx="2336400" cy="40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b="1" sz="18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844" name="Google Shape;844;p44"/>
          <p:cNvSpPr txBox="1"/>
          <p:nvPr>
            <p:ph idx="4" type="subTitle"/>
          </p:nvPr>
        </p:nvSpPr>
        <p:spPr>
          <a:xfrm flipH="1">
            <a:off x="3403800" y="1405563"/>
            <a:ext cx="2336400" cy="762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45" name="Google Shape;845;p44"/>
          <p:cNvSpPr txBox="1"/>
          <p:nvPr>
            <p:ph idx="5" type="title"/>
          </p:nvPr>
        </p:nvSpPr>
        <p:spPr>
          <a:xfrm>
            <a:off x="6087600" y="3247722"/>
            <a:ext cx="2336400" cy="408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None/>
              <a:defRPr b="1" sz="1800"/>
            </a:lvl1pPr>
            <a:lvl2pPr lvl="1" rtl="0" algn="ctr">
              <a:spcBef>
                <a:spcPts val="0"/>
              </a:spcBef>
              <a:spcAft>
                <a:spcPts val="0"/>
              </a:spcAft>
              <a:buSzPts val="2000"/>
              <a:buNone/>
              <a:defRPr sz="2000"/>
            </a:lvl2pPr>
            <a:lvl3pPr lvl="2" rtl="0" algn="ctr">
              <a:spcBef>
                <a:spcPts val="0"/>
              </a:spcBef>
              <a:spcAft>
                <a:spcPts val="0"/>
              </a:spcAft>
              <a:buSzPts val="2000"/>
              <a:buNone/>
              <a:defRPr sz="2000"/>
            </a:lvl3pPr>
            <a:lvl4pPr lvl="3" rtl="0" algn="ctr">
              <a:spcBef>
                <a:spcPts val="0"/>
              </a:spcBef>
              <a:spcAft>
                <a:spcPts val="0"/>
              </a:spcAft>
              <a:buSzPts val="2000"/>
              <a:buNone/>
              <a:defRPr sz="2000"/>
            </a:lvl4pPr>
            <a:lvl5pPr lvl="4" rtl="0" algn="ctr">
              <a:spcBef>
                <a:spcPts val="0"/>
              </a:spcBef>
              <a:spcAft>
                <a:spcPts val="0"/>
              </a:spcAft>
              <a:buSzPts val="2000"/>
              <a:buNone/>
              <a:defRPr sz="2000"/>
            </a:lvl5pPr>
            <a:lvl6pPr lvl="5" rtl="0" algn="ctr">
              <a:spcBef>
                <a:spcPts val="0"/>
              </a:spcBef>
              <a:spcAft>
                <a:spcPts val="0"/>
              </a:spcAft>
              <a:buSzPts val="2000"/>
              <a:buNone/>
              <a:defRPr sz="2000"/>
            </a:lvl6pPr>
            <a:lvl7pPr lvl="6" rtl="0" algn="ctr">
              <a:spcBef>
                <a:spcPts val="0"/>
              </a:spcBef>
              <a:spcAft>
                <a:spcPts val="0"/>
              </a:spcAft>
              <a:buSzPts val="2000"/>
              <a:buNone/>
              <a:defRPr sz="2000"/>
            </a:lvl7pPr>
            <a:lvl8pPr lvl="7" rtl="0" algn="ctr">
              <a:spcBef>
                <a:spcPts val="0"/>
              </a:spcBef>
              <a:spcAft>
                <a:spcPts val="0"/>
              </a:spcAft>
              <a:buSzPts val="2000"/>
              <a:buNone/>
              <a:defRPr sz="2000"/>
            </a:lvl8pPr>
            <a:lvl9pPr lvl="8" rtl="0" algn="ctr">
              <a:spcBef>
                <a:spcPts val="0"/>
              </a:spcBef>
              <a:spcAft>
                <a:spcPts val="0"/>
              </a:spcAft>
              <a:buSzPts val="2000"/>
              <a:buNone/>
              <a:defRPr sz="2000"/>
            </a:lvl9pPr>
          </a:lstStyle>
          <a:p/>
        </p:txBody>
      </p:sp>
      <p:sp>
        <p:nvSpPr>
          <p:cNvPr id="846" name="Google Shape;846;p44"/>
          <p:cNvSpPr txBox="1"/>
          <p:nvPr>
            <p:ph idx="6" type="subTitle"/>
          </p:nvPr>
        </p:nvSpPr>
        <p:spPr>
          <a:xfrm>
            <a:off x="6087600" y="3638507"/>
            <a:ext cx="2336400" cy="7620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847" name="Google Shape;847;p44"/>
          <p:cNvSpPr txBox="1"/>
          <p:nvPr>
            <p:ph hasCustomPrompt="1" idx="7" type="title"/>
          </p:nvPr>
        </p:nvSpPr>
        <p:spPr>
          <a:xfrm>
            <a:off x="1328550" y="1877400"/>
            <a:ext cx="1119300" cy="61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b="1" sz="2500"/>
            </a:lvl1pPr>
            <a:lvl2pPr lvl="1" rtl="0" algn="ctr">
              <a:spcBef>
                <a:spcPts val="0"/>
              </a:spcBef>
              <a:spcAft>
                <a:spcPts val="0"/>
              </a:spcAft>
              <a:buSzPts val="4800"/>
              <a:buNone/>
              <a:defRPr sz="4800"/>
            </a:lvl2pPr>
            <a:lvl3pPr lvl="2" rtl="0" algn="ctr">
              <a:spcBef>
                <a:spcPts val="0"/>
              </a:spcBef>
              <a:spcAft>
                <a:spcPts val="0"/>
              </a:spcAft>
              <a:buSzPts val="4800"/>
              <a:buNone/>
              <a:defRPr sz="4800"/>
            </a:lvl3pPr>
            <a:lvl4pPr lvl="3" rtl="0" algn="ctr">
              <a:spcBef>
                <a:spcPts val="0"/>
              </a:spcBef>
              <a:spcAft>
                <a:spcPts val="0"/>
              </a:spcAft>
              <a:buSzPts val="4800"/>
              <a:buNone/>
              <a:defRPr sz="4800"/>
            </a:lvl4pPr>
            <a:lvl5pPr lvl="4" rtl="0" algn="ctr">
              <a:spcBef>
                <a:spcPts val="0"/>
              </a:spcBef>
              <a:spcAft>
                <a:spcPts val="0"/>
              </a:spcAft>
              <a:buSzPts val="4800"/>
              <a:buNone/>
              <a:defRPr sz="4800"/>
            </a:lvl5pPr>
            <a:lvl6pPr lvl="5" rtl="0" algn="ctr">
              <a:spcBef>
                <a:spcPts val="0"/>
              </a:spcBef>
              <a:spcAft>
                <a:spcPts val="0"/>
              </a:spcAft>
              <a:buSzPts val="4800"/>
              <a:buNone/>
              <a:defRPr sz="4800"/>
            </a:lvl6pPr>
            <a:lvl7pPr lvl="6" rtl="0" algn="ctr">
              <a:spcBef>
                <a:spcPts val="0"/>
              </a:spcBef>
              <a:spcAft>
                <a:spcPts val="0"/>
              </a:spcAft>
              <a:buSzPts val="4800"/>
              <a:buNone/>
              <a:defRPr sz="4800"/>
            </a:lvl7pPr>
            <a:lvl8pPr lvl="7" rtl="0" algn="ctr">
              <a:spcBef>
                <a:spcPts val="0"/>
              </a:spcBef>
              <a:spcAft>
                <a:spcPts val="0"/>
              </a:spcAft>
              <a:buSzPts val="4800"/>
              <a:buNone/>
              <a:defRPr sz="4800"/>
            </a:lvl8pPr>
            <a:lvl9pPr lvl="8" rtl="0" algn="ctr">
              <a:spcBef>
                <a:spcPts val="0"/>
              </a:spcBef>
              <a:spcAft>
                <a:spcPts val="0"/>
              </a:spcAft>
              <a:buSzPts val="4800"/>
              <a:buNone/>
              <a:defRPr sz="4800"/>
            </a:lvl9pPr>
          </a:lstStyle>
          <a:p>
            <a:r>
              <a:t>xx%</a:t>
            </a:r>
          </a:p>
        </p:txBody>
      </p:sp>
      <p:sp>
        <p:nvSpPr>
          <p:cNvPr id="848" name="Google Shape;848;p44"/>
          <p:cNvSpPr txBox="1"/>
          <p:nvPr>
            <p:ph hasCustomPrompt="1" idx="8" type="title"/>
          </p:nvPr>
        </p:nvSpPr>
        <p:spPr>
          <a:xfrm flipH="1">
            <a:off x="4014650" y="3363244"/>
            <a:ext cx="1119300" cy="61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b="1" sz="2500"/>
            </a:lvl1pPr>
            <a:lvl2pPr lvl="1" rtl="0" algn="ctr">
              <a:spcBef>
                <a:spcPts val="0"/>
              </a:spcBef>
              <a:spcAft>
                <a:spcPts val="0"/>
              </a:spcAft>
              <a:buClr>
                <a:schemeClr val="accent2"/>
              </a:buClr>
              <a:buSzPts val="4800"/>
              <a:buNone/>
              <a:defRPr sz="4800">
                <a:solidFill>
                  <a:schemeClr val="accent2"/>
                </a:solidFill>
              </a:defRPr>
            </a:lvl2pPr>
            <a:lvl3pPr lvl="2" rtl="0" algn="ctr">
              <a:spcBef>
                <a:spcPts val="0"/>
              </a:spcBef>
              <a:spcAft>
                <a:spcPts val="0"/>
              </a:spcAft>
              <a:buClr>
                <a:schemeClr val="accent2"/>
              </a:buClr>
              <a:buSzPts val="4800"/>
              <a:buNone/>
              <a:defRPr sz="4800">
                <a:solidFill>
                  <a:schemeClr val="accent2"/>
                </a:solidFill>
              </a:defRPr>
            </a:lvl3pPr>
            <a:lvl4pPr lvl="3" rtl="0" algn="ctr">
              <a:spcBef>
                <a:spcPts val="0"/>
              </a:spcBef>
              <a:spcAft>
                <a:spcPts val="0"/>
              </a:spcAft>
              <a:buClr>
                <a:schemeClr val="accent2"/>
              </a:buClr>
              <a:buSzPts val="4800"/>
              <a:buNone/>
              <a:defRPr sz="4800">
                <a:solidFill>
                  <a:schemeClr val="accent2"/>
                </a:solidFill>
              </a:defRPr>
            </a:lvl4pPr>
            <a:lvl5pPr lvl="4" rtl="0" algn="ctr">
              <a:spcBef>
                <a:spcPts val="0"/>
              </a:spcBef>
              <a:spcAft>
                <a:spcPts val="0"/>
              </a:spcAft>
              <a:buClr>
                <a:schemeClr val="accent2"/>
              </a:buClr>
              <a:buSzPts val="4800"/>
              <a:buNone/>
              <a:defRPr sz="4800">
                <a:solidFill>
                  <a:schemeClr val="accent2"/>
                </a:solidFill>
              </a:defRPr>
            </a:lvl5pPr>
            <a:lvl6pPr lvl="5" rtl="0" algn="ctr">
              <a:spcBef>
                <a:spcPts val="0"/>
              </a:spcBef>
              <a:spcAft>
                <a:spcPts val="0"/>
              </a:spcAft>
              <a:buClr>
                <a:schemeClr val="accent2"/>
              </a:buClr>
              <a:buSzPts val="4800"/>
              <a:buNone/>
              <a:defRPr sz="4800">
                <a:solidFill>
                  <a:schemeClr val="accent2"/>
                </a:solidFill>
              </a:defRPr>
            </a:lvl6pPr>
            <a:lvl7pPr lvl="6" rtl="0" algn="ctr">
              <a:spcBef>
                <a:spcPts val="0"/>
              </a:spcBef>
              <a:spcAft>
                <a:spcPts val="0"/>
              </a:spcAft>
              <a:buClr>
                <a:schemeClr val="accent2"/>
              </a:buClr>
              <a:buSzPts val="4800"/>
              <a:buNone/>
              <a:defRPr sz="4800">
                <a:solidFill>
                  <a:schemeClr val="accent2"/>
                </a:solidFill>
              </a:defRPr>
            </a:lvl7pPr>
            <a:lvl8pPr lvl="7" rtl="0" algn="ctr">
              <a:spcBef>
                <a:spcPts val="0"/>
              </a:spcBef>
              <a:spcAft>
                <a:spcPts val="0"/>
              </a:spcAft>
              <a:buClr>
                <a:schemeClr val="accent2"/>
              </a:buClr>
              <a:buSzPts val="4800"/>
              <a:buNone/>
              <a:defRPr sz="4800">
                <a:solidFill>
                  <a:schemeClr val="accent2"/>
                </a:solidFill>
              </a:defRPr>
            </a:lvl8pPr>
            <a:lvl9pPr lvl="8" rtl="0" algn="ctr">
              <a:spcBef>
                <a:spcPts val="0"/>
              </a:spcBef>
              <a:spcAft>
                <a:spcPts val="0"/>
              </a:spcAft>
              <a:buClr>
                <a:schemeClr val="accent2"/>
              </a:buClr>
              <a:buSzPts val="4800"/>
              <a:buNone/>
              <a:defRPr sz="4800">
                <a:solidFill>
                  <a:schemeClr val="accent2"/>
                </a:solidFill>
              </a:defRPr>
            </a:lvl9pPr>
          </a:lstStyle>
          <a:p>
            <a:r>
              <a:t>xx%</a:t>
            </a:r>
          </a:p>
        </p:txBody>
      </p:sp>
      <p:sp>
        <p:nvSpPr>
          <p:cNvPr id="849" name="Google Shape;849;p44"/>
          <p:cNvSpPr txBox="1"/>
          <p:nvPr>
            <p:ph hasCustomPrompt="1" idx="9" type="title"/>
          </p:nvPr>
        </p:nvSpPr>
        <p:spPr>
          <a:xfrm>
            <a:off x="6711300" y="1877400"/>
            <a:ext cx="1089000" cy="61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4800"/>
              <a:buNone/>
              <a:defRPr b="1" sz="2500"/>
            </a:lvl1pPr>
            <a:lvl2pPr lvl="1" rtl="0" algn="ctr">
              <a:spcBef>
                <a:spcPts val="0"/>
              </a:spcBef>
              <a:spcAft>
                <a:spcPts val="0"/>
              </a:spcAft>
              <a:buClr>
                <a:schemeClr val="accent2"/>
              </a:buClr>
              <a:buSzPts val="4800"/>
              <a:buNone/>
              <a:defRPr sz="4800">
                <a:solidFill>
                  <a:schemeClr val="accent2"/>
                </a:solidFill>
              </a:defRPr>
            </a:lvl2pPr>
            <a:lvl3pPr lvl="2" rtl="0" algn="ctr">
              <a:spcBef>
                <a:spcPts val="0"/>
              </a:spcBef>
              <a:spcAft>
                <a:spcPts val="0"/>
              </a:spcAft>
              <a:buClr>
                <a:schemeClr val="accent2"/>
              </a:buClr>
              <a:buSzPts val="4800"/>
              <a:buNone/>
              <a:defRPr sz="4800">
                <a:solidFill>
                  <a:schemeClr val="accent2"/>
                </a:solidFill>
              </a:defRPr>
            </a:lvl3pPr>
            <a:lvl4pPr lvl="3" rtl="0" algn="ctr">
              <a:spcBef>
                <a:spcPts val="0"/>
              </a:spcBef>
              <a:spcAft>
                <a:spcPts val="0"/>
              </a:spcAft>
              <a:buClr>
                <a:schemeClr val="accent2"/>
              </a:buClr>
              <a:buSzPts val="4800"/>
              <a:buNone/>
              <a:defRPr sz="4800">
                <a:solidFill>
                  <a:schemeClr val="accent2"/>
                </a:solidFill>
              </a:defRPr>
            </a:lvl4pPr>
            <a:lvl5pPr lvl="4" rtl="0" algn="ctr">
              <a:spcBef>
                <a:spcPts val="0"/>
              </a:spcBef>
              <a:spcAft>
                <a:spcPts val="0"/>
              </a:spcAft>
              <a:buClr>
                <a:schemeClr val="accent2"/>
              </a:buClr>
              <a:buSzPts val="4800"/>
              <a:buNone/>
              <a:defRPr sz="4800">
                <a:solidFill>
                  <a:schemeClr val="accent2"/>
                </a:solidFill>
              </a:defRPr>
            </a:lvl5pPr>
            <a:lvl6pPr lvl="5" rtl="0" algn="ctr">
              <a:spcBef>
                <a:spcPts val="0"/>
              </a:spcBef>
              <a:spcAft>
                <a:spcPts val="0"/>
              </a:spcAft>
              <a:buClr>
                <a:schemeClr val="accent2"/>
              </a:buClr>
              <a:buSzPts val="4800"/>
              <a:buNone/>
              <a:defRPr sz="4800">
                <a:solidFill>
                  <a:schemeClr val="accent2"/>
                </a:solidFill>
              </a:defRPr>
            </a:lvl6pPr>
            <a:lvl7pPr lvl="6" rtl="0" algn="ctr">
              <a:spcBef>
                <a:spcPts val="0"/>
              </a:spcBef>
              <a:spcAft>
                <a:spcPts val="0"/>
              </a:spcAft>
              <a:buClr>
                <a:schemeClr val="accent2"/>
              </a:buClr>
              <a:buSzPts val="4800"/>
              <a:buNone/>
              <a:defRPr sz="4800">
                <a:solidFill>
                  <a:schemeClr val="accent2"/>
                </a:solidFill>
              </a:defRPr>
            </a:lvl7pPr>
            <a:lvl8pPr lvl="7" rtl="0" algn="ctr">
              <a:spcBef>
                <a:spcPts val="0"/>
              </a:spcBef>
              <a:spcAft>
                <a:spcPts val="0"/>
              </a:spcAft>
              <a:buClr>
                <a:schemeClr val="accent2"/>
              </a:buClr>
              <a:buSzPts val="4800"/>
              <a:buNone/>
              <a:defRPr sz="4800">
                <a:solidFill>
                  <a:schemeClr val="accent2"/>
                </a:solidFill>
              </a:defRPr>
            </a:lvl8pPr>
            <a:lvl9pPr lvl="8" rtl="0" algn="ctr">
              <a:spcBef>
                <a:spcPts val="0"/>
              </a:spcBef>
              <a:spcAft>
                <a:spcPts val="0"/>
              </a:spcAft>
              <a:buClr>
                <a:schemeClr val="accent2"/>
              </a:buClr>
              <a:buSzPts val="4800"/>
              <a:buNone/>
              <a:defRPr sz="4800">
                <a:solidFill>
                  <a:schemeClr val="accent2"/>
                </a:solidFill>
              </a:defRPr>
            </a:lvl9pPr>
          </a:lstStyle>
          <a:p>
            <a:r>
              <a:t>xx%</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3">
  <p:cSld name="CUSTOM_6_1_1_1">
    <p:spTree>
      <p:nvGrpSpPr>
        <p:cNvPr id="850" name="Shape 850"/>
        <p:cNvGrpSpPr/>
        <p:nvPr/>
      </p:nvGrpSpPr>
      <p:grpSpPr>
        <a:xfrm>
          <a:off x="0" y="0"/>
          <a:ext cx="0" cy="0"/>
          <a:chOff x="0" y="0"/>
          <a:chExt cx="0" cy="0"/>
        </a:xfrm>
      </p:grpSpPr>
      <p:sp>
        <p:nvSpPr>
          <p:cNvPr id="851" name="Google Shape;851;p45"/>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2" name="Google Shape;852;p45"/>
          <p:cNvGrpSpPr/>
          <p:nvPr/>
        </p:nvGrpSpPr>
        <p:grpSpPr>
          <a:xfrm>
            <a:off x="4281415" y="75177"/>
            <a:ext cx="581170" cy="125403"/>
            <a:chOff x="4685288" y="186288"/>
            <a:chExt cx="419375" cy="90485"/>
          </a:xfrm>
        </p:grpSpPr>
        <p:sp>
          <p:nvSpPr>
            <p:cNvPr id="853" name="Google Shape;853;p45"/>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4" name="Google Shape;854;p45"/>
            <p:cNvGrpSpPr/>
            <p:nvPr/>
          </p:nvGrpSpPr>
          <p:grpSpPr>
            <a:xfrm>
              <a:off x="4685288" y="186300"/>
              <a:ext cx="419375" cy="90473"/>
              <a:chOff x="4390000" y="182175"/>
              <a:chExt cx="419375" cy="90473"/>
            </a:xfrm>
          </p:grpSpPr>
          <p:sp>
            <p:nvSpPr>
              <p:cNvPr id="855" name="Google Shape;855;p45"/>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6" name="Google Shape;856;p45"/>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57" name="Google Shape;857;p45"/>
          <p:cNvGrpSpPr/>
          <p:nvPr/>
        </p:nvGrpSpPr>
        <p:grpSpPr>
          <a:xfrm flipH="1" rot="10800000">
            <a:off x="-9513" y="-6"/>
            <a:ext cx="9177947" cy="5143510"/>
            <a:chOff x="-9513" y="2"/>
            <a:chExt cx="9177947" cy="5143510"/>
          </a:xfrm>
        </p:grpSpPr>
        <p:sp>
          <p:nvSpPr>
            <p:cNvPr id="858" name="Google Shape;858;p45"/>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45"/>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5"/>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45"/>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2" name="Google Shape;862;p45"/>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3" name="Google Shape;863;p45"/>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4" name="Google Shape;864;p45"/>
          <p:cNvSpPr txBox="1"/>
          <p:nvPr>
            <p:ph hasCustomPrompt="1" idx="2" type="title"/>
          </p:nvPr>
        </p:nvSpPr>
        <p:spPr>
          <a:xfrm>
            <a:off x="7326200" y="1624450"/>
            <a:ext cx="1096500" cy="497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b="1" sz="2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865" name="Google Shape;865;p45"/>
          <p:cNvSpPr txBox="1"/>
          <p:nvPr>
            <p:ph hasCustomPrompt="1" idx="3" type="title"/>
          </p:nvPr>
        </p:nvSpPr>
        <p:spPr>
          <a:xfrm>
            <a:off x="7326200" y="2728561"/>
            <a:ext cx="1096500" cy="497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b="1" sz="2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866" name="Google Shape;866;p45"/>
          <p:cNvSpPr txBox="1"/>
          <p:nvPr>
            <p:ph hasCustomPrompt="1" idx="4" type="title"/>
          </p:nvPr>
        </p:nvSpPr>
        <p:spPr>
          <a:xfrm>
            <a:off x="7326200" y="3834746"/>
            <a:ext cx="1096500" cy="497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6000"/>
              <a:buNone/>
              <a:defRPr b="1" sz="2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867" name="Google Shape;867;p45"/>
          <p:cNvSpPr txBox="1"/>
          <p:nvPr>
            <p:ph idx="1" type="subTitle"/>
          </p:nvPr>
        </p:nvSpPr>
        <p:spPr>
          <a:xfrm>
            <a:off x="721244" y="1626412"/>
            <a:ext cx="3019500" cy="4938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24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68" name="Google Shape;868;p45"/>
          <p:cNvSpPr txBox="1"/>
          <p:nvPr>
            <p:ph idx="5" type="subTitle"/>
          </p:nvPr>
        </p:nvSpPr>
        <p:spPr>
          <a:xfrm>
            <a:off x="721244" y="2729600"/>
            <a:ext cx="3019500" cy="4977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24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69" name="Google Shape;869;p45"/>
          <p:cNvSpPr txBox="1"/>
          <p:nvPr>
            <p:ph idx="6" type="subTitle"/>
          </p:nvPr>
        </p:nvSpPr>
        <p:spPr>
          <a:xfrm>
            <a:off x="721244" y="3836688"/>
            <a:ext cx="3019500" cy="493800"/>
          </a:xfrm>
          <a:prstGeom prst="rect">
            <a:avLst/>
          </a:prstGeom>
          <a:noFill/>
          <a:ln>
            <a:noFill/>
          </a:ln>
        </p:spPr>
        <p:txBody>
          <a:bodyPr anchorCtr="0" anchor="ctr" bIns="91425" lIns="91425" spcFirstLastPara="1" rIns="91425" wrap="square" tIns="91425">
            <a:noAutofit/>
          </a:bodyPr>
          <a:lstStyle>
            <a:lvl1pPr lvl="0" rtl="0">
              <a:lnSpc>
                <a:spcPct val="100000"/>
              </a:lnSpc>
              <a:spcBef>
                <a:spcPts val="0"/>
              </a:spcBef>
              <a:spcAft>
                <a:spcPts val="0"/>
              </a:spcAft>
              <a:buSzPts val="2400"/>
              <a:buNone/>
              <a:defRPr sz="16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70" name="Google Shape;870;p45"/>
          <p:cNvSpPr txBox="1"/>
          <p:nvPr>
            <p:ph idx="7" type="title"/>
          </p:nvPr>
        </p:nvSpPr>
        <p:spPr>
          <a:xfrm>
            <a:off x="3886200" y="1242375"/>
            <a:ext cx="3019500" cy="386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500"/>
              <a:buNone/>
              <a:defRPr b="1" sz="18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71" name="Google Shape;871;p45"/>
          <p:cNvSpPr txBox="1"/>
          <p:nvPr>
            <p:ph idx="8" type="title"/>
          </p:nvPr>
        </p:nvSpPr>
        <p:spPr>
          <a:xfrm>
            <a:off x="3886200" y="2351275"/>
            <a:ext cx="3014100" cy="386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500"/>
              <a:buNone/>
              <a:defRPr b="1" sz="18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872" name="Google Shape;872;p45"/>
          <p:cNvSpPr txBox="1"/>
          <p:nvPr>
            <p:ph idx="9" type="title"/>
          </p:nvPr>
        </p:nvSpPr>
        <p:spPr>
          <a:xfrm>
            <a:off x="3886200" y="3460175"/>
            <a:ext cx="3014100" cy="386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2500"/>
              <a:buNone/>
              <a:defRPr b="1" sz="1800"/>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4">
  <p:cSld name="CUSTOM_6_1_1_1_1">
    <p:spTree>
      <p:nvGrpSpPr>
        <p:cNvPr id="873" name="Shape 873"/>
        <p:cNvGrpSpPr/>
        <p:nvPr/>
      </p:nvGrpSpPr>
      <p:grpSpPr>
        <a:xfrm>
          <a:off x="0" y="0"/>
          <a:ext cx="0" cy="0"/>
          <a:chOff x="0" y="0"/>
          <a:chExt cx="0" cy="0"/>
        </a:xfrm>
      </p:grpSpPr>
      <p:sp>
        <p:nvSpPr>
          <p:cNvPr id="874" name="Google Shape;874;p46"/>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5" name="Google Shape;875;p46"/>
          <p:cNvGrpSpPr/>
          <p:nvPr/>
        </p:nvGrpSpPr>
        <p:grpSpPr>
          <a:xfrm>
            <a:off x="-9513" y="1381124"/>
            <a:ext cx="9177947" cy="3762388"/>
            <a:chOff x="-9513" y="1381124"/>
            <a:chExt cx="9177947" cy="3762388"/>
          </a:xfrm>
        </p:grpSpPr>
        <p:sp>
          <p:nvSpPr>
            <p:cNvPr id="876" name="Google Shape;876;p46"/>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6"/>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6"/>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9" name="Google Shape;879;p46"/>
          <p:cNvGrpSpPr/>
          <p:nvPr/>
        </p:nvGrpSpPr>
        <p:grpSpPr>
          <a:xfrm>
            <a:off x="4281415" y="75177"/>
            <a:ext cx="581170" cy="125403"/>
            <a:chOff x="4685288" y="186288"/>
            <a:chExt cx="419375" cy="90485"/>
          </a:xfrm>
        </p:grpSpPr>
        <p:sp>
          <p:nvSpPr>
            <p:cNvPr id="880" name="Google Shape;880;p46"/>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1" name="Google Shape;881;p46"/>
            <p:cNvGrpSpPr/>
            <p:nvPr/>
          </p:nvGrpSpPr>
          <p:grpSpPr>
            <a:xfrm>
              <a:off x="4685288" y="186300"/>
              <a:ext cx="419375" cy="90473"/>
              <a:chOff x="4390000" y="182175"/>
              <a:chExt cx="419375" cy="90473"/>
            </a:xfrm>
          </p:grpSpPr>
          <p:sp>
            <p:nvSpPr>
              <p:cNvPr id="882" name="Google Shape;882;p46"/>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46"/>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84" name="Google Shape;884;p46"/>
          <p:cNvSpPr txBox="1"/>
          <p:nvPr>
            <p:ph type="title"/>
          </p:nvPr>
        </p:nvSpPr>
        <p:spPr>
          <a:xfrm>
            <a:off x="722375" y="530750"/>
            <a:ext cx="76992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85" name="Google Shape;885;p46"/>
          <p:cNvSpPr txBox="1"/>
          <p:nvPr>
            <p:ph hasCustomPrompt="1" idx="2" type="title"/>
          </p:nvPr>
        </p:nvSpPr>
        <p:spPr>
          <a:xfrm>
            <a:off x="1525659" y="2772538"/>
            <a:ext cx="912600" cy="390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1800"/>
            </a:lvl1pPr>
            <a:lvl2pPr lvl="1" rtl="0" algn="ctr">
              <a:spcBef>
                <a:spcPts val="0"/>
              </a:spcBef>
              <a:spcAft>
                <a:spcPts val="0"/>
              </a:spcAft>
              <a:buClr>
                <a:schemeClr val="accent5"/>
              </a:buClr>
              <a:buSzPts val="12000"/>
              <a:buNone/>
              <a:defRPr b="1" sz="12000">
                <a:solidFill>
                  <a:schemeClr val="accent5"/>
                </a:solidFill>
              </a:defRPr>
            </a:lvl2pPr>
            <a:lvl3pPr lvl="2" rtl="0" algn="ctr">
              <a:spcBef>
                <a:spcPts val="0"/>
              </a:spcBef>
              <a:spcAft>
                <a:spcPts val="0"/>
              </a:spcAft>
              <a:buClr>
                <a:schemeClr val="accent5"/>
              </a:buClr>
              <a:buSzPts val="12000"/>
              <a:buNone/>
              <a:defRPr b="1" sz="12000">
                <a:solidFill>
                  <a:schemeClr val="accent5"/>
                </a:solidFill>
              </a:defRPr>
            </a:lvl3pPr>
            <a:lvl4pPr lvl="3" rtl="0" algn="ctr">
              <a:spcBef>
                <a:spcPts val="0"/>
              </a:spcBef>
              <a:spcAft>
                <a:spcPts val="0"/>
              </a:spcAft>
              <a:buClr>
                <a:schemeClr val="accent5"/>
              </a:buClr>
              <a:buSzPts val="12000"/>
              <a:buNone/>
              <a:defRPr b="1" sz="12000">
                <a:solidFill>
                  <a:schemeClr val="accent5"/>
                </a:solidFill>
              </a:defRPr>
            </a:lvl4pPr>
            <a:lvl5pPr lvl="4" rtl="0" algn="ctr">
              <a:spcBef>
                <a:spcPts val="0"/>
              </a:spcBef>
              <a:spcAft>
                <a:spcPts val="0"/>
              </a:spcAft>
              <a:buClr>
                <a:schemeClr val="accent5"/>
              </a:buClr>
              <a:buSzPts val="12000"/>
              <a:buNone/>
              <a:defRPr b="1" sz="12000">
                <a:solidFill>
                  <a:schemeClr val="accent5"/>
                </a:solidFill>
              </a:defRPr>
            </a:lvl5pPr>
            <a:lvl6pPr lvl="5" rtl="0" algn="ctr">
              <a:spcBef>
                <a:spcPts val="0"/>
              </a:spcBef>
              <a:spcAft>
                <a:spcPts val="0"/>
              </a:spcAft>
              <a:buClr>
                <a:schemeClr val="accent5"/>
              </a:buClr>
              <a:buSzPts val="12000"/>
              <a:buNone/>
              <a:defRPr b="1" sz="12000">
                <a:solidFill>
                  <a:schemeClr val="accent5"/>
                </a:solidFill>
              </a:defRPr>
            </a:lvl6pPr>
            <a:lvl7pPr lvl="6" rtl="0" algn="ctr">
              <a:spcBef>
                <a:spcPts val="0"/>
              </a:spcBef>
              <a:spcAft>
                <a:spcPts val="0"/>
              </a:spcAft>
              <a:buClr>
                <a:schemeClr val="accent5"/>
              </a:buClr>
              <a:buSzPts val="12000"/>
              <a:buNone/>
              <a:defRPr b="1" sz="12000">
                <a:solidFill>
                  <a:schemeClr val="accent5"/>
                </a:solidFill>
              </a:defRPr>
            </a:lvl7pPr>
            <a:lvl8pPr lvl="7" rtl="0" algn="ctr">
              <a:spcBef>
                <a:spcPts val="0"/>
              </a:spcBef>
              <a:spcAft>
                <a:spcPts val="0"/>
              </a:spcAft>
              <a:buClr>
                <a:schemeClr val="accent5"/>
              </a:buClr>
              <a:buSzPts val="12000"/>
              <a:buNone/>
              <a:defRPr b="1" sz="12000">
                <a:solidFill>
                  <a:schemeClr val="accent5"/>
                </a:solidFill>
              </a:defRPr>
            </a:lvl8pPr>
            <a:lvl9pPr lvl="8" rtl="0" algn="ctr">
              <a:spcBef>
                <a:spcPts val="0"/>
              </a:spcBef>
              <a:spcAft>
                <a:spcPts val="0"/>
              </a:spcAft>
              <a:buClr>
                <a:schemeClr val="accent5"/>
              </a:buClr>
              <a:buSzPts val="12000"/>
              <a:buNone/>
              <a:defRPr b="1" sz="12000">
                <a:solidFill>
                  <a:schemeClr val="accent5"/>
                </a:solidFill>
              </a:defRPr>
            </a:lvl9pPr>
          </a:lstStyle>
          <a:p>
            <a:r>
              <a:t>xx%</a:t>
            </a:r>
          </a:p>
        </p:txBody>
      </p:sp>
      <p:sp>
        <p:nvSpPr>
          <p:cNvPr id="886" name="Google Shape;886;p46"/>
          <p:cNvSpPr txBox="1"/>
          <p:nvPr>
            <p:ph idx="3" type="title"/>
          </p:nvPr>
        </p:nvSpPr>
        <p:spPr>
          <a:xfrm>
            <a:off x="992859" y="1841025"/>
            <a:ext cx="1978200" cy="390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lgn="ctr">
              <a:spcBef>
                <a:spcPts val="0"/>
              </a:spcBef>
              <a:spcAft>
                <a:spcPts val="0"/>
              </a:spcAft>
              <a:buClr>
                <a:schemeClr val="accent5"/>
              </a:buClr>
              <a:buSzPts val="1800"/>
              <a:buNone/>
              <a:defRPr b="1" sz="1800">
                <a:solidFill>
                  <a:schemeClr val="accent5"/>
                </a:solidFill>
              </a:defRPr>
            </a:lvl2pPr>
            <a:lvl3pPr lvl="2" rtl="0" algn="ctr">
              <a:spcBef>
                <a:spcPts val="0"/>
              </a:spcBef>
              <a:spcAft>
                <a:spcPts val="0"/>
              </a:spcAft>
              <a:buClr>
                <a:schemeClr val="accent5"/>
              </a:buClr>
              <a:buSzPts val="1800"/>
              <a:buNone/>
              <a:defRPr b="1" sz="1800">
                <a:solidFill>
                  <a:schemeClr val="accent5"/>
                </a:solidFill>
              </a:defRPr>
            </a:lvl3pPr>
            <a:lvl4pPr lvl="3" rtl="0" algn="ctr">
              <a:spcBef>
                <a:spcPts val="0"/>
              </a:spcBef>
              <a:spcAft>
                <a:spcPts val="0"/>
              </a:spcAft>
              <a:buClr>
                <a:schemeClr val="accent5"/>
              </a:buClr>
              <a:buSzPts val="1800"/>
              <a:buNone/>
              <a:defRPr b="1" sz="1800">
                <a:solidFill>
                  <a:schemeClr val="accent5"/>
                </a:solidFill>
              </a:defRPr>
            </a:lvl4pPr>
            <a:lvl5pPr lvl="4" rtl="0" algn="ctr">
              <a:spcBef>
                <a:spcPts val="0"/>
              </a:spcBef>
              <a:spcAft>
                <a:spcPts val="0"/>
              </a:spcAft>
              <a:buClr>
                <a:schemeClr val="accent5"/>
              </a:buClr>
              <a:buSzPts val="1800"/>
              <a:buNone/>
              <a:defRPr b="1" sz="1800">
                <a:solidFill>
                  <a:schemeClr val="accent5"/>
                </a:solidFill>
              </a:defRPr>
            </a:lvl5pPr>
            <a:lvl6pPr lvl="5" rtl="0" algn="ctr">
              <a:spcBef>
                <a:spcPts val="0"/>
              </a:spcBef>
              <a:spcAft>
                <a:spcPts val="0"/>
              </a:spcAft>
              <a:buClr>
                <a:schemeClr val="accent5"/>
              </a:buClr>
              <a:buSzPts val="1800"/>
              <a:buNone/>
              <a:defRPr b="1" sz="1800">
                <a:solidFill>
                  <a:schemeClr val="accent5"/>
                </a:solidFill>
              </a:defRPr>
            </a:lvl6pPr>
            <a:lvl7pPr lvl="6" rtl="0" algn="ctr">
              <a:spcBef>
                <a:spcPts val="0"/>
              </a:spcBef>
              <a:spcAft>
                <a:spcPts val="0"/>
              </a:spcAft>
              <a:buClr>
                <a:schemeClr val="accent5"/>
              </a:buClr>
              <a:buSzPts val="1800"/>
              <a:buNone/>
              <a:defRPr b="1" sz="1800">
                <a:solidFill>
                  <a:schemeClr val="accent5"/>
                </a:solidFill>
              </a:defRPr>
            </a:lvl7pPr>
            <a:lvl8pPr lvl="7" rtl="0" algn="ctr">
              <a:spcBef>
                <a:spcPts val="0"/>
              </a:spcBef>
              <a:spcAft>
                <a:spcPts val="0"/>
              </a:spcAft>
              <a:buClr>
                <a:schemeClr val="accent5"/>
              </a:buClr>
              <a:buSzPts val="1800"/>
              <a:buNone/>
              <a:defRPr b="1" sz="1800">
                <a:solidFill>
                  <a:schemeClr val="accent5"/>
                </a:solidFill>
              </a:defRPr>
            </a:lvl8pPr>
            <a:lvl9pPr lvl="8" rtl="0" algn="ctr">
              <a:spcBef>
                <a:spcPts val="0"/>
              </a:spcBef>
              <a:spcAft>
                <a:spcPts val="0"/>
              </a:spcAft>
              <a:buClr>
                <a:schemeClr val="accent5"/>
              </a:buClr>
              <a:buSzPts val="1800"/>
              <a:buNone/>
              <a:defRPr b="1" sz="1800">
                <a:solidFill>
                  <a:schemeClr val="accent5"/>
                </a:solidFill>
              </a:defRPr>
            </a:lvl9pPr>
          </a:lstStyle>
          <a:p/>
        </p:txBody>
      </p:sp>
      <p:sp>
        <p:nvSpPr>
          <p:cNvPr id="887" name="Google Shape;887;p46"/>
          <p:cNvSpPr txBox="1"/>
          <p:nvPr>
            <p:ph idx="1" type="subTitle"/>
          </p:nvPr>
        </p:nvSpPr>
        <p:spPr>
          <a:xfrm>
            <a:off x="992859" y="1265259"/>
            <a:ext cx="19782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888" name="Google Shape;888;p46"/>
          <p:cNvSpPr txBox="1"/>
          <p:nvPr>
            <p:ph hasCustomPrompt="1" idx="4" type="title"/>
          </p:nvPr>
        </p:nvSpPr>
        <p:spPr>
          <a:xfrm>
            <a:off x="3294130" y="2771188"/>
            <a:ext cx="9126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1800"/>
            </a:lvl1pPr>
            <a:lvl2pPr lvl="1" rtl="0" algn="ctr">
              <a:spcBef>
                <a:spcPts val="0"/>
              </a:spcBef>
              <a:spcAft>
                <a:spcPts val="0"/>
              </a:spcAft>
              <a:buClr>
                <a:schemeClr val="accent5"/>
              </a:buClr>
              <a:buSzPts val="12000"/>
              <a:buNone/>
              <a:defRPr b="1" sz="12000">
                <a:solidFill>
                  <a:schemeClr val="accent5"/>
                </a:solidFill>
              </a:defRPr>
            </a:lvl2pPr>
            <a:lvl3pPr lvl="2" rtl="0" algn="ctr">
              <a:spcBef>
                <a:spcPts val="0"/>
              </a:spcBef>
              <a:spcAft>
                <a:spcPts val="0"/>
              </a:spcAft>
              <a:buClr>
                <a:schemeClr val="accent5"/>
              </a:buClr>
              <a:buSzPts val="12000"/>
              <a:buNone/>
              <a:defRPr b="1" sz="12000">
                <a:solidFill>
                  <a:schemeClr val="accent5"/>
                </a:solidFill>
              </a:defRPr>
            </a:lvl3pPr>
            <a:lvl4pPr lvl="3" rtl="0" algn="ctr">
              <a:spcBef>
                <a:spcPts val="0"/>
              </a:spcBef>
              <a:spcAft>
                <a:spcPts val="0"/>
              </a:spcAft>
              <a:buClr>
                <a:schemeClr val="accent5"/>
              </a:buClr>
              <a:buSzPts val="12000"/>
              <a:buNone/>
              <a:defRPr b="1" sz="12000">
                <a:solidFill>
                  <a:schemeClr val="accent5"/>
                </a:solidFill>
              </a:defRPr>
            </a:lvl4pPr>
            <a:lvl5pPr lvl="4" rtl="0" algn="ctr">
              <a:spcBef>
                <a:spcPts val="0"/>
              </a:spcBef>
              <a:spcAft>
                <a:spcPts val="0"/>
              </a:spcAft>
              <a:buClr>
                <a:schemeClr val="accent5"/>
              </a:buClr>
              <a:buSzPts val="12000"/>
              <a:buNone/>
              <a:defRPr b="1" sz="12000">
                <a:solidFill>
                  <a:schemeClr val="accent5"/>
                </a:solidFill>
              </a:defRPr>
            </a:lvl5pPr>
            <a:lvl6pPr lvl="5" rtl="0" algn="ctr">
              <a:spcBef>
                <a:spcPts val="0"/>
              </a:spcBef>
              <a:spcAft>
                <a:spcPts val="0"/>
              </a:spcAft>
              <a:buClr>
                <a:schemeClr val="accent5"/>
              </a:buClr>
              <a:buSzPts val="12000"/>
              <a:buNone/>
              <a:defRPr b="1" sz="12000">
                <a:solidFill>
                  <a:schemeClr val="accent5"/>
                </a:solidFill>
              </a:defRPr>
            </a:lvl6pPr>
            <a:lvl7pPr lvl="6" rtl="0" algn="ctr">
              <a:spcBef>
                <a:spcPts val="0"/>
              </a:spcBef>
              <a:spcAft>
                <a:spcPts val="0"/>
              </a:spcAft>
              <a:buClr>
                <a:schemeClr val="accent5"/>
              </a:buClr>
              <a:buSzPts val="12000"/>
              <a:buNone/>
              <a:defRPr b="1" sz="12000">
                <a:solidFill>
                  <a:schemeClr val="accent5"/>
                </a:solidFill>
              </a:defRPr>
            </a:lvl7pPr>
            <a:lvl8pPr lvl="7" rtl="0" algn="ctr">
              <a:spcBef>
                <a:spcPts val="0"/>
              </a:spcBef>
              <a:spcAft>
                <a:spcPts val="0"/>
              </a:spcAft>
              <a:buClr>
                <a:schemeClr val="accent5"/>
              </a:buClr>
              <a:buSzPts val="12000"/>
              <a:buNone/>
              <a:defRPr b="1" sz="12000">
                <a:solidFill>
                  <a:schemeClr val="accent5"/>
                </a:solidFill>
              </a:defRPr>
            </a:lvl8pPr>
            <a:lvl9pPr lvl="8" rtl="0" algn="ctr">
              <a:spcBef>
                <a:spcPts val="0"/>
              </a:spcBef>
              <a:spcAft>
                <a:spcPts val="0"/>
              </a:spcAft>
              <a:buClr>
                <a:schemeClr val="accent5"/>
              </a:buClr>
              <a:buSzPts val="12000"/>
              <a:buNone/>
              <a:defRPr b="1" sz="12000">
                <a:solidFill>
                  <a:schemeClr val="accent5"/>
                </a:solidFill>
              </a:defRPr>
            </a:lvl9pPr>
          </a:lstStyle>
          <a:p>
            <a:r>
              <a:t>xx%</a:t>
            </a:r>
          </a:p>
        </p:txBody>
      </p:sp>
      <p:sp>
        <p:nvSpPr>
          <p:cNvPr id="889" name="Google Shape;889;p46"/>
          <p:cNvSpPr txBox="1"/>
          <p:nvPr>
            <p:ph idx="5" type="title"/>
          </p:nvPr>
        </p:nvSpPr>
        <p:spPr>
          <a:xfrm>
            <a:off x="2761330" y="3699500"/>
            <a:ext cx="19782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lgn="ctr">
              <a:spcBef>
                <a:spcPts val="0"/>
              </a:spcBef>
              <a:spcAft>
                <a:spcPts val="0"/>
              </a:spcAft>
              <a:buClr>
                <a:schemeClr val="accent5"/>
              </a:buClr>
              <a:buSzPts val="1800"/>
              <a:buNone/>
              <a:defRPr b="1" sz="1800">
                <a:solidFill>
                  <a:schemeClr val="accent5"/>
                </a:solidFill>
              </a:defRPr>
            </a:lvl2pPr>
            <a:lvl3pPr lvl="2" rtl="0" algn="ctr">
              <a:spcBef>
                <a:spcPts val="0"/>
              </a:spcBef>
              <a:spcAft>
                <a:spcPts val="0"/>
              </a:spcAft>
              <a:buClr>
                <a:schemeClr val="accent5"/>
              </a:buClr>
              <a:buSzPts val="1800"/>
              <a:buNone/>
              <a:defRPr b="1" sz="1800">
                <a:solidFill>
                  <a:schemeClr val="accent5"/>
                </a:solidFill>
              </a:defRPr>
            </a:lvl3pPr>
            <a:lvl4pPr lvl="3" rtl="0" algn="ctr">
              <a:spcBef>
                <a:spcPts val="0"/>
              </a:spcBef>
              <a:spcAft>
                <a:spcPts val="0"/>
              </a:spcAft>
              <a:buClr>
                <a:schemeClr val="accent5"/>
              </a:buClr>
              <a:buSzPts val="1800"/>
              <a:buNone/>
              <a:defRPr b="1" sz="1800">
                <a:solidFill>
                  <a:schemeClr val="accent5"/>
                </a:solidFill>
              </a:defRPr>
            </a:lvl4pPr>
            <a:lvl5pPr lvl="4" rtl="0" algn="ctr">
              <a:spcBef>
                <a:spcPts val="0"/>
              </a:spcBef>
              <a:spcAft>
                <a:spcPts val="0"/>
              </a:spcAft>
              <a:buClr>
                <a:schemeClr val="accent5"/>
              </a:buClr>
              <a:buSzPts val="1800"/>
              <a:buNone/>
              <a:defRPr b="1" sz="1800">
                <a:solidFill>
                  <a:schemeClr val="accent5"/>
                </a:solidFill>
              </a:defRPr>
            </a:lvl5pPr>
            <a:lvl6pPr lvl="5" rtl="0" algn="ctr">
              <a:spcBef>
                <a:spcPts val="0"/>
              </a:spcBef>
              <a:spcAft>
                <a:spcPts val="0"/>
              </a:spcAft>
              <a:buClr>
                <a:schemeClr val="accent5"/>
              </a:buClr>
              <a:buSzPts val="1800"/>
              <a:buNone/>
              <a:defRPr b="1" sz="1800">
                <a:solidFill>
                  <a:schemeClr val="accent5"/>
                </a:solidFill>
              </a:defRPr>
            </a:lvl6pPr>
            <a:lvl7pPr lvl="6" rtl="0" algn="ctr">
              <a:spcBef>
                <a:spcPts val="0"/>
              </a:spcBef>
              <a:spcAft>
                <a:spcPts val="0"/>
              </a:spcAft>
              <a:buClr>
                <a:schemeClr val="accent5"/>
              </a:buClr>
              <a:buSzPts val="1800"/>
              <a:buNone/>
              <a:defRPr b="1" sz="1800">
                <a:solidFill>
                  <a:schemeClr val="accent5"/>
                </a:solidFill>
              </a:defRPr>
            </a:lvl7pPr>
            <a:lvl8pPr lvl="7" rtl="0" algn="ctr">
              <a:spcBef>
                <a:spcPts val="0"/>
              </a:spcBef>
              <a:spcAft>
                <a:spcPts val="0"/>
              </a:spcAft>
              <a:buClr>
                <a:schemeClr val="accent5"/>
              </a:buClr>
              <a:buSzPts val="1800"/>
              <a:buNone/>
              <a:defRPr b="1" sz="1800">
                <a:solidFill>
                  <a:schemeClr val="accent5"/>
                </a:solidFill>
              </a:defRPr>
            </a:lvl8pPr>
            <a:lvl9pPr lvl="8" rtl="0" algn="ctr">
              <a:spcBef>
                <a:spcPts val="0"/>
              </a:spcBef>
              <a:spcAft>
                <a:spcPts val="0"/>
              </a:spcAft>
              <a:buClr>
                <a:schemeClr val="accent5"/>
              </a:buClr>
              <a:buSzPts val="1800"/>
              <a:buNone/>
              <a:defRPr b="1" sz="1800">
                <a:solidFill>
                  <a:schemeClr val="accent5"/>
                </a:solidFill>
              </a:defRPr>
            </a:lvl9pPr>
          </a:lstStyle>
          <a:p/>
        </p:txBody>
      </p:sp>
      <p:sp>
        <p:nvSpPr>
          <p:cNvPr id="890" name="Google Shape;890;p46"/>
          <p:cNvSpPr txBox="1"/>
          <p:nvPr>
            <p:ph idx="6" type="subTitle"/>
          </p:nvPr>
        </p:nvSpPr>
        <p:spPr>
          <a:xfrm>
            <a:off x="2761330" y="4092825"/>
            <a:ext cx="19782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891" name="Google Shape;891;p46"/>
          <p:cNvSpPr txBox="1"/>
          <p:nvPr>
            <p:ph hasCustomPrompt="1" idx="7" type="title"/>
          </p:nvPr>
        </p:nvSpPr>
        <p:spPr>
          <a:xfrm>
            <a:off x="5062601" y="2771188"/>
            <a:ext cx="9126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1800"/>
            </a:lvl1pPr>
            <a:lvl2pPr lvl="1" rtl="0" algn="ctr">
              <a:spcBef>
                <a:spcPts val="0"/>
              </a:spcBef>
              <a:spcAft>
                <a:spcPts val="0"/>
              </a:spcAft>
              <a:buClr>
                <a:schemeClr val="accent5"/>
              </a:buClr>
              <a:buSzPts val="12000"/>
              <a:buNone/>
              <a:defRPr b="1" sz="12000">
                <a:solidFill>
                  <a:schemeClr val="accent5"/>
                </a:solidFill>
              </a:defRPr>
            </a:lvl2pPr>
            <a:lvl3pPr lvl="2" rtl="0" algn="ctr">
              <a:spcBef>
                <a:spcPts val="0"/>
              </a:spcBef>
              <a:spcAft>
                <a:spcPts val="0"/>
              </a:spcAft>
              <a:buClr>
                <a:schemeClr val="accent5"/>
              </a:buClr>
              <a:buSzPts val="12000"/>
              <a:buNone/>
              <a:defRPr b="1" sz="12000">
                <a:solidFill>
                  <a:schemeClr val="accent5"/>
                </a:solidFill>
              </a:defRPr>
            </a:lvl3pPr>
            <a:lvl4pPr lvl="3" rtl="0" algn="ctr">
              <a:spcBef>
                <a:spcPts val="0"/>
              </a:spcBef>
              <a:spcAft>
                <a:spcPts val="0"/>
              </a:spcAft>
              <a:buClr>
                <a:schemeClr val="accent5"/>
              </a:buClr>
              <a:buSzPts val="12000"/>
              <a:buNone/>
              <a:defRPr b="1" sz="12000">
                <a:solidFill>
                  <a:schemeClr val="accent5"/>
                </a:solidFill>
              </a:defRPr>
            </a:lvl4pPr>
            <a:lvl5pPr lvl="4" rtl="0" algn="ctr">
              <a:spcBef>
                <a:spcPts val="0"/>
              </a:spcBef>
              <a:spcAft>
                <a:spcPts val="0"/>
              </a:spcAft>
              <a:buClr>
                <a:schemeClr val="accent5"/>
              </a:buClr>
              <a:buSzPts val="12000"/>
              <a:buNone/>
              <a:defRPr b="1" sz="12000">
                <a:solidFill>
                  <a:schemeClr val="accent5"/>
                </a:solidFill>
              </a:defRPr>
            </a:lvl5pPr>
            <a:lvl6pPr lvl="5" rtl="0" algn="ctr">
              <a:spcBef>
                <a:spcPts val="0"/>
              </a:spcBef>
              <a:spcAft>
                <a:spcPts val="0"/>
              </a:spcAft>
              <a:buClr>
                <a:schemeClr val="accent5"/>
              </a:buClr>
              <a:buSzPts val="12000"/>
              <a:buNone/>
              <a:defRPr b="1" sz="12000">
                <a:solidFill>
                  <a:schemeClr val="accent5"/>
                </a:solidFill>
              </a:defRPr>
            </a:lvl6pPr>
            <a:lvl7pPr lvl="6" rtl="0" algn="ctr">
              <a:spcBef>
                <a:spcPts val="0"/>
              </a:spcBef>
              <a:spcAft>
                <a:spcPts val="0"/>
              </a:spcAft>
              <a:buClr>
                <a:schemeClr val="accent5"/>
              </a:buClr>
              <a:buSzPts val="12000"/>
              <a:buNone/>
              <a:defRPr b="1" sz="12000">
                <a:solidFill>
                  <a:schemeClr val="accent5"/>
                </a:solidFill>
              </a:defRPr>
            </a:lvl7pPr>
            <a:lvl8pPr lvl="7" rtl="0" algn="ctr">
              <a:spcBef>
                <a:spcPts val="0"/>
              </a:spcBef>
              <a:spcAft>
                <a:spcPts val="0"/>
              </a:spcAft>
              <a:buClr>
                <a:schemeClr val="accent5"/>
              </a:buClr>
              <a:buSzPts val="12000"/>
              <a:buNone/>
              <a:defRPr b="1" sz="12000">
                <a:solidFill>
                  <a:schemeClr val="accent5"/>
                </a:solidFill>
              </a:defRPr>
            </a:lvl8pPr>
            <a:lvl9pPr lvl="8" rtl="0" algn="ctr">
              <a:spcBef>
                <a:spcPts val="0"/>
              </a:spcBef>
              <a:spcAft>
                <a:spcPts val="0"/>
              </a:spcAft>
              <a:buClr>
                <a:schemeClr val="accent5"/>
              </a:buClr>
              <a:buSzPts val="12000"/>
              <a:buNone/>
              <a:defRPr b="1" sz="12000">
                <a:solidFill>
                  <a:schemeClr val="accent5"/>
                </a:solidFill>
              </a:defRPr>
            </a:lvl9pPr>
          </a:lstStyle>
          <a:p>
            <a:r>
              <a:t>xx%</a:t>
            </a:r>
          </a:p>
        </p:txBody>
      </p:sp>
      <p:sp>
        <p:nvSpPr>
          <p:cNvPr id="892" name="Google Shape;892;p46"/>
          <p:cNvSpPr txBox="1"/>
          <p:nvPr>
            <p:ph idx="8" type="title"/>
          </p:nvPr>
        </p:nvSpPr>
        <p:spPr>
          <a:xfrm>
            <a:off x="4529801" y="1833350"/>
            <a:ext cx="1978200" cy="390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lgn="ctr">
              <a:spcBef>
                <a:spcPts val="0"/>
              </a:spcBef>
              <a:spcAft>
                <a:spcPts val="0"/>
              </a:spcAft>
              <a:buClr>
                <a:schemeClr val="accent5"/>
              </a:buClr>
              <a:buSzPts val="1800"/>
              <a:buNone/>
              <a:defRPr b="1" sz="1800">
                <a:solidFill>
                  <a:schemeClr val="accent5"/>
                </a:solidFill>
              </a:defRPr>
            </a:lvl2pPr>
            <a:lvl3pPr lvl="2" rtl="0" algn="ctr">
              <a:spcBef>
                <a:spcPts val="0"/>
              </a:spcBef>
              <a:spcAft>
                <a:spcPts val="0"/>
              </a:spcAft>
              <a:buClr>
                <a:schemeClr val="accent5"/>
              </a:buClr>
              <a:buSzPts val="1800"/>
              <a:buNone/>
              <a:defRPr b="1" sz="1800">
                <a:solidFill>
                  <a:schemeClr val="accent5"/>
                </a:solidFill>
              </a:defRPr>
            </a:lvl3pPr>
            <a:lvl4pPr lvl="3" rtl="0" algn="ctr">
              <a:spcBef>
                <a:spcPts val="0"/>
              </a:spcBef>
              <a:spcAft>
                <a:spcPts val="0"/>
              </a:spcAft>
              <a:buClr>
                <a:schemeClr val="accent5"/>
              </a:buClr>
              <a:buSzPts val="1800"/>
              <a:buNone/>
              <a:defRPr b="1" sz="1800">
                <a:solidFill>
                  <a:schemeClr val="accent5"/>
                </a:solidFill>
              </a:defRPr>
            </a:lvl4pPr>
            <a:lvl5pPr lvl="4" rtl="0" algn="ctr">
              <a:spcBef>
                <a:spcPts val="0"/>
              </a:spcBef>
              <a:spcAft>
                <a:spcPts val="0"/>
              </a:spcAft>
              <a:buClr>
                <a:schemeClr val="accent5"/>
              </a:buClr>
              <a:buSzPts val="1800"/>
              <a:buNone/>
              <a:defRPr b="1" sz="1800">
                <a:solidFill>
                  <a:schemeClr val="accent5"/>
                </a:solidFill>
              </a:defRPr>
            </a:lvl5pPr>
            <a:lvl6pPr lvl="5" rtl="0" algn="ctr">
              <a:spcBef>
                <a:spcPts val="0"/>
              </a:spcBef>
              <a:spcAft>
                <a:spcPts val="0"/>
              </a:spcAft>
              <a:buClr>
                <a:schemeClr val="accent5"/>
              </a:buClr>
              <a:buSzPts val="1800"/>
              <a:buNone/>
              <a:defRPr b="1" sz="1800">
                <a:solidFill>
                  <a:schemeClr val="accent5"/>
                </a:solidFill>
              </a:defRPr>
            </a:lvl6pPr>
            <a:lvl7pPr lvl="6" rtl="0" algn="ctr">
              <a:spcBef>
                <a:spcPts val="0"/>
              </a:spcBef>
              <a:spcAft>
                <a:spcPts val="0"/>
              </a:spcAft>
              <a:buClr>
                <a:schemeClr val="accent5"/>
              </a:buClr>
              <a:buSzPts val="1800"/>
              <a:buNone/>
              <a:defRPr b="1" sz="1800">
                <a:solidFill>
                  <a:schemeClr val="accent5"/>
                </a:solidFill>
              </a:defRPr>
            </a:lvl7pPr>
            <a:lvl8pPr lvl="7" rtl="0" algn="ctr">
              <a:spcBef>
                <a:spcPts val="0"/>
              </a:spcBef>
              <a:spcAft>
                <a:spcPts val="0"/>
              </a:spcAft>
              <a:buClr>
                <a:schemeClr val="accent5"/>
              </a:buClr>
              <a:buSzPts val="1800"/>
              <a:buNone/>
              <a:defRPr b="1" sz="1800">
                <a:solidFill>
                  <a:schemeClr val="accent5"/>
                </a:solidFill>
              </a:defRPr>
            </a:lvl8pPr>
            <a:lvl9pPr lvl="8" rtl="0" algn="ctr">
              <a:spcBef>
                <a:spcPts val="0"/>
              </a:spcBef>
              <a:spcAft>
                <a:spcPts val="0"/>
              </a:spcAft>
              <a:buClr>
                <a:schemeClr val="accent5"/>
              </a:buClr>
              <a:buSzPts val="1800"/>
              <a:buNone/>
              <a:defRPr b="1" sz="1800">
                <a:solidFill>
                  <a:schemeClr val="accent5"/>
                </a:solidFill>
              </a:defRPr>
            </a:lvl9pPr>
          </a:lstStyle>
          <a:p/>
        </p:txBody>
      </p:sp>
      <p:sp>
        <p:nvSpPr>
          <p:cNvPr id="893" name="Google Shape;893;p46"/>
          <p:cNvSpPr txBox="1"/>
          <p:nvPr>
            <p:ph idx="9" type="subTitle"/>
          </p:nvPr>
        </p:nvSpPr>
        <p:spPr>
          <a:xfrm>
            <a:off x="4529801" y="1265259"/>
            <a:ext cx="19782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894" name="Google Shape;894;p46"/>
          <p:cNvSpPr txBox="1"/>
          <p:nvPr>
            <p:ph hasCustomPrompt="1" idx="13" type="title"/>
          </p:nvPr>
        </p:nvSpPr>
        <p:spPr>
          <a:xfrm>
            <a:off x="6831071" y="2771188"/>
            <a:ext cx="9126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400"/>
              <a:buNone/>
              <a:defRPr b="1" sz="1800"/>
            </a:lvl1pPr>
            <a:lvl2pPr lvl="1" rtl="0" algn="ctr">
              <a:spcBef>
                <a:spcPts val="0"/>
              </a:spcBef>
              <a:spcAft>
                <a:spcPts val="0"/>
              </a:spcAft>
              <a:buClr>
                <a:schemeClr val="accent5"/>
              </a:buClr>
              <a:buSzPts val="12000"/>
              <a:buNone/>
              <a:defRPr b="1" sz="12000">
                <a:solidFill>
                  <a:schemeClr val="accent5"/>
                </a:solidFill>
              </a:defRPr>
            </a:lvl2pPr>
            <a:lvl3pPr lvl="2" rtl="0" algn="ctr">
              <a:spcBef>
                <a:spcPts val="0"/>
              </a:spcBef>
              <a:spcAft>
                <a:spcPts val="0"/>
              </a:spcAft>
              <a:buClr>
                <a:schemeClr val="accent5"/>
              </a:buClr>
              <a:buSzPts val="12000"/>
              <a:buNone/>
              <a:defRPr b="1" sz="12000">
                <a:solidFill>
                  <a:schemeClr val="accent5"/>
                </a:solidFill>
              </a:defRPr>
            </a:lvl3pPr>
            <a:lvl4pPr lvl="3" rtl="0" algn="ctr">
              <a:spcBef>
                <a:spcPts val="0"/>
              </a:spcBef>
              <a:spcAft>
                <a:spcPts val="0"/>
              </a:spcAft>
              <a:buClr>
                <a:schemeClr val="accent5"/>
              </a:buClr>
              <a:buSzPts val="12000"/>
              <a:buNone/>
              <a:defRPr b="1" sz="12000">
                <a:solidFill>
                  <a:schemeClr val="accent5"/>
                </a:solidFill>
              </a:defRPr>
            </a:lvl4pPr>
            <a:lvl5pPr lvl="4" rtl="0" algn="ctr">
              <a:spcBef>
                <a:spcPts val="0"/>
              </a:spcBef>
              <a:spcAft>
                <a:spcPts val="0"/>
              </a:spcAft>
              <a:buClr>
                <a:schemeClr val="accent5"/>
              </a:buClr>
              <a:buSzPts val="12000"/>
              <a:buNone/>
              <a:defRPr b="1" sz="12000">
                <a:solidFill>
                  <a:schemeClr val="accent5"/>
                </a:solidFill>
              </a:defRPr>
            </a:lvl5pPr>
            <a:lvl6pPr lvl="5" rtl="0" algn="ctr">
              <a:spcBef>
                <a:spcPts val="0"/>
              </a:spcBef>
              <a:spcAft>
                <a:spcPts val="0"/>
              </a:spcAft>
              <a:buClr>
                <a:schemeClr val="accent5"/>
              </a:buClr>
              <a:buSzPts val="12000"/>
              <a:buNone/>
              <a:defRPr b="1" sz="12000">
                <a:solidFill>
                  <a:schemeClr val="accent5"/>
                </a:solidFill>
              </a:defRPr>
            </a:lvl6pPr>
            <a:lvl7pPr lvl="6" rtl="0" algn="ctr">
              <a:spcBef>
                <a:spcPts val="0"/>
              </a:spcBef>
              <a:spcAft>
                <a:spcPts val="0"/>
              </a:spcAft>
              <a:buClr>
                <a:schemeClr val="accent5"/>
              </a:buClr>
              <a:buSzPts val="12000"/>
              <a:buNone/>
              <a:defRPr b="1" sz="12000">
                <a:solidFill>
                  <a:schemeClr val="accent5"/>
                </a:solidFill>
              </a:defRPr>
            </a:lvl7pPr>
            <a:lvl8pPr lvl="7" rtl="0" algn="ctr">
              <a:spcBef>
                <a:spcPts val="0"/>
              </a:spcBef>
              <a:spcAft>
                <a:spcPts val="0"/>
              </a:spcAft>
              <a:buClr>
                <a:schemeClr val="accent5"/>
              </a:buClr>
              <a:buSzPts val="12000"/>
              <a:buNone/>
              <a:defRPr b="1" sz="12000">
                <a:solidFill>
                  <a:schemeClr val="accent5"/>
                </a:solidFill>
              </a:defRPr>
            </a:lvl8pPr>
            <a:lvl9pPr lvl="8" rtl="0" algn="ctr">
              <a:spcBef>
                <a:spcPts val="0"/>
              </a:spcBef>
              <a:spcAft>
                <a:spcPts val="0"/>
              </a:spcAft>
              <a:buClr>
                <a:schemeClr val="accent5"/>
              </a:buClr>
              <a:buSzPts val="12000"/>
              <a:buNone/>
              <a:defRPr b="1" sz="12000">
                <a:solidFill>
                  <a:schemeClr val="accent5"/>
                </a:solidFill>
              </a:defRPr>
            </a:lvl9pPr>
          </a:lstStyle>
          <a:p>
            <a:r>
              <a:t>xx%</a:t>
            </a:r>
          </a:p>
        </p:txBody>
      </p:sp>
      <p:sp>
        <p:nvSpPr>
          <p:cNvPr id="895" name="Google Shape;895;p46"/>
          <p:cNvSpPr txBox="1"/>
          <p:nvPr>
            <p:ph idx="14" type="title"/>
          </p:nvPr>
        </p:nvSpPr>
        <p:spPr>
          <a:xfrm>
            <a:off x="6298271" y="3699500"/>
            <a:ext cx="1978200" cy="3933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800"/>
              <a:buNone/>
              <a:defRPr b="1" sz="1800"/>
            </a:lvl1pPr>
            <a:lvl2pPr lvl="1" rtl="0" algn="ctr">
              <a:spcBef>
                <a:spcPts val="0"/>
              </a:spcBef>
              <a:spcAft>
                <a:spcPts val="0"/>
              </a:spcAft>
              <a:buClr>
                <a:schemeClr val="accent5"/>
              </a:buClr>
              <a:buSzPts val="1800"/>
              <a:buNone/>
              <a:defRPr b="1" sz="1800">
                <a:solidFill>
                  <a:schemeClr val="accent5"/>
                </a:solidFill>
              </a:defRPr>
            </a:lvl2pPr>
            <a:lvl3pPr lvl="2" rtl="0" algn="ctr">
              <a:spcBef>
                <a:spcPts val="0"/>
              </a:spcBef>
              <a:spcAft>
                <a:spcPts val="0"/>
              </a:spcAft>
              <a:buClr>
                <a:schemeClr val="accent5"/>
              </a:buClr>
              <a:buSzPts val="1800"/>
              <a:buNone/>
              <a:defRPr b="1" sz="1800">
                <a:solidFill>
                  <a:schemeClr val="accent5"/>
                </a:solidFill>
              </a:defRPr>
            </a:lvl3pPr>
            <a:lvl4pPr lvl="3" rtl="0" algn="ctr">
              <a:spcBef>
                <a:spcPts val="0"/>
              </a:spcBef>
              <a:spcAft>
                <a:spcPts val="0"/>
              </a:spcAft>
              <a:buClr>
                <a:schemeClr val="accent5"/>
              </a:buClr>
              <a:buSzPts val="1800"/>
              <a:buNone/>
              <a:defRPr b="1" sz="1800">
                <a:solidFill>
                  <a:schemeClr val="accent5"/>
                </a:solidFill>
              </a:defRPr>
            </a:lvl4pPr>
            <a:lvl5pPr lvl="4" rtl="0" algn="ctr">
              <a:spcBef>
                <a:spcPts val="0"/>
              </a:spcBef>
              <a:spcAft>
                <a:spcPts val="0"/>
              </a:spcAft>
              <a:buClr>
                <a:schemeClr val="accent5"/>
              </a:buClr>
              <a:buSzPts val="1800"/>
              <a:buNone/>
              <a:defRPr b="1" sz="1800">
                <a:solidFill>
                  <a:schemeClr val="accent5"/>
                </a:solidFill>
              </a:defRPr>
            </a:lvl5pPr>
            <a:lvl6pPr lvl="5" rtl="0" algn="ctr">
              <a:spcBef>
                <a:spcPts val="0"/>
              </a:spcBef>
              <a:spcAft>
                <a:spcPts val="0"/>
              </a:spcAft>
              <a:buClr>
                <a:schemeClr val="accent5"/>
              </a:buClr>
              <a:buSzPts val="1800"/>
              <a:buNone/>
              <a:defRPr b="1" sz="1800">
                <a:solidFill>
                  <a:schemeClr val="accent5"/>
                </a:solidFill>
              </a:defRPr>
            </a:lvl6pPr>
            <a:lvl7pPr lvl="6" rtl="0" algn="ctr">
              <a:spcBef>
                <a:spcPts val="0"/>
              </a:spcBef>
              <a:spcAft>
                <a:spcPts val="0"/>
              </a:spcAft>
              <a:buClr>
                <a:schemeClr val="accent5"/>
              </a:buClr>
              <a:buSzPts val="1800"/>
              <a:buNone/>
              <a:defRPr b="1" sz="1800">
                <a:solidFill>
                  <a:schemeClr val="accent5"/>
                </a:solidFill>
              </a:defRPr>
            </a:lvl7pPr>
            <a:lvl8pPr lvl="7" rtl="0" algn="ctr">
              <a:spcBef>
                <a:spcPts val="0"/>
              </a:spcBef>
              <a:spcAft>
                <a:spcPts val="0"/>
              </a:spcAft>
              <a:buClr>
                <a:schemeClr val="accent5"/>
              </a:buClr>
              <a:buSzPts val="1800"/>
              <a:buNone/>
              <a:defRPr b="1" sz="1800">
                <a:solidFill>
                  <a:schemeClr val="accent5"/>
                </a:solidFill>
              </a:defRPr>
            </a:lvl8pPr>
            <a:lvl9pPr lvl="8" rtl="0" algn="ctr">
              <a:spcBef>
                <a:spcPts val="0"/>
              </a:spcBef>
              <a:spcAft>
                <a:spcPts val="0"/>
              </a:spcAft>
              <a:buClr>
                <a:schemeClr val="accent5"/>
              </a:buClr>
              <a:buSzPts val="1800"/>
              <a:buNone/>
              <a:defRPr b="1" sz="1800">
                <a:solidFill>
                  <a:schemeClr val="accent5"/>
                </a:solidFill>
              </a:defRPr>
            </a:lvl9pPr>
          </a:lstStyle>
          <a:p/>
        </p:txBody>
      </p:sp>
      <p:sp>
        <p:nvSpPr>
          <p:cNvPr id="896" name="Google Shape;896;p46"/>
          <p:cNvSpPr txBox="1"/>
          <p:nvPr>
            <p:ph idx="15" type="subTitle"/>
          </p:nvPr>
        </p:nvSpPr>
        <p:spPr>
          <a:xfrm>
            <a:off x="6298271" y="4092825"/>
            <a:ext cx="1978200" cy="527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spTree>
      <p:nvGrpSpPr>
        <p:cNvPr id="897" name="Shape 897"/>
        <p:cNvGrpSpPr/>
        <p:nvPr/>
      </p:nvGrpSpPr>
      <p:grpSpPr>
        <a:xfrm>
          <a:off x="0" y="0"/>
          <a:ext cx="0" cy="0"/>
          <a:chOff x="0" y="0"/>
          <a:chExt cx="0" cy="0"/>
        </a:xfrm>
      </p:grpSpPr>
      <p:grpSp>
        <p:nvGrpSpPr>
          <p:cNvPr id="898" name="Google Shape;898;p47"/>
          <p:cNvGrpSpPr/>
          <p:nvPr/>
        </p:nvGrpSpPr>
        <p:grpSpPr>
          <a:xfrm>
            <a:off x="-9513" y="-6"/>
            <a:ext cx="9177947" cy="5143519"/>
            <a:chOff x="-9513" y="-6"/>
            <a:chExt cx="9177947" cy="5143519"/>
          </a:xfrm>
        </p:grpSpPr>
        <p:sp>
          <p:nvSpPr>
            <p:cNvPr id="899" name="Google Shape;899;p47"/>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7"/>
            <p:cNvSpPr/>
            <p:nvPr/>
          </p:nvSpPr>
          <p:spPr>
            <a:xfrm>
              <a:off x="7132742" y="2"/>
              <a:ext cx="1612254"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7"/>
            <p:cNvSpPr/>
            <p:nvPr/>
          </p:nvSpPr>
          <p:spPr>
            <a:xfrm>
              <a:off x="6426313" y="-6"/>
              <a:ext cx="1250789"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7"/>
            <p:cNvSpPr/>
            <p:nvPr/>
          </p:nvSpPr>
          <p:spPr>
            <a:xfrm>
              <a:off x="743298"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7"/>
            <p:cNvSpPr/>
            <p:nvPr/>
          </p:nvSpPr>
          <p:spPr>
            <a:xfrm rot="10800000">
              <a:off x="-9513" y="3652041"/>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47"/>
            <p:cNvSpPr/>
            <p:nvPr/>
          </p:nvSpPr>
          <p:spPr>
            <a:xfrm rot="10800000">
              <a:off x="-9513" y="2774418"/>
              <a:ext cx="1143784" cy="1085055"/>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47"/>
            <p:cNvSpPr/>
            <p:nvPr/>
          </p:nvSpPr>
          <p:spPr>
            <a:xfrm>
              <a:off x="7972352" y="13811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6" name="Google Shape;906;p47"/>
          <p:cNvGrpSpPr/>
          <p:nvPr/>
        </p:nvGrpSpPr>
        <p:grpSpPr>
          <a:xfrm>
            <a:off x="4281415" y="75177"/>
            <a:ext cx="581170" cy="125403"/>
            <a:chOff x="4685288" y="186288"/>
            <a:chExt cx="419375" cy="90485"/>
          </a:xfrm>
        </p:grpSpPr>
        <p:sp>
          <p:nvSpPr>
            <p:cNvPr id="907" name="Google Shape;907;p47"/>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8" name="Google Shape;908;p47"/>
            <p:cNvGrpSpPr/>
            <p:nvPr/>
          </p:nvGrpSpPr>
          <p:grpSpPr>
            <a:xfrm>
              <a:off x="4685288" y="186300"/>
              <a:ext cx="419375" cy="90473"/>
              <a:chOff x="4390000" y="182175"/>
              <a:chExt cx="419375" cy="90473"/>
            </a:xfrm>
          </p:grpSpPr>
          <p:sp>
            <p:nvSpPr>
              <p:cNvPr id="909" name="Google Shape;909;p47"/>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7"/>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11" name="Google Shape;911;p47"/>
          <p:cNvSpPr txBox="1"/>
          <p:nvPr>
            <p:ph idx="1" type="subTitle"/>
          </p:nvPr>
        </p:nvSpPr>
        <p:spPr>
          <a:xfrm>
            <a:off x="1909800" y="1549776"/>
            <a:ext cx="5324400" cy="13089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None/>
              <a:defRPr sz="2400"/>
            </a:lvl1pPr>
            <a:lvl2pPr lvl="1" rtl="0" algn="ctr">
              <a:lnSpc>
                <a:spcPct val="100000"/>
              </a:lnSpc>
              <a:spcBef>
                <a:spcPts val="0"/>
              </a:spcBef>
              <a:spcAft>
                <a:spcPts val="0"/>
              </a:spcAft>
              <a:buNone/>
              <a:defRPr sz="2400"/>
            </a:lvl2pPr>
            <a:lvl3pPr lvl="2" rtl="0" algn="ctr">
              <a:lnSpc>
                <a:spcPct val="100000"/>
              </a:lnSpc>
              <a:spcBef>
                <a:spcPts val="0"/>
              </a:spcBef>
              <a:spcAft>
                <a:spcPts val="0"/>
              </a:spcAft>
              <a:buNone/>
              <a:defRPr sz="2400"/>
            </a:lvl3pPr>
            <a:lvl4pPr lvl="3" rtl="0" algn="ctr">
              <a:lnSpc>
                <a:spcPct val="100000"/>
              </a:lnSpc>
              <a:spcBef>
                <a:spcPts val="0"/>
              </a:spcBef>
              <a:spcAft>
                <a:spcPts val="0"/>
              </a:spcAft>
              <a:buNone/>
              <a:defRPr sz="2400"/>
            </a:lvl4pPr>
            <a:lvl5pPr lvl="4" rtl="0" algn="ctr">
              <a:lnSpc>
                <a:spcPct val="100000"/>
              </a:lnSpc>
              <a:spcBef>
                <a:spcPts val="0"/>
              </a:spcBef>
              <a:spcAft>
                <a:spcPts val="0"/>
              </a:spcAft>
              <a:buNone/>
              <a:defRPr sz="2400"/>
            </a:lvl5pPr>
            <a:lvl6pPr lvl="5" rtl="0" algn="ctr">
              <a:lnSpc>
                <a:spcPct val="100000"/>
              </a:lnSpc>
              <a:spcBef>
                <a:spcPts val="0"/>
              </a:spcBef>
              <a:spcAft>
                <a:spcPts val="0"/>
              </a:spcAft>
              <a:buNone/>
              <a:defRPr sz="2400"/>
            </a:lvl6pPr>
            <a:lvl7pPr lvl="6" rtl="0" algn="ctr">
              <a:lnSpc>
                <a:spcPct val="100000"/>
              </a:lnSpc>
              <a:spcBef>
                <a:spcPts val="0"/>
              </a:spcBef>
              <a:spcAft>
                <a:spcPts val="0"/>
              </a:spcAft>
              <a:buNone/>
              <a:defRPr sz="2400"/>
            </a:lvl7pPr>
            <a:lvl8pPr lvl="7" rtl="0" algn="ctr">
              <a:lnSpc>
                <a:spcPct val="100000"/>
              </a:lnSpc>
              <a:spcBef>
                <a:spcPts val="0"/>
              </a:spcBef>
              <a:spcAft>
                <a:spcPts val="0"/>
              </a:spcAft>
              <a:buNone/>
              <a:defRPr sz="2400"/>
            </a:lvl8pPr>
            <a:lvl9pPr lvl="8" rtl="0" algn="ctr">
              <a:lnSpc>
                <a:spcPct val="100000"/>
              </a:lnSpc>
              <a:spcBef>
                <a:spcPts val="0"/>
              </a:spcBef>
              <a:spcAft>
                <a:spcPts val="0"/>
              </a:spcAft>
              <a:buNone/>
              <a:defRPr sz="2400"/>
            </a:lvl9pPr>
          </a:lstStyle>
          <a:p/>
        </p:txBody>
      </p:sp>
      <p:sp>
        <p:nvSpPr>
          <p:cNvPr id="912" name="Google Shape;912;p47"/>
          <p:cNvSpPr txBox="1"/>
          <p:nvPr>
            <p:ph type="title"/>
          </p:nvPr>
        </p:nvSpPr>
        <p:spPr>
          <a:xfrm>
            <a:off x="3327000" y="3134828"/>
            <a:ext cx="2490000" cy="3141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1200"/>
              <a:buNone/>
              <a:defRPr b="1" sz="1600"/>
            </a:lvl1pPr>
            <a:lvl2pPr lvl="1" rtl="0">
              <a:spcBef>
                <a:spcPts val="0"/>
              </a:spcBef>
              <a:spcAft>
                <a:spcPts val="0"/>
              </a:spcAft>
              <a:buClr>
                <a:schemeClr val="accent5"/>
              </a:buClr>
              <a:buSzPts val="2800"/>
              <a:buNone/>
              <a:defRPr>
                <a:solidFill>
                  <a:schemeClr val="accent5"/>
                </a:solidFill>
                <a:latin typeface="PT Sans"/>
                <a:ea typeface="PT Sans"/>
                <a:cs typeface="PT Sans"/>
                <a:sym typeface="PT Sans"/>
              </a:defRPr>
            </a:lvl2pPr>
            <a:lvl3pPr lvl="2" rtl="0">
              <a:spcBef>
                <a:spcPts val="0"/>
              </a:spcBef>
              <a:spcAft>
                <a:spcPts val="0"/>
              </a:spcAft>
              <a:buClr>
                <a:schemeClr val="accent5"/>
              </a:buClr>
              <a:buSzPts val="2800"/>
              <a:buNone/>
              <a:defRPr>
                <a:solidFill>
                  <a:schemeClr val="accent5"/>
                </a:solidFill>
                <a:latin typeface="PT Sans"/>
                <a:ea typeface="PT Sans"/>
                <a:cs typeface="PT Sans"/>
                <a:sym typeface="PT Sans"/>
              </a:defRPr>
            </a:lvl3pPr>
            <a:lvl4pPr lvl="3" rtl="0">
              <a:spcBef>
                <a:spcPts val="0"/>
              </a:spcBef>
              <a:spcAft>
                <a:spcPts val="0"/>
              </a:spcAft>
              <a:buClr>
                <a:schemeClr val="accent5"/>
              </a:buClr>
              <a:buSzPts val="2800"/>
              <a:buNone/>
              <a:defRPr>
                <a:solidFill>
                  <a:schemeClr val="accent5"/>
                </a:solidFill>
                <a:latin typeface="PT Sans"/>
                <a:ea typeface="PT Sans"/>
                <a:cs typeface="PT Sans"/>
                <a:sym typeface="PT Sans"/>
              </a:defRPr>
            </a:lvl4pPr>
            <a:lvl5pPr lvl="4" rtl="0">
              <a:spcBef>
                <a:spcPts val="0"/>
              </a:spcBef>
              <a:spcAft>
                <a:spcPts val="0"/>
              </a:spcAft>
              <a:buClr>
                <a:schemeClr val="accent5"/>
              </a:buClr>
              <a:buSzPts val="2800"/>
              <a:buNone/>
              <a:defRPr>
                <a:solidFill>
                  <a:schemeClr val="accent5"/>
                </a:solidFill>
                <a:latin typeface="PT Sans"/>
                <a:ea typeface="PT Sans"/>
                <a:cs typeface="PT Sans"/>
                <a:sym typeface="PT Sans"/>
              </a:defRPr>
            </a:lvl5pPr>
            <a:lvl6pPr lvl="5" rtl="0">
              <a:spcBef>
                <a:spcPts val="0"/>
              </a:spcBef>
              <a:spcAft>
                <a:spcPts val="0"/>
              </a:spcAft>
              <a:buClr>
                <a:schemeClr val="accent5"/>
              </a:buClr>
              <a:buSzPts val="2800"/>
              <a:buNone/>
              <a:defRPr>
                <a:solidFill>
                  <a:schemeClr val="accent5"/>
                </a:solidFill>
                <a:latin typeface="PT Sans"/>
                <a:ea typeface="PT Sans"/>
                <a:cs typeface="PT Sans"/>
                <a:sym typeface="PT Sans"/>
              </a:defRPr>
            </a:lvl6pPr>
            <a:lvl7pPr lvl="6" rtl="0">
              <a:spcBef>
                <a:spcPts val="0"/>
              </a:spcBef>
              <a:spcAft>
                <a:spcPts val="0"/>
              </a:spcAft>
              <a:buClr>
                <a:schemeClr val="accent5"/>
              </a:buClr>
              <a:buSzPts val="2800"/>
              <a:buNone/>
              <a:defRPr>
                <a:solidFill>
                  <a:schemeClr val="accent5"/>
                </a:solidFill>
                <a:latin typeface="PT Sans"/>
                <a:ea typeface="PT Sans"/>
                <a:cs typeface="PT Sans"/>
                <a:sym typeface="PT Sans"/>
              </a:defRPr>
            </a:lvl7pPr>
            <a:lvl8pPr lvl="7" rtl="0">
              <a:spcBef>
                <a:spcPts val="0"/>
              </a:spcBef>
              <a:spcAft>
                <a:spcPts val="0"/>
              </a:spcAft>
              <a:buClr>
                <a:schemeClr val="accent5"/>
              </a:buClr>
              <a:buSzPts val="2800"/>
              <a:buNone/>
              <a:defRPr>
                <a:solidFill>
                  <a:schemeClr val="accent5"/>
                </a:solidFill>
                <a:latin typeface="PT Sans"/>
                <a:ea typeface="PT Sans"/>
                <a:cs typeface="PT Sans"/>
                <a:sym typeface="PT Sans"/>
              </a:defRPr>
            </a:lvl8pPr>
            <a:lvl9pPr lvl="8" rtl="0">
              <a:spcBef>
                <a:spcPts val="0"/>
              </a:spcBef>
              <a:spcAft>
                <a:spcPts val="0"/>
              </a:spcAft>
              <a:buClr>
                <a:schemeClr val="accent5"/>
              </a:buClr>
              <a:buSzPts val="2800"/>
              <a:buNone/>
              <a:defRPr>
                <a:solidFill>
                  <a:schemeClr val="accent5"/>
                </a:solidFill>
                <a:latin typeface="PT Sans"/>
                <a:ea typeface="PT Sans"/>
                <a:cs typeface="PT Sans"/>
                <a:sym typeface="PT Sans"/>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1">
  <p:cSld name="CUSTOM_2_1">
    <p:bg>
      <p:bgPr>
        <a:solidFill>
          <a:schemeClr val="accent2"/>
        </a:solidFill>
      </p:bgPr>
    </p:bg>
    <p:spTree>
      <p:nvGrpSpPr>
        <p:cNvPr id="913" name="Shape 913"/>
        <p:cNvGrpSpPr/>
        <p:nvPr/>
      </p:nvGrpSpPr>
      <p:grpSpPr>
        <a:xfrm>
          <a:off x="0" y="0"/>
          <a:ext cx="0" cy="0"/>
          <a:chOff x="0" y="0"/>
          <a:chExt cx="0" cy="0"/>
        </a:xfrm>
      </p:grpSpPr>
      <p:sp>
        <p:nvSpPr>
          <p:cNvPr id="914" name="Google Shape;914;p48"/>
          <p:cNvSpPr txBox="1"/>
          <p:nvPr>
            <p:ph idx="1" type="subTitle"/>
          </p:nvPr>
        </p:nvSpPr>
        <p:spPr>
          <a:xfrm>
            <a:off x="4857750" y="1213625"/>
            <a:ext cx="3586200" cy="2158500"/>
          </a:xfrm>
          <a:prstGeom prst="rect">
            <a:avLst/>
          </a:prstGeom>
        </p:spPr>
        <p:txBody>
          <a:bodyPr anchorCtr="0" anchor="ctr" bIns="91425" lIns="91425" spcFirstLastPara="1" rIns="91425" wrap="square" tIns="91425">
            <a:noAutofit/>
          </a:bodyPr>
          <a:lstStyle>
            <a:lvl1pPr lvl="0" rtl="0" algn="r">
              <a:lnSpc>
                <a:spcPct val="100000"/>
              </a:lnSpc>
              <a:spcBef>
                <a:spcPts val="0"/>
              </a:spcBef>
              <a:spcAft>
                <a:spcPts val="0"/>
              </a:spcAft>
              <a:buNone/>
              <a:defRPr sz="2600"/>
            </a:lvl1pPr>
            <a:lvl2pPr lvl="1" rtl="0" algn="r">
              <a:lnSpc>
                <a:spcPct val="100000"/>
              </a:lnSpc>
              <a:spcBef>
                <a:spcPts val="0"/>
              </a:spcBef>
              <a:spcAft>
                <a:spcPts val="0"/>
              </a:spcAft>
              <a:buNone/>
              <a:defRPr sz="2600"/>
            </a:lvl2pPr>
            <a:lvl3pPr lvl="2" rtl="0" algn="r">
              <a:lnSpc>
                <a:spcPct val="100000"/>
              </a:lnSpc>
              <a:spcBef>
                <a:spcPts val="0"/>
              </a:spcBef>
              <a:spcAft>
                <a:spcPts val="0"/>
              </a:spcAft>
              <a:buNone/>
              <a:defRPr sz="2600"/>
            </a:lvl3pPr>
            <a:lvl4pPr lvl="3" rtl="0" algn="r">
              <a:lnSpc>
                <a:spcPct val="100000"/>
              </a:lnSpc>
              <a:spcBef>
                <a:spcPts val="0"/>
              </a:spcBef>
              <a:spcAft>
                <a:spcPts val="0"/>
              </a:spcAft>
              <a:buNone/>
              <a:defRPr sz="2600"/>
            </a:lvl4pPr>
            <a:lvl5pPr lvl="4" rtl="0" algn="r">
              <a:lnSpc>
                <a:spcPct val="100000"/>
              </a:lnSpc>
              <a:spcBef>
                <a:spcPts val="0"/>
              </a:spcBef>
              <a:spcAft>
                <a:spcPts val="0"/>
              </a:spcAft>
              <a:buNone/>
              <a:defRPr sz="2600"/>
            </a:lvl5pPr>
            <a:lvl6pPr lvl="5" rtl="0" algn="r">
              <a:lnSpc>
                <a:spcPct val="100000"/>
              </a:lnSpc>
              <a:spcBef>
                <a:spcPts val="0"/>
              </a:spcBef>
              <a:spcAft>
                <a:spcPts val="0"/>
              </a:spcAft>
              <a:buNone/>
              <a:defRPr sz="2600"/>
            </a:lvl6pPr>
            <a:lvl7pPr lvl="6" rtl="0" algn="r">
              <a:lnSpc>
                <a:spcPct val="100000"/>
              </a:lnSpc>
              <a:spcBef>
                <a:spcPts val="0"/>
              </a:spcBef>
              <a:spcAft>
                <a:spcPts val="0"/>
              </a:spcAft>
              <a:buNone/>
              <a:defRPr sz="2600"/>
            </a:lvl7pPr>
            <a:lvl8pPr lvl="7" rtl="0" algn="r">
              <a:lnSpc>
                <a:spcPct val="100000"/>
              </a:lnSpc>
              <a:spcBef>
                <a:spcPts val="0"/>
              </a:spcBef>
              <a:spcAft>
                <a:spcPts val="0"/>
              </a:spcAft>
              <a:buNone/>
              <a:defRPr sz="2600"/>
            </a:lvl8pPr>
            <a:lvl9pPr lvl="8" rtl="0" algn="r">
              <a:lnSpc>
                <a:spcPct val="100000"/>
              </a:lnSpc>
              <a:spcBef>
                <a:spcPts val="0"/>
              </a:spcBef>
              <a:spcAft>
                <a:spcPts val="0"/>
              </a:spcAft>
              <a:buNone/>
              <a:defRPr sz="2600"/>
            </a:lvl9pPr>
          </a:lstStyle>
          <a:p/>
        </p:txBody>
      </p:sp>
      <p:sp>
        <p:nvSpPr>
          <p:cNvPr id="915" name="Google Shape;915;p48"/>
          <p:cNvSpPr txBox="1"/>
          <p:nvPr>
            <p:ph type="title"/>
          </p:nvPr>
        </p:nvSpPr>
        <p:spPr>
          <a:xfrm>
            <a:off x="5476875" y="3649175"/>
            <a:ext cx="2967000" cy="3141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1200"/>
              <a:buNone/>
              <a:defRPr b="1" sz="1800"/>
            </a:lvl1pPr>
            <a:lvl2pPr lvl="1" rtl="0" algn="r">
              <a:spcBef>
                <a:spcPts val="0"/>
              </a:spcBef>
              <a:spcAft>
                <a:spcPts val="0"/>
              </a:spcAft>
              <a:buClr>
                <a:schemeClr val="accent5"/>
              </a:buClr>
              <a:buSzPts val="2800"/>
              <a:buNone/>
              <a:defRPr>
                <a:solidFill>
                  <a:schemeClr val="accent5"/>
                </a:solidFill>
                <a:latin typeface="PT Sans"/>
                <a:ea typeface="PT Sans"/>
                <a:cs typeface="PT Sans"/>
                <a:sym typeface="PT Sans"/>
              </a:defRPr>
            </a:lvl2pPr>
            <a:lvl3pPr lvl="2" rtl="0" algn="r">
              <a:spcBef>
                <a:spcPts val="0"/>
              </a:spcBef>
              <a:spcAft>
                <a:spcPts val="0"/>
              </a:spcAft>
              <a:buClr>
                <a:schemeClr val="accent5"/>
              </a:buClr>
              <a:buSzPts val="2800"/>
              <a:buNone/>
              <a:defRPr>
                <a:solidFill>
                  <a:schemeClr val="accent5"/>
                </a:solidFill>
                <a:latin typeface="PT Sans"/>
                <a:ea typeface="PT Sans"/>
                <a:cs typeface="PT Sans"/>
                <a:sym typeface="PT Sans"/>
              </a:defRPr>
            </a:lvl3pPr>
            <a:lvl4pPr lvl="3" rtl="0" algn="r">
              <a:spcBef>
                <a:spcPts val="0"/>
              </a:spcBef>
              <a:spcAft>
                <a:spcPts val="0"/>
              </a:spcAft>
              <a:buClr>
                <a:schemeClr val="accent5"/>
              </a:buClr>
              <a:buSzPts val="2800"/>
              <a:buNone/>
              <a:defRPr>
                <a:solidFill>
                  <a:schemeClr val="accent5"/>
                </a:solidFill>
                <a:latin typeface="PT Sans"/>
                <a:ea typeface="PT Sans"/>
                <a:cs typeface="PT Sans"/>
                <a:sym typeface="PT Sans"/>
              </a:defRPr>
            </a:lvl4pPr>
            <a:lvl5pPr lvl="4" rtl="0" algn="r">
              <a:spcBef>
                <a:spcPts val="0"/>
              </a:spcBef>
              <a:spcAft>
                <a:spcPts val="0"/>
              </a:spcAft>
              <a:buClr>
                <a:schemeClr val="accent5"/>
              </a:buClr>
              <a:buSzPts val="2800"/>
              <a:buNone/>
              <a:defRPr>
                <a:solidFill>
                  <a:schemeClr val="accent5"/>
                </a:solidFill>
                <a:latin typeface="PT Sans"/>
                <a:ea typeface="PT Sans"/>
                <a:cs typeface="PT Sans"/>
                <a:sym typeface="PT Sans"/>
              </a:defRPr>
            </a:lvl5pPr>
            <a:lvl6pPr lvl="5" rtl="0" algn="r">
              <a:spcBef>
                <a:spcPts val="0"/>
              </a:spcBef>
              <a:spcAft>
                <a:spcPts val="0"/>
              </a:spcAft>
              <a:buClr>
                <a:schemeClr val="accent5"/>
              </a:buClr>
              <a:buSzPts val="2800"/>
              <a:buNone/>
              <a:defRPr>
                <a:solidFill>
                  <a:schemeClr val="accent5"/>
                </a:solidFill>
                <a:latin typeface="PT Sans"/>
                <a:ea typeface="PT Sans"/>
                <a:cs typeface="PT Sans"/>
                <a:sym typeface="PT Sans"/>
              </a:defRPr>
            </a:lvl6pPr>
            <a:lvl7pPr lvl="6" rtl="0" algn="r">
              <a:spcBef>
                <a:spcPts val="0"/>
              </a:spcBef>
              <a:spcAft>
                <a:spcPts val="0"/>
              </a:spcAft>
              <a:buClr>
                <a:schemeClr val="accent5"/>
              </a:buClr>
              <a:buSzPts val="2800"/>
              <a:buNone/>
              <a:defRPr>
                <a:solidFill>
                  <a:schemeClr val="accent5"/>
                </a:solidFill>
                <a:latin typeface="PT Sans"/>
                <a:ea typeface="PT Sans"/>
                <a:cs typeface="PT Sans"/>
                <a:sym typeface="PT Sans"/>
              </a:defRPr>
            </a:lvl7pPr>
            <a:lvl8pPr lvl="7" rtl="0" algn="r">
              <a:spcBef>
                <a:spcPts val="0"/>
              </a:spcBef>
              <a:spcAft>
                <a:spcPts val="0"/>
              </a:spcAft>
              <a:buClr>
                <a:schemeClr val="accent5"/>
              </a:buClr>
              <a:buSzPts val="2800"/>
              <a:buNone/>
              <a:defRPr>
                <a:solidFill>
                  <a:schemeClr val="accent5"/>
                </a:solidFill>
                <a:latin typeface="PT Sans"/>
                <a:ea typeface="PT Sans"/>
                <a:cs typeface="PT Sans"/>
                <a:sym typeface="PT Sans"/>
              </a:defRPr>
            </a:lvl8pPr>
            <a:lvl9pPr lvl="8" rtl="0" algn="r">
              <a:spcBef>
                <a:spcPts val="0"/>
              </a:spcBef>
              <a:spcAft>
                <a:spcPts val="0"/>
              </a:spcAft>
              <a:buClr>
                <a:schemeClr val="accent5"/>
              </a:buClr>
              <a:buSzPts val="2800"/>
              <a:buNone/>
              <a:defRPr>
                <a:solidFill>
                  <a:schemeClr val="accent5"/>
                </a:solidFill>
                <a:latin typeface="PT Sans"/>
                <a:ea typeface="PT Sans"/>
                <a:cs typeface="PT Sans"/>
                <a:sym typeface="PT Sans"/>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
    <p:bg>
      <p:bgPr>
        <a:solidFill>
          <a:schemeClr val="accent2"/>
        </a:solidFill>
      </p:bgPr>
    </p:bg>
    <p:spTree>
      <p:nvGrpSpPr>
        <p:cNvPr id="916" name="Shape 916"/>
        <p:cNvGrpSpPr/>
        <p:nvPr/>
      </p:nvGrpSpPr>
      <p:grpSpPr>
        <a:xfrm>
          <a:off x="0" y="0"/>
          <a:ext cx="0" cy="0"/>
          <a:chOff x="0" y="0"/>
          <a:chExt cx="0" cy="0"/>
        </a:xfrm>
      </p:grpSpPr>
      <p:sp>
        <p:nvSpPr>
          <p:cNvPr id="917" name="Google Shape;917;p49"/>
          <p:cNvSpPr txBox="1"/>
          <p:nvPr>
            <p:ph type="ctrTitle"/>
          </p:nvPr>
        </p:nvSpPr>
        <p:spPr>
          <a:xfrm>
            <a:off x="722350" y="685800"/>
            <a:ext cx="3702600" cy="1006500"/>
          </a:xfrm>
          <a:prstGeom prst="rect">
            <a:avLst/>
          </a:prstGeom>
        </p:spPr>
        <p:txBody>
          <a:bodyPr anchorCtr="0" anchor="b" bIns="91425" lIns="91425" spcFirstLastPara="1" rIns="91425" wrap="square" tIns="91425">
            <a:noAutofit/>
          </a:bodyPr>
          <a:lstStyle>
            <a:lvl1pPr lvl="0" rtl="0">
              <a:spcBef>
                <a:spcPts val="0"/>
              </a:spcBef>
              <a:spcAft>
                <a:spcPts val="0"/>
              </a:spcAft>
              <a:buSzPts val="5200"/>
              <a:buNone/>
              <a:defRPr sz="5500">
                <a:solidFill>
                  <a:schemeClr val="accent5"/>
                </a:solidFill>
                <a:latin typeface="Aldrich"/>
                <a:ea typeface="Aldrich"/>
                <a:cs typeface="Aldrich"/>
                <a:sym typeface="Aldrich"/>
              </a:defRPr>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sp>
        <p:nvSpPr>
          <p:cNvPr id="918" name="Google Shape;918;p49"/>
          <p:cNvSpPr txBox="1"/>
          <p:nvPr>
            <p:ph idx="1" type="subTitle"/>
          </p:nvPr>
        </p:nvSpPr>
        <p:spPr>
          <a:xfrm>
            <a:off x="722350" y="1653025"/>
            <a:ext cx="3702600" cy="138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accent5"/>
              </a:buClr>
              <a:buSzPts val="2800"/>
              <a:buNone/>
              <a:defRPr>
                <a:solidFill>
                  <a:schemeClr val="accent5"/>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sp>
        <p:nvSpPr>
          <p:cNvPr id="919" name="Google Shape;919;p49"/>
          <p:cNvSpPr txBox="1"/>
          <p:nvPr/>
        </p:nvSpPr>
        <p:spPr>
          <a:xfrm>
            <a:off x="722350" y="2991025"/>
            <a:ext cx="3148500" cy="9150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lang="en" sz="1200">
                <a:solidFill>
                  <a:schemeClr val="accent5"/>
                </a:solidFill>
                <a:latin typeface="Didact Gothic"/>
                <a:ea typeface="Didact Gothic"/>
                <a:cs typeface="Didact Gothic"/>
                <a:sym typeface="Didact Gothic"/>
              </a:rPr>
              <a:t>CREDITS: This presentation template was created by </a:t>
            </a:r>
            <a:r>
              <a:rPr b="1" lang="en" sz="1200">
                <a:solidFill>
                  <a:schemeClr val="accent5"/>
                </a:solidFill>
                <a:uFill>
                  <a:noFill/>
                </a:uFill>
                <a:latin typeface="Didact Gothic"/>
                <a:ea typeface="Didact Gothic"/>
                <a:cs typeface="Didact Gothic"/>
                <a:sym typeface="Didact Gothic"/>
                <a:hlinkClick r:id="rId2">
                  <a:extLst>
                    <a:ext uri="{A12FA001-AC4F-418D-AE19-62706E023703}">
                      <ahyp:hlinkClr val="tx"/>
                    </a:ext>
                  </a:extLst>
                </a:hlinkClick>
              </a:rPr>
              <a:t>Slidesgo</a:t>
            </a:r>
            <a:r>
              <a:rPr lang="en" sz="1200">
                <a:solidFill>
                  <a:schemeClr val="accent5"/>
                </a:solidFill>
                <a:latin typeface="Didact Gothic"/>
                <a:ea typeface="Didact Gothic"/>
                <a:cs typeface="Didact Gothic"/>
                <a:sym typeface="Didact Gothic"/>
              </a:rPr>
              <a:t>, including icons by </a:t>
            </a:r>
            <a:r>
              <a:rPr b="1" lang="en" sz="1200">
                <a:solidFill>
                  <a:schemeClr val="accent5"/>
                </a:solidFill>
                <a:uFill>
                  <a:noFill/>
                </a:uFill>
                <a:latin typeface="Didact Gothic"/>
                <a:ea typeface="Didact Gothic"/>
                <a:cs typeface="Didact Gothic"/>
                <a:sym typeface="Didact Gothic"/>
                <a:hlinkClick r:id="rId3">
                  <a:extLst>
                    <a:ext uri="{A12FA001-AC4F-418D-AE19-62706E023703}">
                      <ahyp:hlinkClr val="tx"/>
                    </a:ext>
                  </a:extLst>
                </a:hlinkClick>
              </a:rPr>
              <a:t>Flaticon</a:t>
            </a:r>
            <a:r>
              <a:rPr lang="en" sz="1200">
                <a:solidFill>
                  <a:schemeClr val="accent5"/>
                </a:solidFill>
                <a:latin typeface="Didact Gothic"/>
                <a:ea typeface="Didact Gothic"/>
                <a:cs typeface="Didact Gothic"/>
                <a:sym typeface="Didact Gothic"/>
              </a:rPr>
              <a:t>, infographics &amp; images by </a:t>
            </a:r>
            <a:r>
              <a:rPr b="1" lang="en" sz="1200">
                <a:solidFill>
                  <a:schemeClr val="accent5"/>
                </a:solidFill>
                <a:uFill>
                  <a:noFill/>
                </a:uFill>
                <a:latin typeface="Didact Gothic"/>
                <a:ea typeface="Didact Gothic"/>
                <a:cs typeface="Didact Gothic"/>
                <a:sym typeface="Didact Gothic"/>
                <a:hlinkClick r:id="rId4">
                  <a:extLst>
                    <a:ext uri="{A12FA001-AC4F-418D-AE19-62706E023703}">
                      <ahyp:hlinkClr val="tx"/>
                    </a:ext>
                  </a:extLst>
                </a:hlinkClick>
              </a:rPr>
              <a:t>Freepik</a:t>
            </a:r>
            <a:r>
              <a:rPr lang="en" sz="1200">
                <a:solidFill>
                  <a:schemeClr val="accent5"/>
                </a:solidFill>
                <a:latin typeface="Didact Gothic"/>
                <a:ea typeface="Didact Gothic"/>
                <a:cs typeface="Didact Gothic"/>
                <a:sym typeface="Didact Gothic"/>
              </a:rPr>
              <a:t> </a:t>
            </a:r>
            <a:endParaRPr b="1" sz="1200">
              <a:solidFill>
                <a:schemeClr val="accent5"/>
              </a:solidFill>
              <a:latin typeface="Didact Gothic"/>
              <a:ea typeface="Didact Gothic"/>
              <a:cs typeface="Didact Gothic"/>
              <a:sym typeface="Didact Gothic"/>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bg>
      <p:bgPr>
        <a:solidFill>
          <a:schemeClr val="accent2"/>
        </a:solidFill>
      </p:bgPr>
    </p:bg>
    <p:spTree>
      <p:nvGrpSpPr>
        <p:cNvPr id="920" name="Shape 920"/>
        <p:cNvGrpSpPr/>
        <p:nvPr/>
      </p:nvGrpSpPr>
      <p:grpSpPr>
        <a:xfrm>
          <a:off x="0" y="0"/>
          <a:ext cx="0" cy="0"/>
          <a:chOff x="0" y="0"/>
          <a:chExt cx="0" cy="0"/>
        </a:xfrm>
      </p:grpSpPr>
      <p:cxnSp>
        <p:nvCxnSpPr>
          <p:cNvPr id="921" name="Google Shape;921;p50"/>
          <p:cNvCxnSpPr/>
          <p:nvPr/>
        </p:nvCxnSpPr>
        <p:spPr>
          <a:xfrm rot="10800000">
            <a:off x="447750" y="4895850"/>
            <a:ext cx="1133400" cy="0"/>
          </a:xfrm>
          <a:prstGeom prst="straightConnector1">
            <a:avLst/>
          </a:prstGeom>
          <a:noFill/>
          <a:ln cap="flat" cmpd="sng" w="19050">
            <a:solidFill>
              <a:schemeClr val="accent5"/>
            </a:solidFill>
            <a:prstDash val="solid"/>
            <a:round/>
            <a:headEnd len="med" w="med" type="none"/>
            <a:tailEnd len="med" w="med" type="none"/>
          </a:ln>
        </p:spPr>
      </p:cxnSp>
      <p:grpSp>
        <p:nvGrpSpPr>
          <p:cNvPr id="922" name="Google Shape;922;p50"/>
          <p:cNvGrpSpPr/>
          <p:nvPr/>
        </p:nvGrpSpPr>
        <p:grpSpPr>
          <a:xfrm flipH="1">
            <a:off x="-47478" y="2136847"/>
            <a:ext cx="1179753" cy="2854241"/>
            <a:chOff x="7907551" y="-114309"/>
            <a:chExt cx="1908059" cy="4616272"/>
          </a:xfrm>
        </p:grpSpPr>
        <p:sp>
          <p:nvSpPr>
            <p:cNvPr id="923" name="Google Shape;923;p50"/>
            <p:cNvSpPr/>
            <p:nvPr/>
          </p:nvSpPr>
          <p:spPr>
            <a:xfrm>
              <a:off x="8606186" y="3608365"/>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50"/>
            <p:cNvSpPr/>
            <p:nvPr/>
          </p:nvSpPr>
          <p:spPr>
            <a:xfrm>
              <a:off x="8566430" y="3568608"/>
              <a:ext cx="79551" cy="562883"/>
            </a:xfrm>
            <a:custGeom>
              <a:rect b="b" l="l" r="r" t="t"/>
              <a:pathLst>
                <a:path extrusionOk="0" h="14470" w="2045">
                  <a:moveTo>
                    <a:pt x="1023" y="0"/>
                  </a:moveTo>
                  <a:cubicBezTo>
                    <a:pt x="369" y="0"/>
                    <a:pt x="1" y="327"/>
                    <a:pt x="1" y="1022"/>
                  </a:cubicBezTo>
                  <a:lnTo>
                    <a:pt x="1" y="13448"/>
                  </a:lnTo>
                  <a:cubicBezTo>
                    <a:pt x="1" y="13979"/>
                    <a:pt x="369" y="14470"/>
                    <a:pt x="1023" y="14470"/>
                  </a:cubicBezTo>
                  <a:cubicBezTo>
                    <a:pt x="1554" y="14470"/>
                    <a:pt x="2044" y="13979"/>
                    <a:pt x="2044" y="13448"/>
                  </a:cubicBezTo>
                  <a:lnTo>
                    <a:pt x="2044" y="1022"/>
                  </a:lnTo>
                  <a:cubicBezTo>
                    <a:pt x="2044" y="327"/>
                    <a:pt x="1554" y="0"/>
                    <a:pt x="1023"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50"/>
            <p:cNvSpPr/>
            <p:nvPr/>
          </p:nvSpPr>
          <p:spPr>
            <a:xfrm>
              <a:off x="8798589" y="3873900"/>
              <a:ext cx="39" cy="483371"/>
            </a:xfrm>
            <a:custGeom>
              <a:rect b="b" l="l" r="r" t="t"/>
              <a:pathLst>
                <a:path extrusionOk="0" h="12426" w="1">
                  <a:moveTo>
                    <a:pt x="0" y="0"/>
                  </a:moveTo>
                  <a:lnTo>
                    <a:pt x="0"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50"/>
            <p:cNvSpPr/>
            <p:nvPr/>
          </p:nvSpPr>
          <p:spPr>
            <a:xfrm>
              <a:off x="8758832" y="3834144"/>
              <a:ext cx="79551" cy="562883"/>
            </a:xfrm>
            <a:custGeom>
              <a:rect b="b" l="l" r="r" t="t"/>
              <a:pathLst>
                <a:path extrusionOk="0" h="14470" w="2045">
                  <a:moveTo>
                    <a:pt x="1022" y="0"/>
                  </a:moveTo>
                  <a:cubicBezTo>
                    <a:pt x="532" y="0"/>
                    <a:pt x="0" y="491"/>
                    <a:pt x="0" y="1022"/>
                  </a:cubicBezTo>
                  <a:lnTo>
                    <a:pt x="0" y="13448"/>
                  </a:lnTo>
                  <a:cubicBezTo>
                    <a:pt x="0" y="14102"/>
                    <a:pt x="532" y="14470"/>
                    <a:pt x="1022" y="14470"/>
                  </a:cubicBezTo>
                  <a:cubicBezTo>
                    <a:pt x="1554" y="14470"/>
                    <a:pt x="2044" y="14102"/>
                    <a:pt x="2044" y="13448"/>
                  </a:cubicBezTo>
                  <a:lnTo>
                    <a:pt x="2044" y="1022"/>
                  </a:lnTo>
                  <a:cubicBezTo>
                    <a:pt x="2044" y="491"/>
                    <a:pt x="1554" y="0"/>
                    <a:pt x="1022" y="0"/>
                  </a:cubicBezTo>
                  <a:close/>
                </a:path>
              </a:pathLst>
            </a:custGeom>
            <a:solidFill>
              <a:schemeClr val="accent1">
                <a:alpha val="1229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50"/>
            <p:cNvSpPr/>
            <p:nvPr/>
          </p:nvSpPr>
          <p:spPr>
            <a:xfrm>
              <a:off x="7907551" y="-114309"/>
              <a:ext cx="1238654" cy="3139619"/>
            </a:xfrm>
            <a:custGeom>
              <a:rect b="b" l="l" r="r" t="t"/>
              <a:pathLst>
                <a:path extrusionOk="0" h="80710" w="31842">
                  <a:moveTo>
                    <a:pt x="3210" y="0"/>
                  </a:moveTo>
                  <a:cubicBezTo>
                    <a:pt x="2252" y="0"/>
                    <a:pt x="1348" y="293"/>
                    <a:pt x="818" y="992"/>
                  </a:cubicBezTo>
                  <a:cubicBezTo>
                    <a:pt x="164" y="1851"/>
                    <a:pt x="1" y="2873"/>
                    <a:pt x="1" y="3894"/>
                  </a:cubicBezTo>
                  <a:cubicBezTo>
                    <a:pt x="1" y="8677"/>
                    <a:pt x="4088" y="12928"/>
                    <a:pt x="3557" y="17710"/>
                  </a:cubicBezTo>
                  <a:cubicBezTo>
                    <a:pt x="3393" y="20408"/>
                    <a:pt x="1513" y="22983"/>
                    <a:pt x="1513" y="25680"/>
                  </a:cubicBezTo>
                  <a:cubicBezTo>
                    <a:pt x="1513" y="29768"/>
                    <a:pt x="5437" y="33038"/>
                    <a:pt x="6295" y="36921"/>
                  </a:cubicBezTo>
                  <a:cubicBezTo>
                    <a:pt x="7481" y="43420"/>
                    <a:pt x="655" y="50736"/>
                    <a:pt x="4579" y="56009"/>
                  </a:cubicBezTo>
                  <a:cubicBezTo>
                    <a:pt x="6295" y="58584"/>
                    <a:pt x="10219" y="59933"/>
                    <a:pt x="10383" y="62998"/>
                  </a:cubicBezTo>
                  <a:cubicBezTo>
                    <a:pt x="10546" y="65369"/>
                    <a:pt x="7971" y="67086"/>
                    <a:pt x="6786" y="69293"/>
                  </a:cubicBezTo>
                  <a:cubicBezTo>
                    <a:pt x="5273" y="71663"/>
                    <a:pt x="5437" y="74729"/>
                    <a:pt x="6786" y="77141"/>
                  </a:cubicBezTo>
                  <a:cubicBezTo>
                    <a:pt x="8254" y="79382"/>
                    <a:pt x="10929" y="80710"/>
                    <a:pt x="13496" y="80710"/>
                  </a:cubicBezTo>
                  <a:cubicBezTo>
                    <a:pt x="13644" y="80710"/>
                    <a:pt x="13792" y="80706"/>
                    <a:pt x="13939" y="80697"/>
                  </a:cubicBezTo>
                  <a:lnTo>
                    <a:pt x="22645" y="79838"/>
                  </a:lnTo>
                  <a:cubicBezTo>
                    <a:pt x="28245" y="79511"/>
                    <a:pt x="31842" y="71663"/>
                    <a:pt x="28245" y="67249"/>
                  </a:cubicBezTo>
                  <a:cubicBezTo>
                    <a:pt x="26569" y="65042"/>
                    <a:pt x="23503" y="63489"/>
                    <a:pt x="22645" y="60791"/>
                  </a:cubicBezTo>
                  <a:cubicBezTo>
                    <a:pt x="21623" y="56540"/>
                    <a:pt x="26732" y="52248"/>
                    <a:pt x="25016" y="48161"/>
                  </a:cubicBezTo>
                  <a:cubicBezTo>
                    <a:pt x="24321" y="46322"/>
                    <a:pt x="22277" y="45300"/>
                    <a:pt x="21092" y="43583"/>
                  </a:cubicBezTo>
                  <a:cubicBezTo>
                    <a:pt x="17863" y="39169"/>
                    <a:pt x="21787" y="32670"/>
                    <a:pt x="20601" y="27397"/>
                  </a:cubicBezTo>
                  <a:cubicBezTo>
                    <a:pt x="19743" y="22615"/>
                    <a:pt x="15124" y="19549"/>
                    <a:pt x="12917" y="15298"/>
                  </a:cubicBezTo>
                  <a:cubicBezTo>
                    <a:pt x="10383" y="10353"/>
                    <a:pt x="10546" y="3404"/>
                    <a:pt x="5764" y="665"/>
                  </a:cubicBezTo>
                  <a:cubicBezTo>
                    <a:pt x="5036" y="252"/>
                    <a:pt x="4100" y="0"/>
                    <a:pt x="3210"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50"/>
            <p:cNvSpPr/>
            <p:nvPr/>
          </p:nvSpPr>
          <p:spPr>
            <a:xfrm>
              <a:off x="8119015" y="89647"/>
              <a:ext cx="596298" cy="2776176"/>
            </a:xfrm>
            <a:custGeom>
              <a:rect b="b" l="l" r="r" t="t"/>
              <a:pathLst>
                <a:path extrusionOk="0" h="71367" w="15329">
                  <a:moveTo>
                    <a:pt x="328" y="0"/>
                  </a:moveTo>
                  <a:cubicBezTo>
                    <a:pt x="164" y="0"/>
                    <a:pt x="1" y="205"/>
                    <a:pt x="1" y="368"/>
                  </a:cubicBezTo>
                  <a:cubicBezTo>
                    <a:pt x="164" y="695"/>
                    <a:pt x="5805" y="23339"/>
                    <a:pt x="10219" y="43776"/>
                  </a:cubicBezTo>
                  <a:lnTo>
                    <a:pt x="10219" y="43776"/>
                  </a:lnTo>
                  <a:lnTo>
                    <a:pt x="4252" y="39525"/>
                  </a:lnTo>
                  <a:cubicBezTo>
                    <a:pt x="4252" y="39362"/>
                    <a:pt x="4088" y="39362"/>
                    <a:pt x="4088" y="39362"/>
                  </a:cubicBezTo>
                  <a:cubicBezTo>
                    <a:pt x="3925" y="39362"/>
                    <a:pt x="3925" y="39362"/>
                    <a:pt x="3925" y="39525"/>
                  </a:cubicBezTo>
                  <a:cubicBezTo>
                    <a:pt x="3761" y="39689"/>
                    <a:pt x="3761" y="39852"/>
                    <a:pt x="3925" y="40057"/>
                  </a:cubicBezTo>
                  <a:lnTo>
                    <a:pt x="10056" y="44471"/>
                  </a:lnTo>
                  <a:lnTo>
                    <a:pt x="10219" y="44635"/>
                  </a:lnTo>
                  <a:lnTo>
                    <a:pt x="10383" y="44635"/>
                  </a:lnTo>
                  <a:cubicBezTo>
                    <a:pt x="11568" y="50929"/>
                    <a:pt x="12754" y="57060"/>
                    <a:pt x="13612" y="62170"/>
                  </a:cubicBezTo>
                  <a:lnTo>
                    <a:pt x="8666" y="57060"/>
                  </a:lnTo>
                  <a:cubicBezTo>
                    <a:pt x="8666" y="56897"/>
                    <a:pt x="8503" y="56897"/>
                    <a:pt x="8503" y="56897"/>
                  </a:cubicBezTo>
                  <a:cubicBezTo>
                    <a:pt x="8339" y="56897"/>
                    <a:pt x="8339" y="56897"/>
                    <a:pt x="8176" y="57060"/>
                  </a:cubicBezTo>
                  <a:lnTo>
                    <a:pt x="8176" y="57428"/>
                  </a:lnTo>
                  <a:lnTo>
                    <a:pt x="13775" y="63355"/>
                  </a:lnTo>
                  <a:cubicBezTo>
                    <a:pt x="14307" y="66420"/>
                    <a:pt x="14634" y="69159"/>
                    <a:pt x="14797" y="71366"/>
                  </a:cubicBezTo>
                  <a:lnTo>
                    <a:pt x="15329" y="71366"/>
                  </a:lnTo>
                  <a:cubicBezTo>
                    <a:pt x="15329" y="69322"/>
                    <a:pt x="15002" y="66788"/>
                    <a:pt x="14470" y="64050"/>
                  </a:cubicBezTo>
                  <a:lnTo>
                    <a:pt x="14634" y="64050"/>
                  </a:lnTo>
                  <a:cubicBezTo>
                    <a:pt x="14634" y="64050"/>
                    <a:pt x="14797" y="64050"/>
                    <a:pt x="14797" y="63886"/>
                  </a:cubicBezTo>
                  <a:cubicBezTo>
                    <a:pt x="15002" y="63886"/>
                    <a:pt x="15002" y="63559"/>
                    <a:pt x="14797" y="63559"/>
                  </a:cubicBezTo>
                  <a:lnTo>
                    <a:pt x="14470" y="63028"/>
                  </a:lnTo>
                  <a:cubicBezTo>
                    <a:pt x="11078" y="41406"/>
                    <a:pt x="859" y="695"/>
                    <a:pt x="696" y="205"/>
                  </a:cubicBezTo>
                  <a:cubicBezTo>
                    <a:pt x="696" y="0"/>
                    <a:pt x="491" y="0"/>
                    <a:pt x="328"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50"/>
            <p:cNvSpPr/>
            <p:nvPr/>
          </p:nvSpPr>
          <p:spPr>
            <a:xfrm>
              <a:off x="8424307" y="938692"/>
              <a:ext cx="111332" cy="318046"/>
            </a:xfrm>
            <a:custGeom>
              <a:rect b="b" l="l" r="r" t="t"/>
              <a:pathLst>
                <a:path extrusionOk="0" h="8176" w="2862">
                  <a:moveTo>
                    <a:pt x="2535" y="1"/>
                  </a:moveTo>
                  <a:cubicBezTo>
                    <a:pt x="2371" y="1"/>
                    <a:pt x="2208" y="164"/>
                    <a:pt x="2208" y="328"/>
                  </a:cubicBezTo>
                  <a:lnTo>
                    <a:pt x="1" y="7808"/>
                  </a:lnTo>
                  <a:cubicBezTo>
                    <a:pt x="1" y="8012"/>
                    <a:pt x="1" y="8176"/>
                    <a:pt x="164" y="8176"/>
                  </a:cubicBezTo>
                  <a:lnTo>
                    <a:pt x="328" y="8176"/>
                  </a:lnTo>
                  <a:cubicBezTo>
                    <a:pt x="491" y="8176"/>
                    <a:pt x="491" y="8176"/>
                    <a:pt x="655" y="8012"/>
                  </a:cubicBezTo>
                  <a:lnTo>
                    <a:pt x="2862" y="491"/>
                  </a:lnTo>
                  <a:cubicBezTo>
                    <a:pt x="2862" y="328"/>
                    <a:pt x="2698" y="164"/>
                    <a:pt x="2535"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50"/>
            <p:cNvSpPr/>
            <p:nvPr/>
          </p:nvSpPr>
          <p:spPr>
            <a:xfrm>
              <a:off x="8788417" y="298310"/>
              <a:ext cx="1027193" cy="2682583"/>
            </a:xfrm>
            <a:custGeom>
              <a:rect b="b" l="l" r="r" t="t"/>
              <a:pathLst>
                <a:path extrusionOk="0" h="68961" w="26406">
                  <a:moveTo>
                    <a:pt x="18871" y="0"/>
                  </a:moveTo>
                  <a:cubicBezTo>
                    <a:pt x="18467" y="0"/>
                    <a:pt x="18069" y="86"/>
                    <a:pt x="17699" y="277"/>
                  </a:cubicBezTo>
                  <a:cubicBezTo>
                    <a:pt x="17004" y="604"/>
                    <a:pt x="16514" y="1462"/>
                    <a:pt x="16187" y="2321"/>
                  </a:cubicBezTo>
                  <a:cubicBezTo>
                    <a:pt x="14961" y="6081"/>
                    <a:pt x="16841" y="10495"/>
                    <a:pt x="15165" y="14256"/>
                  </a:cubicBezTo>
                  <a:cubicBezTo>
                    <a:pt x="14143" y="16299"/>
                    <a:pt x="12100" y="17648"/>
                    <a:pt x="11241" y="19856"/>
                  </a:cubicBezTo>
                  <a:cubicBezTo>
                    <a:pt x="10056" y="23085"/>
                    <a:pt x="12263" y="26845"/>
                    <a:pt x="11568" y="30237"/>
                  </a:cubicBezTo>
                  <a:cubicBezTo>
                    <a:pt x="10710" y="35715"/>
                    <a:pt x="3230" y="39434"/>
                    <a:pt x="4742" y="44707"/>
                  </a:cubicBezTo>
                  <a:cubicBezTo>
                    <a:pt x="5437" y="47282"/>
                    <a:pt x="8176" y="49326"/>
                    <a:pt x="7317" y="51696"/>
                  </a:cubicBezTo>
                  <a:cubicBezTo>
                    <a:pt x="6786" y="53740"/>
                    <a:pt x="4415" y="54435"/>
                    <a:pt x="2699" y="55784"/>
                  </a:cubicBezTo>
                  <a:cubicBezTo>
                    <a:pt x="859" y="57173"/>
                    <a:pt x="1" y="59708"/>
                    <a:pt x="491" y="62078"/>
                  </a:cubicBezTo>
                  <a:cubicBezTo>
                    <a:pt x="1023" y="64326"/>
                    <a:pt x="2903" y="66166"/>
                    <a:pt x="5110" y="66861"/>
                  </a:cubicBezTo>
                  <a:lnTo>
                    <a:pt x="12263" y="68741"/>
                  </a:lnTo>
                  <a:cubicBezTo>
                    <a:pt x="12754" y="68891"/>
                    <a:pt x="13251" y="68961"/>
                    <a:pt x="13745" y="68961"/>
                  </a:cubicBezTo>
                  <a:cubicBezTo>
                    <a:pt x="17699" y="68961"/>
                    <a:pt x="21473" y="64472"/>
                    <a:pt x="20274" y="60402"/>
                  </a:cubicBezTo>
                  <a:cubicBezTo>
                    <a:pt x="19580" y="58195"/>
                    <a:pt x="17536" y="56152"/>
                    <a:pt x="17699" y="53577"/>
                  </a:cubicBezTo>
                  <a:cubicBezTo>
                    <a:pt x="18026" y="50020"/>
                    <a:pt x="23340" y="48140"/>
                    <a:pt x="23136" y="44380"/>
                  </a:cubicBezTo>
                  <a:cubicBezTo>
                    <a:pt x="23136" y="42663"/>
                    <a:pt x="21787" y="41314"/>
                    <a:pt x="21460" y="39598"/>
                  </a:cubicBezTo>
                  <a:cubicBezTo>
                    <a:pt x="20070" y="35183"/>
                    <a:pt x="25016" y="31259"/>
                    <a:pt x="25711" y="26681"/>
                  </a:cubicBezTo>
                  <a:cubicBezTo>
                    <a:pt x="26406" y="22758"/>
                    <a:pt x="23667" y="18997"/>
                    <a:pt x="23340" y="14910"/>
                  </a:cubicBezTo>
                  <a:cubicBezTo>
                    <a:pt x="22645" y="10332"/>
                    <a:pt x="24852" y="4855"/>
                    <a:pt x="21787" y="1462"/>
                  </a:cubicBezTo>
                  <a:cubicBezTo>
                    <a:pt x="21045" y="602"/>
                    <a:pt x="19938" y="0"/>
                    <a:pt x="18871" y="0"/>
                  </a:cubicBezTo>
                  <a:close/>
                </a:path>
              </a:pathLst>
            </a:cu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50"/>
            <p:cNvSpPr/>
            <p:nvPr/>
          </p:nvSpPr>
          <p:spPr>
            <a:xfrm>
              <a:off x="9179562" y="495109"/>
              <a:ext cx="410278" cy="2370722"/>
            </a:xfrm>
            <a:custGeom>
              <a:rect b="b" l="l" r="r" t="t"/>
              <a:pathLst>
                <a:path extrusionOk="0" h="60944" w="10547">
                  <a:moveTo>
                    <a:pt x="10383" y="0"/>
                  </a:moveTo>
                  <a:cubicBezTo>
                    <a:pt x="10219" y="0"/>
                    <a:pt x="10015" y="0"/>
                    <a:pt x="10015" y="164"/>
                  </a:cubicBezTo>
                  <a:cubicBezTo>
                    <a:pt x="10015" y="491"/>
                    <a:pt x="7971" y="19906"/>
                    <a:pt x="5437" y="37277"/>
                  </a:cubicBezTo>
                  <a:lnTo>
                    <a:pt x="2045" y="32168"/>
                  </a:lnTo>
                  <a:cubicBezTo>
                    <a:pt x="2045" y="32168"/>
                    <a:pt x="2045" y="32004"/>
                    <a:pt x="1840" y="32004"/>
                  </a:cubicBezTo>
                  <a:lnTo>
                    <a:pt x="1677" y="32168"/>
                  </a:lnTo>
                  <a:cubicBezTo>
                    <a:pt x="1677" y="32168"/>
                    <a:pt x="1513" y="32331"/>
                    <a:pt x="1677" y="32495"/>
                  </a:cubicBezTo>
                  <a:lnTo>
                    <a:pt x="5274" y="37972"/>
                  </a:lnTo>
                  <a:lnTo>
                    <a:pt x="5437" y="37972"/>
                  </a:lnTo>
                  <a:cubicBezTo>
                    <a:pt x="4579" y="43408"/>
                    <a:pt x="3720" y="48518"/>
                    <a:pt x="2862" y="52768"/>
                  </a:cubicBezTo>
                  <a:lnTo>
                    <a:pt x="491" y="47332"/>
                  </a:lnTo>
                  <a:cubicBezTo>
                    <a:pt x="491" y="47169"/>
                    <a:pt x="328" y="47169"/>
                    <a:pt x="328" y="47169"/>
                  </a:cubicBezTo>
                  <a:lnTo>
                    <a:pt x="164" y="47169"/>
                  </a:lnTo>
                  <a:cubicBezTo>
                    <a:pt x="1" y="47169"/>
                    <a:pt x="1" y="47332"/>
                    <a:pt x="1" y="47496"/>
                  </a:cubicBezTo>
                  <a:lnTo>
                    <a:pt x="2699" y="53790"/>
                  </a:lnTo>
                  <a:cubicBezTo>
                    <a:pt x="2208" y="56692"/>
                    <a:pt x="1513" y="59063"/>
                    <a:pt x="1023" y="60943"/>
                  </a:cubicBezTo>
                  <a:lnTo>
                    <a:pt x="1513" y="60943"/>
                  </a:lnTo>
                  <a:cubicBezTo>
                    <a:pt x="2045" y="59267"/>
                    <a:pt x="2535" y="57019"/>
                    <a:pt x="3066" y="54485"/>
                  </a:cubicBezTo>
                  <a:lnTo>
                    <a:pt x="3393" y="54485"/>
                  </a:lnTo>
                  <a:cubicBezTo>
                    <a:pt x="3393" y="54485"/>
                    <a:pt x="3557" y="54322"/>
                    <a:pt x="3393" y="54158"/>
                  </a:cubicBezTo>
                  <a:lnTo>
                    <a:pt x="3230" y="53627"/>
                  </a:lnTo>
                  <a:cubicBezTo>
                    <a:pt x="6786" y="35560"/>
                    <a:pt x="10546" y="654"/>
                    <a:pt x="10546" y="164"/>
                  </a:cubicBezTo>
                  <a:cubicBezTo>
                    <a:pt x="10546" y="164"/>
                    <a:pt x="10546" y="0"/>
                    <a:pt x="10383"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50"/>
            <p:cNvSpPr/>
            <p:nvPr/>
          </p:nvSpPr>
          <p:spPr>
            <a:xfrm>
              <a:off x="9476919" y="1275805"/>
              <a:ext cx="179718" cy="225815"/>
            </a:xfrm>
            <a:custGeom>
              <a:rect b="b" l="l" r="r" t="t"/>
              <a:pathLst>
                <a:path extrusionOk="0" h="5805" w="4620">
                  <a:moveTo>
                    <a:pt x="4251" y="0"/>
                  </a:moveTo>
                  <a:cubicBezTo>
                    <a:pt x="4088" y="0"/>
                    <a:pt x="4088" y="0"/>
                    <a:pt x="4088" y="164"/>
                  </a:cubicBezTo>
                  <a:lnTo>
                    <a:pt x="0" y="5477"/>
                  </a:lnTo>
                  <a:cubicBezTo>
                    <a:pt x="0" y="5477"/>
                    <a:pt x="0" y="5641"/>
                    <a:pt x="164" y="5804"/>
                  </a:cubicBezTo>
                  <a:lnTo>
                    <a:pt x="532" y="5804"/>
                  </a:lnTo>
                  <a:lnTo>
                    <a:pt x="4415" y="368"/>
                  </a:lnTo>
                  <a:cubicBezTo>
                    <a:pt x="4619" y="368"/>
                    <a:pt x="4415" y="164"/>
                    <a:pt x="4415"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50"/>
            <p:cNvSpPr/>
            <p:nvPr/>
          </p:nvSpPr>
          <p:spPr>
            <a:xfrm>
              <a:off x="8106294" y="2865830"/>
              <a:ext cx="1510565" cy="1636134"/>
            </a:xfrm>
            <a:custGeom>
              <a:rect b="b" l="l" r="r" t="t"/>
              <a:pathLst>
                <a:path extrusionOk="0" h="42060" w="38832">
                  <a:moveTo>
                    <a:pt x="1" y="0"/>
                  </a:moveTo>
                  <a:lnTo>
                    <a:pt x="5437" y="42059"/>
                  </a:lnTo>
                  <a:lnTo>
                    <a:pt x="34744" y="42059"/>
                  </a:lnTo>
                  <a:lnTo>
                    <a:pt x="38831" y="0"/>
                  </a:lnTo>
                  <a:close/>
                </a:path>
              </a:pathLst>
            </a:cu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50"/>
            <p:cNvSpPr/>
            <p:nvPr/>
          </p:nvSpPr>
          <p:spPr>
            <a:xfrm>
              <a:off x="8522881" y="3144086"/>
              <a:ext cx="39" cy="483371"/>
            </a:xfrm>
            <a:custGeom>
              <a:rect b="b" l="l" r="r" t="t"/>
              <a:pathLst>
                <a:path extrusionOk="0" h="12426" w="1">
                  <a:moveTo>
                    <a:pt x="1" y="0"/>
                  </a:moveTo>
                  <a:lnTo>
                    <a:pt x="1" y="12426"/>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50"/>
            <p:cNvSpPr/>
            <p:nvPr/>
          </p:nvSpPr>
          <p:spPr>
            <a:xfrm>
              <a:off x="8483163" y="3104329"/>
              <a:ext cx="79512" cy="562883"/>
            </a:xfrm>
            <a:custGeom>
              <a:rect b="b" l="l" r="r" t="t"/>
              <a:pathLst>
                <a:path extrusionOk="0" h="14470" w="2044">
                  <a:moveTo>
                    <a:pt x="1022" y="0"/>
                  </a:moveTo>
                  <a:cubicBezTo>
                    <a:pt x="327" y="0"/>
                    <a:pt x="0" y="368"/>
                    <a:pt x="0" y="1022"/>
                  </a:cubicBezTo>
                  <a:lnTo>
                    <a:pt x="0" y="13448"/>
                  </a:lnTo>
                  <a:cubicBezTo>
                    <a:pt x="0" y="13979"/>
                    <a:pt x="327" y="14470"/>
                    <a:pt x="1022" y="14470"/>
                  </a:cubicBezTo>
                  <a:cubicBezTo>
                    <a:pt x="1553" y="14470"/>
                    <a:pt x="2044" y="13979"/>
                    <a:pt x="2044" y="13448"/>
                  </a:cubicBezTo>
                  <a:lnTo>
                    <a:pt x="2044" y="1022"/>
                  </a:lnTo>
                  <a:cubicBezTo>
                    <a:pt x="2044" y="368"/>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50"/>
            <p:cNvSpPr/>
            <p:nvPr/>
          </p:nvSpPr>
          <p:spPr>
            <a:xfrm>
              <a:off x="9139845" y="3031196"/>
              <a:ext cx="79512" cy="564478"/>
            </a:xfrm>
            <a:custGeom>
              <a:rect b="b" l="l" r="r" t="t"/>
              <a:pathLst>
                <a:path extrusionOk="0" h="14511" w="2044">
                  <a:moveTo>
                    <a:pt x="1022" y="0"/>
                  </a:moveTo>
                  <a:cubicBezTo>
                    <a:pt x="491" y="0"/>
                    <a:pt x="0" y="368"/>
                    <a:pt x="0" y="1022"/>
                  </a:cubicBezTo>
                  <a:lnTo>
                    <a:pt x="0" y="13488"/>
                  </a:lnTo>
                  <a:cubicBezTo>
                    <a:pt x="0" y="13979"/>
                    <a:pt x="491" y="14510"/>
                    <a:pt x="1022" y="14510"/>
                  </a:cubicBezTo>
                  <a:cubicBezTo>
                    <a:pt x="1512" y="14510"/>
                    <a:pt x="2044" y="13979"/>
                    <a:pt x="2044" y="13488"/>
                  </a:cubicBezTo>
                  <a:lnTo>
                    <a:pt x="2044" y="1022"/>
                  </a:lnTo>
                  <a:cubicBezTo>
                    <a:pt x="2044" y="368"/>
                    <a:pt x="1512"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50"/>
            <p:cNvSpPr/>
            <p:nvPr/>
          </p:nvSpPr>
          <p:spPr>
            <a:xfrm>
              <a:off x="8993540" y="3323729"/>
              <a:ext cx="79551" cy="562922"/>
            </a:xfrm>
            <a:custGeom>
              <a:rect b="b" l="l" r="r" t="t"/>
              <a:pathLst>
                <a:path extrusionOk="0" h="14471" w="2045">
                  <a:moveTo>
                    <a:pt x="1022" y="1"/>
                  </a:moveTo>
                  <a:cubicBezTo>
                    <a:pt x="491" y="1"/>
                    <a:pt x="1" y="328"/>
                    <a:pt x="1" y="1023"/>
                  </a:cubicBezTo>
                  <a:lnTo>
                    <a:pt x="1" y="13448"/>
                  </a:lnTo>
                  <a:cubicBezTo>
                    <a:pt x="1" y="14143"/>
                    <a:pt x="491" y="14470"/>
                    <a:pt x="1022" y="14470"/>
                  </a:cubicBezTo>
                  <a:cubicBezTo>
                    <a:pt x="1513" y="14470"/>
                    <a:pt x="2044" y="14143"/>
                    <a:pt x="2044" y="13448"/>
                  </a:cubicBezTo>
                  <a:lnTo>
                    <a:pt x="2044" y="1023"/>
                  </a:lnTo>
                  <a:cubicBezTo>
                    <a:pt x="2044" y="328"/>
                    <a:pt x="1513" y="1"/>
                    <a:pt x="10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50"/>
            <p:cNvSpPr/>
            <p:nvPr/>
          </p:nvSpPr>
          <p:spPr>
            <a:xfrm>
              <a:off x="9165286" y="3733975"/>
              <a:ext cx="79512" cy="569263"/>
            </a:xfrm>
            <a:custGeom>
              <a:rect b="b" l="l" r="r" t="t"/>
              <a:pathLst>
                <a:path extrusionOk="0" h="14634" w="2044">
                  <a:moveTo>
                    <a:pt x="1022" y="0"/>
                  </a:moveTo>
                  <a:cubicBezTo>
                    <a:pt x="368" y="0"/>
                    <a:pt x="0" y="532"/>
                    <a:pt x="0" y="1022"/>
                  </a:cubicBezTo>
                  <a:lnTo>
                    <a:pt x="0" y="13611"/>
                  </a:lnTo>
                  <a:cubicBezTo>
                    <a:pt x="0" y="14143"/>
                    <a:pt x="368" y="14633"/>
                    <a:pt x="1022" y="14633"/>
                  </a:cubicBezTo>
                  <a:cubicBezTo>
                    <a:pt x="1553" y="14633"/>
                    <a:pt x="2044" y="14143"/>
                    <a:pt x="2044" y="13611"/>
                  </a:cubicBezTo>
                  <a:lnTo>
                    <a:pt x="2044" y="1022"/>
                  </a:lnTo>
                  <a:cubicBezTo>
                    <a:pt x="2044" y="532"/>
                    <a:pt x="1553" y="0"/>
                    <a:pt x="10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9" name="Google Shape;939;p50"/>
          <p:cNvSpPr/>
          <p:nvPr/>
        </p:nvSpPr>
        <p:spPr>
          <a:xfrm flipH="1">
            <a:off x="6758010" y="4675051"/>
            <a:ext cx="1832405" cy="244805"/>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0" name="Google Shape;940;p50"/>
          <p:cNvGrpSpPr/>
          <p:nvPr/>
        </p:nvGrpSpPr>
        <p:grpSpPr>
          <a:xfrm flipH="1">
            <a:off x="8058686" y="457200"/>
            <a:ext cx="1385931" cy="2705253"/>
            <a:chOff x="409722" y="228600"/>
            <a:chExt cx="1385931" cy="2705253"/>
          </a:xfrm>
        </p:grpSpPr>
        <p:grpSp>
          <p:nvGrpSpPr>
            <p:cNvPr id="941" name="Google Shape;941;p50"/>
            <p:cNvGrpSpPr/>
            <p:nvPr/>
          </p:nvGrpSpPr>
          <p:grpSpPr>
            <a:xfrm flipH="1" rot="-617154">
              <a:off x="575967" y="402323"/>
              <a:ext cx="1053440" cy="2450002"/>
              <a:chOff x="3817855" y="1437512"/>
              <a:chExt cx="541146" cy="1128254"/>
            </a:xfrm>
          </p:grpSpPr>
          <p:sp>
            <p:nvSpPr>
              <p:cNvPr id="942" name="Google Shape;942;p50"/>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50"/>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4" name="Google Shape;944;p50"/>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_1">
    <p:spTree>
      <p:nvGrpSpPr>
        <p:cNvPr id="945" name="Shape 945"/>
        <p:cNvGrpSpPr/>
        <p:nvPr/>
      </p:nvGrpSpPr>
      <p:grpSpPr>
        <a:xfrm>
          <a:off x="0" y="0"/>
          <a:ext cx="0" cy="0"/>
          <a:chOff x="0" y="0"/>
          <a:chExt cx="0" cy="0"/>
        </a:xfrm>
      </p:grpSpPr>
      <p:grpSp>
        <p:nvGrpSpPr>
          <p:cNvPr id="946" name="Google Shape;946;p51"/>
          <p:cNvGrpSpPr/>
          <p:nvPr/>
        </p:nvGrpSpPr>
        <p:grpSpPr>
          <a:xfrm flipH="1">
            <a:off x="-24431" y="-6"/>
            <a:ext cx="9169628" cy="5143518"/>
            <a:chOff x="-1204" y="-6"/>
            <a:chExt cx="9169628" cy="5143518"/>
          </a:xfrm>
        </p:grpSpPr>
        <p:sp>
          <p:nvSpPr>
            <p:cNvPr id="947" name="Google Shape;947;p51"/>
            <p:cNvSpPr/>
            <p:nvPr/>
          </p:nvSpPr>
          <p:spPr>
            <a:xfrm>
              <a:off x="319050" y="283350"/>
              <a:ext cx="8505900" cy="45768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51"/>
            <p:cNvSpPr/>
            <p:nvPr/>
          </p:nvSpPr>
          <p:spPr>
            <a:xfrm>
              <a:off x="7144668" y="0"/>
              <a:ext cx="1600279" cy="1208486"/>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51"/>
            <p:cNvSpPr/>
            <p:nvPr/>
          </p:nvSpPr>
          <p:spPr>
            <a:xfrm>
              <a:off x="6578703" y="-6"/>
              <a:ext cx="1250846" cy="93763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51"/>
            <p:cNvSpPr/>
            <p:nvPr/>
          </p:nvSpPr>
          <p:spPr>
            <a:xfrm>
              <a:off x="743289" y="3878776"/>
              <a:ext cx="1664900" cy="1264737"/>
            </a:xfrm>
            <a:custGeom>
              <a:rect b="b" l="l" r="r" t="t"/>
              <a:pathLst>
                <a:path extrusionOk="0" h="19743" w="24157">
                  <a:moveTo>
                    <a:pt x="1676" y="0"/>
                  </a:moveTo>
                  <a:cubicBezTo>
                    <a:pt x="1185" y="0"/>
                    <a:pt x="818" y="164"/>
                    <a:pt x="491" y="532"/>
                  </a:cubicBezTo>
                  <a:cubicBezTo>
                    <a:pt x="0" y="1022"/>
                    <a:pt x="0" y="2044"/>
                    <a:pt x="654" y="2575"/>
                  </a:cubicBezTo>
                  <a:lnTo>
                    <a:pt x="19742" y="19743"/>
                  </a:lnTo>
                  <a:lnTo>
                    <a:pt x="24157" y="19743"/>
                  </a:lnTo>
                  <a:lnTo>
                    <a:pt x="2534" y="327"/>
                  </a:lnTo>
                  <a:cubicBezTo>
                    <a:pt x="2371" y="0"/>
                    <a:pt x="2044" y="0"/>
                    <a:pt x="1676"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51"/>
            <p:cNvSpPr/>
            <p:nvPr/>
          </p:nvSpPr>
          <p:spPr>
            <a:xfrm rot="10800000">
              <a:off x="-1204" y="3670093"/>
              <a:ext cx="1135497" cy="1067007"/>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51"/>
            <p:cNvSpPr/>
            <p:nvPr/>
          </p:nvSpPr>
          <p:spPr>
            <a:xfrm>
              <a:off x="7972342" y="1228724"/>
              <a:ext cx="1196082" cy="1134709"/>
            </a:xfrm>
            <a:custGeom>
              <a:rect b="b" l="l" r="r" t="t"/>
              <a:pathLst>
                <a:path extrusionOk="0" h="16187" w="15860">
                  <a:moveTo>
                    <a:pt x="1717" y="0"/>
                  </a:moveTo>
                  <a:cubicBezTo>
                    <a:pt x="1186" y="0"/>
                    <a:pt x="859" y="204"/>
                    <a:pt x="532" y="531"/>
                  </a:cubicBezTo>
                  <a:cubicBezTo>
                    <a:pt x="1" y="1022"/>
                    <a:pt x="1" y="2044"/>
                    <a:pt x="696" y="2575"/>
                  </a:cubicBezTo>
                  <a:lnTo>
                    <a:pt x="15860" y="16186"/>
                  </a:lnTo>
                  <a:lnTo>
                    <a:pt x="15860" y="12467"/>
                  </a:lnTo>
                  <a:lnTo>
                    <a:pt x="15860" y="12262"/>
                  </a:lnTo>
                  <a:lnTo>
                    <a:pt x="2576" y="368"/>
                  </a:lnTo>
                  <a:cubicBezTo>
                    <a:pt x="2371" y="204"/>
                    <a:pt x="2044" y="0"/>
                    <a:pt x="1717" y="0"/>
                  </a:cubicBezTo>
                  <a:close/>
                </a:path>
              </a:pathLst>
            </a:custGeom>
            <a:solidFill>
              <a:schemeClr val="lt2">
                <a:alpha val="5028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3" name="Google Shape;953;p51"/>
          <p:cNvGrpSpPr/>
          <p:nvPr/>
        </p:nvGrpSpPr>
        <p:grpSpPr>
          <a:xfrm>
            <a:off x="4281415" y="75177"/>
            <a:ext cx="581170" cy="125403"/>
            <a:chOff x="4685288" y="186288"/>
            <a:chExt cx="419375" cy="90485"/>
          </a:xfrm>
        </p:grpSpPr>
        <p:sp>
          <p:nvSpPr>
            <p:cNvPr id="954" name="Google Shape;954;p51"/>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55" name="Google Shape;955;p51"/>
            <p:cNvGrpSpPr/>
            <p:nvPr/>
          </p:nvGrpSpPr>
          <p:grpSpPr>
            <a:xfrm>
              <a:off x="4685288" y="186300"/>
              <a:ext cx="419375" cy="90473"/>
              <a:chOff x="4390000" y="182175"/>
              <a:chExt cx="419375" cy="90473"/>
            </a:xfrm>
          </p:grpSpPr>
          <p:sp>
            <p:nvSpPr>
              <p:cNvPr id="956" name="Google Shape;956;p51"/>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51"/>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958" name="Google Shape;958;p51"/>
          <p:cNvGrpSpPr/>
          <p:nvPr/>
        </p:nvGrpSpPr>
        <p:grpSpPr>
          <a:xfrm rot="-1102275">
            <a:off x="239301" y="2899434"/>
            <a:ext cx="541146" cy="2225370"/>
            <a:chOff x="871338" y="1945155"/>
            <a:chExt cx="247109" cy="1016148"/>
          </a:xfrm>
        </p:grpSpPr>
        <p:sp>
          <p:nvSpPr>
            <p:cNvPr id="959" name="Google Shape;959;p51"/>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51"/>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51"/>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2" name="Google Shape;962;p51"/>
          <p:cNvSpPr/>
          <p:nvPr/>
        </p:nvSpPr>
        <p:spPr>
          <a:xfrm>
            <a:off x="7683774" y="926546"/>
            <a:ext cx="1629891" cy="217696"/>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MAIN_POINT_1">
    <p:bg>
      <p:bgPr>
        <a:solidFill>
          <a:schemeClr val="accent2"/>
        </a:solidFill>
      </p:bgPr>
    </p:bg>
    <p:spTree>
      <p:nvGrpSpPr>
        <p:cNvPr id="963" name="Shape 963"/>
        <p:cNvGrpSpPr/>
        <p:nvPr/>
      </p:nvGrpSpPr>
      <p:grpSpPr>
        <a:xfrm>
          <a:off x="0" y="0"/>
          <a:ext cx="0" cy="0"/>
          <a:chOff x="0" y="0"/>
          <a:chExt cx="0" cy="0"/>
        </a:xfrm>
      </p:grpSpPr>
      <p:grpSp>
        <p:nvGrpSpPr>
          <p:cNvPr id="964" name="Google Shape;964;p52"/>
          <p:cNvGrpSpPr/>
          <p:nvPr/>
        </p:nvGrpSpPr>
        <p:grpSpPr>
          <a:xfrm>
            <a:off x="319043" y="283350"/>
            <a:ext cx="8505900" cy="4576800"/>
            <a:chOff x="319043" y="283350"/>
            <a:chExt cx="8505900" cy="4576800"/>
          </a:xfrm>
        </p:grpSpPr>
        <p:sp>
          <p:nvSpPr>
            <p:cNvPr id="965" name="Google Shape;965;p52"/>
            <p:cNvSpPr/>
            <p:nvPr/>
          </p:nvSpPr>
          <p:spPr>
            <a:xfrm flipH="1">
              <a:off x="319043" y="283350"/>
              <a:ext cx="8505900" cy="4576800"/>
            </a:xfrm>
            <a:prstGeom prst="roundRect">
              <a:avLst>
                <a:gd fmla="val 3396"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52"/>
            <p:cNvSpPr/>
            <p:nvPr/>
          </p:nvSpPr>
          <p:spPr>
            <a:xfrm flipH="1" rot="10800000">
              <a:off x="694692" y="580875"/>
              <a:ext cx="7754700" cy="3981600"/>
            </a:xfrm>
            <a:prstGeom prst="roundRect">
              <a:avLst>
                <a:gd fmla="val 3396" name="adj"/>
              </a:avLst>
            </a:prstGeom>
            <a:solidFill>
              <a:schemeClr val="accent4"/>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52"/>
            <p:cNvSpPr/>
            <p:nvPr/>
          </p:nvSpPr>
          <p:spPr>
            <a:xfrm flipH="1">
              <a:off x="1289186" y="298550"/>
              <a:ext cx="1611114" cy="1202094"/>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52"/>
            <p:cNvSpPr/>
            <p:nvPr/>
          </p:nvSpPr>
          <p:spPr>
            <a:xfrm flipH="1">
              <a:off x="2162181" y="298550"/>
              <a:ext cx="1348069" cy="995345"/>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52"/>
            <p:cNvSpPr/>
            <p:nvPr/>
          </p:nvSpPr>
          <p:spPr>
            <a:xfrm rot="10800000">
              <a:off x="5767286" y="3636168"/>
              <a:ext cx="1611114" cy="1209957"/>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52"/>
            <p:cNvSpPr/>
            <p:nvPr/>
          </p:nvSpPr>
          <p:spPr>
            <a:xfrm rot="10800000">
              <a:off x="6640281" y="3842942"/>
              <a:ext cx="1348069" cy="1004358"/>
            </a:xfrm>
            <a:custGeom>
              <a:rect b="b" l="l" r="r" t="t"/>
              <a:pathLst>
                <a:path extrusionOk="0" h="18394" w="22809">
                  <a:moveTo>
                    <a:pt x="1" y="0"/>
                  </a:moveTo>
                  <a:lnTo>
                    <a:pt x="20070" y="18026"/>
                  </a:lnTo>
                  <a:cubicBezTo>
                    <a:pt x="20438" y="18393"/>
                    <a:pt x="20765" y="18393"/>
                    <a:pt x="21092" y="18393"/>
                  </a:cubicBezTo>
                  <a:cubicBezTo>
                    <a:pt x="21460" y="18393"/>
                    <a:pt x="21950" y="18189"/>
                    <a:pt x="22114" y="17862"/>
                  </a:cubicBezTo>
                  <a:cubicBezTo>
                    <a:pt x="22809" y="17372"/>
                    <a:pt x="22645" y="16350"/>
                    <a:pt x="22114" y="15818"/>
                  </a:cubicBezTo>
                  <a:lnTo>
                    <a:pt x="4415" y="0"/>
                  </a:lnTo>
                  <a:close/>
                </a:path>
              </a:pathLst>
            </a:custGeom>
            <a:solidFill>
              <a:srgbClr val="FFFFFF">
                <a:alpha val="2009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71" name="Google Shape;971;p52"/>
          <p:cNvGrpSpPr/>
          <p:nvPr/>
        </p:nvGrpSpPr>
        <p:grpSpPr>
          <a:xfrm>
            <a:off x="4281415" y="375214"/>
            <a:ext cx="581170" cy="125403"/>
            <a:chOff x="4685288" y="186288"/>
            <a:chExt cx="419375" cy="90485"/>
          </a:xfrm>
        </p:grpSpPr>
        <p:sp>
          <p:nvSpPr>
            <p:cNvPr id="972" name="Google Shape;972;p52"/>
            <p:cNvSpPr/>
            <p:nvPr/>
          </p:nvSpPr>
          <p:spPr>
            <a:xfrm>
              <a:off x="4687513" y="186288"/>
              <a:ext cx="414900" cy="82200"/>
            </a:xfrm>
            <a:prstGeom prst="roundRect">
              <a:avLst>
                <a:gd fmla="val 50000"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73" name="Google Shape;973;p52"/>
            <p:cNvGrpSpPr/>
            <p:nvPr/>
          </p:nvGrpSpPr>
          <p:grpSpPr>
            <a:xfrm>
              <a:off x="4685288" y="186300"/>
              <a:ext cx="419375" cy="90473"/>
              <a:chOff x="4390000" y="182175"/>
              <a:chExt cx="419375" cy="90473"/>
            </a:xfrm>
          </p:grpSpPr>
          <p:sp>
            <p:nvSpPr>
              <p:cNvPr id="974" name="Google Shape;974;p52"/>
              <p:cNvSpPr/>
              <p:nvPr/>
            </p:nvSpPr>
            <p:spPr>
              <a:xfrm>
                <a:off x="4390000" y="182175"/>
                <a:ext cx="419375" cy="90473"/>
              </a:xfrm>
              <a:custGeom>
                <a:rect b="b" l="l" r="r" t="t"/>
                <a:pathLst>
                  <a:path extrusionOk="0" h="1906" w="8835">
                    <a:moveTo>
                      <a:pt x="7882" y="155"/>
                    </a:moveTo>
                    <a:cubicBezTo>
                      <a:pt x="8323" y="155"/>
                      <a:pt x="8680" y="512"/>
                      <a:pt x="8680" y="953"/>
                    </a:cubicBezTo>
                    <a:cubicBezTo>
                      <a:pt x="8680" y="1393"/>
                      <a:pt x="8323" y="1750"/>
                      <a:pt x="7882" y="1750"/>
                    </a:cubicBezTo>
                    <a:lnTo>
                      <a:pt x="953" y="1750"/>
                    </a:lnTo>
                    <a:cubicBezTo>
                      <a:pt x="512" y="1750"/>
                      <a:pt x="155" y="1393"/>
                      <a:pt x="155" y="953"/>
                    </a:cubicBezTo>
                    <a:cubicBezTo>
                      <a:pt x="155" y="512"/>
                      <a:pt x="512" y="155"/>
                      <a:pt x="953" y="155"/>
                    </a:cubicBezTo>
                    <a:close/>
                    <a:moveTo>
                      <a:pt x="953" y="0"/>
                    </a:moveTo>
                    <a:cubicBezTo>
                      <a:pt x="429" y="0"/>
                      <a:pt x="0" y="429"/>
                      <a:pt x="0" y="953"/>
                    </a:cubicBezTo>
                    <a:cubicBezTo>
                      <a:pt x="0" y="1476"/>
                      <a:pt x="429" y="1905"/>
                      <a:pt x="953" y="1905"/>
                    </a:cubicBezTo>
                    <a:lnTo>
                      <a:pt x="7882" y="1905"/>
                    </a:lnTo>
                    <a:cubicBezTo>
                      <a:pt x="8406" y="1905"/>
                      <a:pt x="8835" y="1476"/>
                      <a:pt x="8835" y="953"/>
                    </a:cubicBezTo>
                    <a:cubicBezTo>
                      <a:pt x="8835" y="429"/>
                      <a:pt x="8406" y="0"/>
                      <a:pt x="7882"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52"/>
              <p:cNvSpPr/>
              <p:nvPr/>
            </p:nvSpPr>
            <p:spPr>
              <a:xfrm>
                <a:off x="4464048" y="201352"/>
                <a:ext cx="52024" cy="52072"/>
              </a:xfrm>
              <a:custGeom>
                <a:rect b="b" l="l" r="r" t="t"/>
                <a:pathLst>
                  <a:path extrusionOk="0" h="1097" w="1096">
                    <a:moveTo>
                      <a:pt x="548" y="144"/>
                    </a:moveTo>
                    <a:cubicBezTo>
                      <a:pt x="774" y="144"/>
                      <a:pt x="953" y="322"/>
                      <a:pt x="953" y="549"/>
                    </a:cubicBezTo>
                    <a:cubicBezTo>
                      <a:pt x="953" y="763"/>
                      <a:pt x="774" y="941"/>
                      <a:pt x="548" y="941"/>
                    </a:cubicBezTo>
                    <a:cubicBezTo>
                      <a:pt x="333" y="941"/>
                      <a:pt x="155" y="763"/>
                      <a:pt x="155" y="549"/>
                    </a:cubicBezTo>
                    <a:cubicBezTo>
                      <a:pt x="155" y="322"/>
                      <a:pt x="333" y="144"/>
                      <a:pt x="548" y="144"/>
                    </a:cubicBezTo>
                    <a:close/>
                    <a:moveTo>
                      <a:pt x="548" y="1"/>
                    </a:moveTo>
                    <a:cubicBezTo>
                      <a:pt x="250" y="1"/>
                      <a:pt x="0" y="251"/>
                      <a:pt x="0" y="549"/>
                    </a:cubicBezTo>
                    <a:cubicBezTo>
                      <a:pt x="0" y="846"/>
                      <a:pt x="250" y="1096"/>
                      <a:pt x="548" y="1096"/>
                    </a:cubicBezTo>
                    <a:cubicBezTo>
                      <a:pt x="845" y="1096"/>
                      <a:pt x="1095" y="846"/>
                      <a:pt x="1095" y="549"/>
                    </a:cubicBezTo>
                    <a:cubicBezTo>
                      <a:pt x="1095" y="251"/>
                      <a:pt x="845" y="1"/>
                      <a:pt x="54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accen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5"/>
              </a:buClr>
              <a:buSzPts val="2800"/>
              <a:buFont typeface="Aldrich"/>
              <a:buNone/>
              <a:defRPr sz="2800">
                <a:solidFill>
                  <a:schemeClr val="accent5"/>
                </a:solidFill>
                <a:latin typeface="Aldrich"/>
                <a:ea typeface="Aldrich"/>
                <a:cs typeface="Aldrich"/>
                <a:sym typeface="Aldrich"/>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accent5"/>
              </a:buClr>
              <a:buSzPts val="1800"/>
              <a:buFont typeface="Didact Gothic"/>
              <a:buChar char="●"/>
              <a:defRPr sz="1800">
                <a:solidFill>
                  <a:schemeClr val="accent5"/>
                </a:solidFill>
                <a:latin typeface="Didact Gothic"/>
                <a:ea typeface="Didact Gothic"/>
                <a:cs typeface="Didact Gothic"/>
                <a:sym typeface="Didact Gothic"/>
              </a:defRPr>
            </a:lvl1pPr>
            <a:lvl2pPr indent="-317500" lvl="1" marL="9144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2pPr>
            <a:lvl3pPr indent="-317500" lvl="2" marL="13716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3pPr>
            <a:lvl4pPr indent="-317500" lvl="3" marL="18288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4pPr>
            <a:lvl5pPr indent="-317500" lvl="4" marL="22860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5pPr>
            <a:lvl6pPr indent="-317500" lvl="5" marL="27432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6pPr>
            <a:lvl7pPr indent="-317500" lvl="6" marL="32004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7pPr>
            <a:lvl8pPr indent="-317500" lvl="7" marL="3657600">
              <a:lnSpc>
                <a:spcPct val="115000"/>
              </a:lnSpc>
              <a:spcBef>
                <a:spcPts val="1600"/>
              </a:spcBef>
              <a:spcAft>
                <a:spcPts val="0"/>
              </a:spcAft>
              <a:buClr>
                <a:schemeClr val="accent5"/>
              </a:buClr>
              <a:buSzPts val="1400"/>
              <a:buFont typeface="Didact Gothic"/>
              <a:buChar char="○"/>
              <a:defRPr>
                <a:solidFill>
                  <a:schemeClr val="accent5"/>
                </a:solidFill>
                <a:latin typeface="Didact Gothic"/>
                <a:ea typeface="Didact Gothic"/>
                <a:cs typeface="Didact Gothic"/>
                <a:sym typeface="Didact Gothic"/>
              </a:defRPr>
            </a:lvl8pPr>
            <a:lvl9pPr indent="-317500" lvl="8" marL="4114800">
              <a:lnSpc>
                <a:spcPct val="115000"/>
              </a:lnSpc>
              <a:spcBef>
                <a:spcPts val="1600"/>
              </a:spcBef>
              <a:spcAft>
                <a:spcPts val="1600"/>
              </a:spcAft>
              <a:buClr>
                <a:schemeClr val="accent5"/>
              </a:buClr>
              <a:buSzPts val="1400"/>
              <a:buFont typeface="Didact Gothic"/>
              <a:buChar char="■"/>
              <a:defRPr>
                <a:solidFill>
                  <a:schemeClr val="accent5"/>
                </a:solidFill>
                <a:latin typeface="Didact Gothic"/>
                <a:ea typeface="Didact Gothic"/>
                <a:cs typeface="Didact Gothic"/>
                <a:sym typeface="Didact Gothic"/>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hyperlink" Target="https://drive.google.com/file/d/121wenf46HqNhuLS4UHdo7MxFYAh8MdYU/view?usp=shar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xml"/><Relationship Id="rId3" Type="http://schemas.openxmlformats.org/officeDocument/2006/relationships/image" Target="../media/image5.jpg"/><Relationship Id="rId4" Type="http://schemas.openxmlformats.org/officeDocument/2006/relationships/image" Target="../media/image7.jpg"/><Relationship Id="rId5" Type="http://schemas.openxmlformats.org/officeDocument/2006/relationships/image" Target="../media/image3.jpg"/><Relationship Id="rId6"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9.xml"/><Relationship Id="rId3" Type="http://schemas.openxmlformats.org/officeDocument/2006/relationships/hyperlink" Target="http://drive.google.com/file/d/1KQVx_kw3e4kC3zG87tWTSJ_37ysKNJ5k/view" TargetMode="Externa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0.xml"/><Relationship Id="rId3" Type="http://schemas.openxmlformats.org/officeDocument/2006/relationships/hyperlink" Target="http://drive.google.com/file/d/1iXdJxiEpg7Q0BFpXkiyp-Wiofquskdw4/view" TargetMode="External"/><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hyperlink" Target="mailto:taylorml9@vcu.edu" TargetMode="External"/><Relationship Id="rId4" Type="http://schemas.openxmlformats.org/officeDocument/2006/relationships/hyperlink" Target="mailto:projectpeace@vcu.edu"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979" name="Shape 979"/>
        <p:cNvGrpSpPr/>
        <p:nvPr/>
      </p:nvGrpSpPr>
      <p:grpSpPr>
        <a:xfrm>
          <a:off x="0" y="0"/>
          <a:ext cx="0" cy="0"/>
          <a:chOff x="0" y="0"/>
          <a:chExt cx="0" cy="0"/>
        </a:xfrm>
      </p:grpSpPr>
      <p:sp>
        <p:nvSpPr>
          <p:cNvPr id="980" name="Google Shape;980;p53"/>
          <p:cNvSpPr txBox="1"/>
          <p:nvPr>
            <p:ph idx="1" type="subTitle"/>
          </p:nvPr>
        </p:nvSpPr>
        <p:spPr>
          <a:xfrm>
            <a:off x="2254050" y="3254050"/>
            <a:ext cx="46359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Molly Taylor, LaNeka Brown, Richard Chapman, Tammy Sellers, Amanda Dailey, Joshua Simmons, Arren Lee, &amp; Seb Prohn</a:t>
            </a:r>
            <a:endParaRPr/>
          </a:p>
        </p:txBody>
      </p:sp>
      <p:sp>
        <p:nvSpPr>
          <p:cNvPr id="981" name="Google Shape;981;p53"/>
          <p:cNvSpPr txBox="1"/>
          <p:nvPr>
            <p:ph type="ctrTitle"/>
          </p:nvPr>
        </p:nvSpPr>
        <p:spPr>
          <a:xfrm>
            <a:off x="1896300" y="929525"/>
            <a:ext cx="5351400" cy="24177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t>Supporting Transition with Photovoice and Digital Employment Portfolios in Intensive Supports Classrooms</a:t>
            </a:r>
            <a:endParaRPr sz="2600"/>
          </a:p>
        </p:txBody>
      </p:sp>
      <p:grpSp>
        <p:nvGrpSpPr>
          <p:cNvPr id="982" name="Google Shape;982;p53"/>
          <p:cNvGrpSpPr/>
          <p:nvPr/>
        </p:nvGrpSpPr>
        <p:grpSpPr>
          <a:xfrm flipH="1">
            <a:off x="1708658" y="698232"/>
            <a:ext cx="864824" cy="693028"/>
            <a:chOff x="10049025" y="922900"/>
            <a:chExt cx="537625" cy="430800"/>
          </a:xfrm>
        </p:grpSpPr>
        <p:sp>
          <p:nvSpPr>
            <p:cNvPr id="983" name="Google Shape;983;p53"/>
            <p:cNvSpPr/>
            <p:nvPr/>
          </p:nvSpPr>
          <p:spPr>
            <a:xfrm>
              <a:off x="10056525" y="930425"/>
              <a:ext cx="521975" cy="331475"/>
            </a:xfrm>
            <a:custGeom>
              <a:rect b="b" l="l" r="r" t="t"/>
              <a:pathLst>
                <a:path extrusionOk="0" h="13259" w="20879">
                  <a:moveTo>
                    <a:pt x="14412" y="0"/>
                  </a:moveTo>
                  <a:lnTo>
                    <a:pt x="1" y="226"/>
                  </a:lnTo>
                  <a:cubicBezTo>
                    <a:pt x="1254" y="2506"/>
                    <a:pt x="2407" y="4812"/>
                    <a:pt x="3334" y="7218"/>
                  </a:cubicBezTo>
                  <a:lnTo>
                    <a:pt x="12532" y="13258"/>
                  </a:lnTo>
                  <a:lnTo>
                    <a:pt x="20878" y="12757"/>
                  </a:lnTo>
                  <a:lnTo>
                    <a:pt x="14412" y="0"/>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53"/>
            <p:cNvSpPr/>
            <p:nvPr/>
          </p:nvSpPr>
          <p:spPr>
            <a:xfrm>
              <a:off x="10049025" y="922900"/>
              <a:ext cx="537625" cy="347150"/>
            </a:xfrm>
            <a:custGeom>
              <a:rect b="b" l="l" r="r" t="t"/>
              <a:pathLst>
                <a:path extrusionOk="0" h="13886" w="21505">
                  <a:moveTo>
                    <a:pt x="14574" y="527"/>
                  </a:moveTo>
                  <a:cubicBezTo>
                    <a:pt x="16433" y="4242"/>
                    <a:pt x="18292" y="7862"/>
                    <a:pt x="20151" y="11579"/>
                  </a:cubicBezTo>
                  <a:cubicBezTo>
                    <a:pt x="20376" y="11973"/>
                    <a:pt x="20614" y="12366"/>
                    <a:pt x="20804" y="12760"/>
                  </a:cubicBezTo>
                  <a:lnTo>
                    <a:pt x="20804" y="12760"/>
                  </a:lnTo>
                  <a:cubicBezTo>
                    <a:pt x="18222" y="12953"/>
                    <a:pt x="15639" y="13167"/>
                    <a:pt x="13033" y="13359"/>
                  </a:cubicBezTo>
                  <a:lnTo>
                    <a:pt x="12933" y="13359"/>
                  </a:lnTo>
                  <a:cubicBezTo>
                    <a:pt x="12832" y="13359"/>
                    <a:pt x="12732" y="13259"/>
                    <a:pt x="12732" y="13259"/>
                  </a:cubicBezTo>
                  <a:cubicBezTo>
                    <a:pt x="12206" y="12933"/>
                    <a:pt x="11780" y="12632"/>
                    <a:pt x="11379" y="12306"/>
                  </a:cubicBezTo>
                  <a:cubicBezTo>
                    <a:pt x="9800" y="11379"/>
                    <a:pt x="8346" y="10326"/>
                    <a:pt x="6892" y="9399"/>
                  </a:cubicBezTo>
                  <a:cubicBezTo>
                    <a:pt x="5891" y="8707"/>
                    <a:pt x="4889" y="8106"/>
                    <a:pt x="3909" y="7402"/>
                  </a:cubicBezTo>
                  <a:lnTo>
                    <a:pt x="3909" y="7402"/>
                  </a:lnTo>
                  <a:cubicBezTo>
                    <a:pt x="2933" y="5179"/>
                    <a:pt x="1872" y="2958"/>
                    <a:pt x="726" y="817"/>
                  </a:cubicBezTo>
                  <a:lnTo>
                    <a:pt x="726" y="817"/>
                  </a:lnTo>
                  <a:cubicBezTo>
                    <a:pt x="4768" y="720"/>
                    <a:pt x="8788" y="623"/>
                    <a:pt x="12832" y="527"/>
                  </a:cubicBezTo>
                  <a:close/>
                  <a:moveTo>
                    <a:pt x="14712" y="0"/>
                  </a:moveTo>
                  <a:cubicBezTo>
                    <a:pt x="10527" y="101"/>
                    <a:pt x="6366" y="201"/>
                    <a:pt x="2181" y="301"/>
                  </a:cubicBezTo>
                  <a:lnTo>
                    <a:pt x="301" y="301"/>
                  </a:lnTo>
                  <a:cubicBezTo>
                    <a:pt x="100" y="301"/>
                    <a:pt x="0" y="527"/>
                    <a:pt x="100" y="727"/>
                  </a:cubicBezTo>
                  <a:cubicBezTo>
                    <a:pt x="1343" y="2890"/>
                    <a:pt x="2364" y="5176"/>
                    <a:pt x="3408" y="7560"/>
                  </a:cubicBezTo>
                  <a:lnTo>
                    <a:pt x="3408" y="7560"/>
                  </a:lnTo>
                  <a:cubicBezTo>
                    <a:pt x="3411" y="7606"/>
                    <a:pt x="3428" y="7647"/>
                    <a:pt x="3462" y="7679"/>
                  </a:cubicBezTo>
                  <a:lnTo>
                    <a:pt x="3462" y="7679"/>
                  </a:lnTo>
                  <a:cubicBezTo>
                    <a:pt x="3505" y="7746"/>
                    <a:pt x="3576" y="7784"/>
                    <a:pt x="3651" y="7796"/>
                  </a:cubicBezTo>
                  <a:lnTo>
                    <a:pt x="3651" y="7796"/>
                  </a:lnTo>
                  <a:cubicBezTo>
                    <a:pt x="6015" y="9352"/>
                    <a:pt x="8285" y="10978"/>
                    <a:pt x="10652" y="12532"/>
                  </a:cubicBezTo>
                  <a:cubicBezTo>
                    <a:pt x="11153" y="12832"/>
                    <a:pt x="11679" y="13259"/>
                    <a:pt x="12206" y="13559"/>
                  </a:cubicBezTo>
                  <a:cubicBezTo>
                    <a:pt x="12406" y="13685"/>
                    <a:pt x="12632" y="13885"/>
                    <a:pt x="12832" y="13885"/>
                  </a:cubicBezTo>
                  <a:cubicBezTo>
                    <a:pt x="13258" y="13885"/>
                    <a:pt x="13785" y="13785"/>
                    <a:pt x="14286" y="13785"/>
                  </a:cubicBezTo>
                  <a:cubicBezTo>
                    <a:pt x="15138" y="13685"/>
                    <a:pt x="16065" y="13685"/>
                    <a:pt x="16918" y="13559"/>
                  </a:cubicBezTo>
                  <a:cubicBezTo>
                    <a:pt x="18371" y="13459"/>
                    <a:pt x="19725" y="13359"/>
                    <a:pt x="21178" y="13259"/>
                  </a:cubicBezTo>
                  <a:cubicBezTo>
                    <a:pt x="21404" y="13259"/>
                    <a:pt x="21504" y="13058"/>
                    <a:pt x="21404" y="12933"/>
                  </a:cubicBezTo>
                  <a:lnTo>
                    <a:pt x="15765" y="1654"/>
                  </a:lnTo>
                  <a:cubicBezTo>
                    <a:pt x="15439" y="1153"/>
                    <a:pt x="15138" y="627"/>
                    <a:pt x="14912" y="101"/>
                  </a:cubicBezTo>
                  <a:cubicBezTo>
                    <a:pt x="14812" y="101"/>
                    <a:pt x="14812" y="0"/>
                    <a:pt x="1471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53"/>
            <p:cNvSpPr/>
            <p:nvPr/>
          </p:nvSpPr>
          <p:spPr>
            <a:xfrm>
              <a:off x="10351650" y="961750"/>
              <a:ext cx="44500" cy="75825"/>
            </a:xfrm>
            <a:custGeom>
              <a:rect b="b" l="l" r="r" t="t"/>
              <a:pathLst>
                <a:path extrusionOk="0" h="3033" w="1780">
                  <a:moveTo>
                    <a:pt x="1780" y="0"/>
                  </a:moveTo>
                  <a:lnTo>
                    <a:pt x="1780" y="0"/>
                  </a:lnTo>
                  <a:cubicBezTo>
                    <a:pt x="1153" y="953"/>
                    <a:pt x="527" y="1980"/>
                    <a:pt x="0" y="3033"/>
                  </a:cubicBezTo>
                  <a:lnTo>
                    <a:pt x="1780" y="0"/>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53"/>
            <p:cNvSpPr/>
            <p:nvPr/>
          </p:nvSpPr>
          <p:spPr>
            <a:xfrm>
              <a:off x="10344450" y="955525"/>
              <a:ext cx="60000" cy="88025"/>
            </a:xfrm>
            <a:custGeom>
              <a:rect b="b" l="l" r="r" t="t"/>
              <a:pathLst>
                <a:path extrusionOk="0" h="3521" w="2400">
                  <a:moveTo>
                    <a:pt x="2109" y="0"/>
                  </a:moveTo>
                  <a:cubicBezTo>
                    <a:pt x="2021" y="0"/>
                    <a:pt x="1921" y="44"/>
                    <a:pt x="1842" y="149"/>
                  </a:cubicBezTo>
                  <a:cubicBezTo>
                    <a:pt x="1216" y="1101"/>
                    <a:pt x="589" y="2129"/>
                    <a:pt x="88" y="3182"/>
                  </a:cubicBezTo>
                  <a:cubicBezTo>
                    <a:pt x="1" y="3321"/>
                    <a:pt x="180" y="3520"/>
                    <a:pt x="331" y="3520"/>
                  </a:cubicBezTo>
                  <a:cubicBezTo>
                    <a:pt x="397" y="3520"/>
                    <a:pt x="458" y="3482"/>
                    <a:pt x="489" y="3382"/>
                  </a:cubicBezTo>
                  <a:cubicBezTo>
                    <a:pt x="1116" y="2354"/>
                    <a:pt x="1642" y="1302"/>
                    <a:pt x="2268" y="349"/>
                  </a:cubicBezTo>
                  <a:cubicBezTo>
                    <a:pt x="2399" y="154"/>
                    <a:pt x="2274" y="0"/>
                    <a:pt x="21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53"/>
            <p:cNvSpPr/>
            <p:nvPr/>
          </p:nvSpPr>
          <p:spPr>
            <a:xfrm>
              <a:off x="10098525" y="969875"/>
              <a:ext cx="31350" cy="33875"/>
            </a:xfrm>
            <a:custGeom>
              <a:rect b="b" l="l" r="r" t="t"/>
              <a:pathLst>
                <a:path extrusionOk="0" h="1355" w="1254">
                  <a:moveTo>
                    <a:pt x="0" y="1"/>
                  </a:moveTo>
                  <a:lnTo>
                    <a:pt x="0" y="1"/>
                  </a:lnTo>
                  <a:cubicBezTo>
                    <a:pt x="401" y="527"/>
                    <a:pt x="827" y="928"/>
                    <a:pt x="1253" y="1354"/>
                  </a:cubicBezTo>
                  <a:lnTo>
                    <a:pt x="0" y="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53"/>
            <p:cNvSpPr/>
            <p:nvPr/>
          </p:nvSpPr>
          <p:spPr>
            <a:xfrm>
              <a:off x="10090375" y="965025"/>
              <a:ext cx="44500" cy="45625"/>
            </a:xfrm>
            <a:custGeom>
              <a:rect b="b" l="l" r="r" t="t"/>
              <a:pathLst>
                <a:path extrusionOk="0" h="1825" w="1780">
                  <a:moveTo>
                    <a:pt x="323" y="1"/>
                  </a:moveTo>
                  <a:cubicBezTo>
                    <a:pt x="245" y="1"/>
                    <a:pt x="163" y="32"/>
                    <a:pt x="101" y="95"/>
                  </a:cubicBezTo>
                  <a:cubicBezTo>
                    <a:pt x="0" y="195"/>
                    <a:pt x="0" y="295"/>
                    <a:pt x="101" y="396"/>
                  </a:cubicBezTo>
                  <a:cubicBezTo>
                    <a:pt x="527" y="822"/>
                    <a:pt x="953" y="1348"/>
                    <a:pt x="1354" y="1749"/>
                  </a:cubicBezTo>
                  <a:cubicBezTo>
                    <a:pt x="1416" y="1799"/>
                    <a:pt x="1498" y="1824"/>
                    <a:pt x="1576" y="1824"/>
                  </a:cubicBezTo>
                  <a:cubicBezTo>
                    <a:pt x="1654" y="1824"/>
                    <a:pt x="1730" y="1799"/>
                    <a:pt x="1780" y="1749"/>
                  </a:cubicBezTo>
                  <a:lnTo>
                    <a:pt x="1780" y="1348"/>
                  </a:lnTo>
                  <a:lnTo>
                    <a:pt x="527" y="95"/>
                  </a:lnTo>
                  <a:cubicBezTo>
                    <a:pt x="476" y="32"/>
                    <a:pt x="401" y="1"/>
                    <a:pt x="32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53"/>
            <p:cNvSpPr/>
            <p:nvPr/>
          </p:nvSpPr>
          <p:spPr>
            <a:xfrm>
              <a:off x="10479475" y="1207350"/>
              <a:ext cx="57675" cy="15700"/>
            </a:xfrm>
            <a:custGeom>
              <a:rect b="b" l="l" r="r" t="t"/>
              <a:pathLst>
                <a:path extrusionOk="0" h="628" w="2307">
                  <a:moveTo>
                    <a:pt x="0" y="1"/>
                  </a:moveTo>
                  <a:lnTo>
                    <a:pt x="2306" y="627"/>
                  </a:lnTo>
                  <a:cubicBezTo>
                    <a:pt x="1579" y="427"/>
                    <a:pt x="827" y="201"/>
                    <a:pt x="0"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53"/>
            <p:cNvSpPr/>
            <p:nvPr/>
          </p:nvSpPr>
          <p:spPr>
            <a:xfrm>
              <a:off x="10474450" y="1201025"/>
              <a:ext cx="67700" cy="28075"/>
            </a:xfrm>
            <a:custGeom>
              <a:rect b="b" l="l" r="r" t="t"/>
              <a:pathLst>
                <a:path extrusionOk="0" h="1123" w="2708">
                  <a:moveTo>
                    <a:pt x="193" y="1"/>
                  </a:moveTo>
                  <a:cubicBezTo>
                    <a:pt x="99" y="1"/>
                    <a:pt x="1" y="83"/>
                    <a:pt x="1" y="154"/>
                  </a:cubicBezTo>
                  <a:cubicBezTo>
                    <a:pt x="1" y="354"/>
                    <a:pt x="1" y="454"/>
                    <a:pt x="201" y="555"/>
                  </a:cubicBezTo>
                  <a:cubicBezTo>
                    <a:pt x="928" y="680"/>
                    <a:pt x="1655" y="880"/>
                    <a:pt x="2407" y="1081"/>
                  </a:cubicBezTo>
                  <a:cubicBezTo>
                    <a:pt x="2436" y="1110"/>
                    <a:pt x="2474" y="1122"/>
                    <a:pt x="2513" y="1122"/>
                  </a:cubicBezTo>
                  <a:cubicBezTo>
                    <a:pt x="2607" y="1122"/>
                    <a:pt x="2708" y="1052"/>
                    <a:pt x="2708" y="981"/>
                  </a:cubicBezTo>
                  <a:cubicBezTo>
                    <a:pt x="2708" y="780"/>
                    <a:pt x="2708" y="680"/>
                    <a:pt x="2507" y="555"/>
                  </a:cubicBezTo>
                  <a:cubicBezTo>
                    <a:pt x="1780" y="354"/>
                    <a:pt x="1028" y="154"/>
                    <a:pt x="302" y="53"/>
                  </a:cubicBezTo>
                  <a:cubicBezTo>
                    <a:pt x="272" y="16"/>
                    <a:pt x="233" y="1"/>
                    <a:pt x="1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53"/>
            <p:cNvSpPr/>
            <p:nvPr/>
          </p:nvSpPr>
          <p:spPr>
            <a:xfrm>
              <a:off x="10074700" y="1008725"/>
              <a:ext cx="384125" cy="339625"/>
            </a:xfrm>
            <a:custGeom>
              <a:rect b="b" l="l" r="r" t="t"/>
              <a:pathLst>
                <a:path extrusionOk="0" h="13585" w="15365">
                  <a:moveTo>
                    <a:pt x="3359" y="1"/>
                  </a:moveTo>
                  <a:cubicBezTo>
                    <a:pt x="1981" y="2206"/>
                    <a:pt x="853" y="4487"/>
                    <a:pt x="1" y="6793"/>
                  </a:cubicBezTo>
                  <a:cubicBezTo>
                    <a:pt x="1" y="6793"/>
                    <a:pt x="1154" y="8998"/>
                    <a:pt x="4286" y="11079"/>
                  </a:cubicBezTo>
                  <a:cubicBezTo>
                    <a:pt x="7319" y="13159"/>
                    <a:pt x="10026" y="13585"/>
                    <a:pt x="10026" y="13585"/>
                  </a:cubicBezTo>
                  <a:cubicBezTo>
                    <a:pt x="12006" y="11906"/>
                    <a:pt x="14111" y="9725"/>
                    <a:pt x="15364" y="7520"/>
                  </a:cubicBezTo>
                  <a:cubicBezTo>
                    <a:pt x="15364" y="7520"/>
                    <a:pt x="13585" y="3986"/>
                    <a:pt x="10251" y="1981"/>
                  </a:cubicBezTo>
                  <a:cubicBezTo>
                    <a:pt x="6893" y="101"/>
                    <a:pt x="3359" y="1"/>
                    <a:pt x="335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53"/>
            <p:cNvSpPr/>
            <p:nvPr/>
          </p:nvSpPr>
          <p:spPr>
            <a:xfrm>
              <a:off x="10067175" y="1002600"/>
              <a:ext cx="399150" cy="351100"/>
            </a:xfrm>
            <a:custGeom>
              <a:rect b="b" l="l" r="r" t="t"/>
              <a:pathLst>
                <a:path extrusionOk="0" h="14044" w="15966">
                  <a:moveTo>
                    <a:pt x="3795" y="575"/>
                  </a:moveTo>
                  <a:cubicBezTo>
                    <a:pt x="8594" y="722"/>
                    <a:pt x="13202" y="3473"/>
                    <a:pt x="15385" y="7757"/>
                  </a:cubicBezTo>
                  <a:lnTo>
                    <a:pt x="15385" y="7757"/>
                  </a:lnTo>
                  <a:cubicBezTo>
                    <a:pt x="14070" y="9966"/>
                    <a:pt x="12272" y="11875"/>
                    <a:pt x="10281" y="13504"/>
                  </a:cubicBezTo>
                  <a:lnTo>
                    <a:pt x="10227" y="13504"/>
                  </a:lnTo>
                  <a:cubicBezTo>
                    <a:pt x="10126" y="13504"/>
                    <a:pt x="10026" y="13404"/>
                    <a:pt x="9801" y="13404"/>
                  </a:cubicBezTo>
                  <a:cubicBezTo>
                    <a:pt x="9400" y="13304"/>
                    <a:pt x="8973" y="13203"/>
                    <a:pt x="8447" y="13003"/>
                  </a:cubicBezTo>
                  <a:cubicBezTo>
                    <a:pt x="6993" y="12477"/>
                    <a:pt x="5540" y="11750"/>
                    <a:pt x="4161" y="10697"/>
                  </a:cubicBezTo>
                  <a:cubicBezTo>
                    <a:pt x="3034" y="9870"/>
                    <a:pt x="1981" y="8918"/>
                    <a:pt x="1154" y="7865"/>
                  </a:cubicBezTo>
                  <a:cubicBezTo>
                    <a:pt x="928" y="7564"/>
                    <a:pt x="728" y="7364"/>
                    <a:pt x="628" y="7038"/>
                  </a:cubicBezTo>
                  <a:cubicBezTo>
                    <a:pt x="543" y="7038"/>
                    <a:pt x="530" y="6967"/>
                    <a:pt x="528" y="6944"/>
                  </a:cubicBezTo>
                  <a:lnTo>
                    <a:pt x="528" y="6944"/>
                  </a:lnTo>
                  <a:cubicBezTo>
                    <a:pt x="528" y="6950"/>
                    <a:pt x="530" y="6953"/>
                    <a:pt x="533" y="6953"/>
                  </a:cubicBezTo>
                  <a:cubicBezTo>
                    <a:pt x="567" y="6953"/>
                    <a:pt x="728" y="6612"/>
                    <a:pt x="728" y="6612"/>
                  </a:cubicBezTo>
                  <a:cubicBezTo>
                    <a:pt x="828" y="6311"/>
                    <a:pt x="928" y="5985"/>
                    <a:pt x="1029" y="5785"/>
                  </a:cubicBezTo>
                  <a:cubicBezTo>
                    <a:pt x="1863" y="3944"/>
                    <a:pt x="2769" y="2200"/>
                    <a:pt x="3795" y="575"/>
                  </a:cubicBezTo>
                  <a:close/>
                  <a:moveTo>
                    <a:pt x="3780" y="1"/>
                  </a:moveTo>
                  <a:cubicBezTo>
                    <a:pt x="3694" y="1"/>
                    <a:pt x="3610" y="12"/>
                    <a:pt x="3535" y="45"/>
                  </a:cubicBezTo>
                  <a:cubicBezTo>
                    <a:pt x="3234" y="146"/>
                    <a:pt x="3134" y="672"/>
                    <a:pt x="2908" y="872"/>
                  </a:cubicBezTo>
                  <a:cubicBezTo>
                    <a:pt x="2708" y="1399"/>
                    <a:pt x="2407" y="1825"/>
                    <a:pt x="2181" y="2351"/>
                  </a:cubicBezTo>
                  <a:cubicBezTo>
                    <a:pt x="1655" y="3278"/>
                    <a:pt x="1154" y="4331"/>
                    <a:pt x="728" y="5359"/>
                  </a:cubicBezTo>
                  <a:cubicBezTo>
                    <a:pt x="527" y="5785"/>
                    <a:pt x="302" y="6211"/>
                    <a:pt x="201" y="6612"/>
                  </a:cubicBezTo>
                  <a:cubicBezTo>
                    <a:pt x="101" y="6837"/>
                    <a:pt x="1" y="7038"/>
                    <a:pt x="101" y="7238"/>
                  </a:cubicBezTo>
                  <a:cubicBezTo>
                    <a:pt x="201" y="7464"/>
                    <a:pt x="402" y="7765"/>
                    <a:pt x="628" y="7990"/>
                  </a:cubicBezTo>
                  <a:cubicBezTo>
                    <a:pt x="1029" y="8492"/>
                    <a:pt x="1455" y="9018"/>
                    <a:pt x="1881" y="9444"/>
                  </a:cubicBezTo>
                  <a:cubicBezTo>
                    <a:pt x="3435" y="10998"/>
                    <a:pt x="5314" y="12251"/>
                    <a:pt x="7294" y="13103"/>
                  </a:cubicBezTo>
                  <a:cubicBezTo>
                    <a:pt x="8247" y="13504"/>
                    <a:pt x="9299" y="13930"/>
                    <a:pt x="10327" y="14030"/>
                  </a:cubicBezTo>
                  <a:cubicBezTo>
                    <a:pt x="10356" y="14039"/>
                    <a:pt x="10383" y="14044"/>
                    <a:pt x="10407" y="14044"/>
                  </a:cubicBezTo>
                  <a:cubicBezTo>
                    <a:pt x="10491" y="14044"/>
                    <a:pt x="10542" y="13993"/>
                    <a:pt x="10562" y="13922"/>
                  </a:cubicBezTo>
                  <a:lnTo>
                    <a:pt x="10562" y="13922"/>
                  </a:lnTo>
                  <a:cubicBezTo>
                    <a:pt x="12112" y="12671"/>
                    <a:pt x="13562" y="11220"/>
                    <a:pt x="14713" y="9644"/>
                  </a:cubicBezTo>
                  <a:cubicBezTo>
                    <a:pt x="15039" y="9243"/>
                    <a:pt x="15339" y="8817"/>
                    <a:pt x="15565" y="8391"/>
                  </a:cubicBezTo>
                  <a:cubicBezTo>
                    <a:pt x="15765" y="8191"/>
                    <a:pt x="15966" y="7865"/>
                    <a:pt x="15866" y="7664"/>
                  </a:cubicBezTo>
                  <a:cubicBezTo>
                    <a:pt x="15866" y="7464"/>
                    <a:pt x="15665" y="7238"/>
                    <a:pt x="15565" y="7038"/>
                  </a:cubicBezTo>
                  <a:cubicBezTo>
                    <a:pt x="13986" y="4431"/>
                    <a:pt x="11680" y="2351"/>
                    <a:pt x="8873" y="1198"/>
                  </a:cubicBezTo>
                  <a:cubicBezTo>
                    <a:pt x="7420" y="572"/>
                    <a:pt x="5841" y="246"/>
                    <a:pt x="4287" y="45"/>
                  </a:cubicBezTo>
                  <a:cubicBezTo>
                    <a:pt x="4136" y="45"/>
                    <a:pt x="3953" y="1"/>
                    <a:pt x="378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53"/>
            <p:cNvSpPr/>
            <p:nvPr/>
          </p:nvSpPr>
          <p:spPr>
            <a:xfrm>
              <a:off x="10111675" y="1019375"/>
              <a:ext cx="94000" cy="198650"/>
            </a:xfrm>
            <a:custGeom>
              <a:rect b="b" l="l" r="r" t="t"/>
              <a:pathLst>
                <a:path extrusionOk="0" h="7946" w="3760">
                  <a:moveTo>
                    <a:pt x="3760" y="1"/>
                  </a:moveTo>
                  <a:lnTo>
                    <a:pt x="3760" y="1"/>
                  </a:lnTo>
                  <a:cubicBezTo>
                    <a:pt x="2507" y="2607"/>
                    <a:pt x="1128" y="5214"/>
                    <a:pt x="0" y="7946"/>
                  </a:cubicBezTo>
                  <a:lnTo>
                    <a:pt x="3760" y="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53"/>
            <p:cNvSpPr/>
            <p:nvPr/>
          </p:nvSpPr>
          <p:spPr>
            <a:xfrm>
              <a:off x="10101750" y="1013500"/>
              <a:ext cx="113225" cy="210150"/>
            </a:xfrm>
            <a:custGeom>
              <a:rect b="b" l="l" r="r" t="t"/>
              <a:pathLst>
                <a:path extrusionOk="0" h="8406" w="4529">
                  <a:moveTo>
                    <a:pt x="4160" y="0"/>
                  </a:moveTo>
                  <a:cubicBezTo>
                    <a:pt x="4080" y="0"/>
                    <a:pt x="3998" y="40"/>
                    <a:pt x="3931" y="136"/>
                  </a:cubicBezTo>
                  <a:cubicBezTo>
                    <a:pt x="2678" y="2742"/>
                    <a:pt x="1325" y="5349"/>
                    <a:pt x="72" y="7955"/>
                  </a:cubicBezTo>
                  <a:cubicBezTo>
                    <a:pt x="0" y="8186"/>
                    <a:pt x="194" y="8405"/>
                    <a:pt x="385" y="8405"/>
                  </a:cubicBezTo>
                  <a:cubicBezTo>
                    <a:pt x="462" y="8405"/>
                    <a:pt x="540" y="8368"/>
                    <a:pt x="598" y="8281"/>
                  </a:cubicBezTo>
                  <a:cubicBezTo>
                    <a:pt x="1851" y="5675"/>
                    <a:pt x="3104" y="3043"/>
                    <a:pt x="4458" y="436"/>
                  </a:cubicBezTo>
                  <a:cubicBezTo>
                    <a:pt x="4528" y="225"/>
                    <a:pt x="4350" y="0"/>
                    <a:pt x="416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53"/>
            <p:cNvSpPr/>
            <p:nvPr/>
          </p:nvSpPr>
          <p:spPr>
            <a:xfrm>
              <a:off x="10139875" y="1035050"/>
              <a:ext cx="120325" cy="219325"/>
            </a:xfrm>
            <a:custGeom>
              <a:rect b="b" l="l" r="r" t="t"/>
              <a:pathLst>
                <a:path extrusionOk="0" h="8773" w="4813">
                  <a:moveTo>
                    <a:pt x="4812" y="1"/>
                  </a:moveTo>
                  <a:lnTo>
                    <a:pt x="1692" y="5688"/>
                  </a:lnTo>
                  <a:lnTo>
                    <a:pt x="1692" y="5688"/>
                  </a:lnTo>
                  <a:cubicBezTo>
                    <a:pt x="2744" y="3794"/>
                    <a:pt x="3805" y="1902"/>
                    <a:pt x="4812" y="1"/>
                  </a:cubicBezTo>
                  <a:close/>
                  <a:moveTo>
                    <a:pt x="1692" y="5688"/>
                  </a:moveTo>
                  <a:cubicBezTo>
                    <a:pt x="1122" y="6714"/>
                    <a:pt x="555" y="7742"/>
                    <a:pt x="0" y="8773"/>
                  </a:cubicBezTo>
                  <a:lnTo>
                    <a:pt x="1692" y="5688"/>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53"/>
            <p:cNvSpPr/>
            <p:nvPr/>
          </p:nvSpPr>
          <p:spPr>
            <a:xfrm>
              <a:off x="10131375" y="1029075"/>
              <a:ext cx="137750" cy="231275"/>
            </a:xfrm>
            <a:custGeom>
              <a:rect b="b" l="l" r="r" t="t"/>
              <a:pathLst>
                <a:path extrusionOk="0" h="9251" w="5510">
                  <a:moveTo>
                    <a:pt x="5130" y="1"/>
                  </a:moveTo>
                  <a:cubicBezTo>
                    <a:pt x="5053" y="1"/>
                    <a:pt x="4982" y="40"/>
                    <a:pt x="4952" y="139"/>
                  </a:cubicBezTo>
                  <a:cubicBezTo>
                    <a:pt x="3273" y="3047"/>
                    <a:pt x="1719" y="5979"/>
                    <a:pt x="140" y="8911"/>
                  </a:cubicBezTo>
                  <a:cubicBezTo>
                    <a:pt x="1" y="9050"/>
                    <a:pt x="212" y="9250"/>
                    <a:pt x="387" y="9250"/>
                  </a:cubicBezTo>
                  <a:cubicBezTo>
                    <a:pt x="465" y="9250"/>
                    <a:pt x="535" y="9211"/>
                    <a:pt x="566" y="9112"/>
                  </a:cubicBezTo>
                  <a:cubicBezTo>
                    <a:pt x="2120" y="6179"/>
                    <a:pt x="3799" y="3272"/>
                    <a:pt x="5353" y="340"/>
                  </a:cubicBezTo>
                  <a:cubicBezTo>
                    <a:pt x="5509" y="201"/>
                    <a:pt x="5304" y="1"/>
                    <a:pt x="5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53"/>
            <p:cNvSpPr/>
            <p:nvPr/>
          </p:nvSpPr>
          <p:spPr>
            <a:xfrm>
              <a:off x="10176825" y="1053225"/>
              <a:ext cx="132875" cy="224325"/>
            </a:xfrm>
            <a:custGeom>
              <a:rect b="b" l="l" r="r" t="t"/>
              <a:pathLst>
                <a:path extrusionOk="0" h="8973" w="5315">
                  <a:moveTo>
                    <a:pt x="5314" y="0"/>
                  </a:moveTo>
                  <a:lnTo>
                    <a:pt x="5314" y="0"/>
                  </a:lnTo>
                  <a:cubicBezTo>
                    <a:pt x="3334" y="2933"/>
                    <a:pt x="1555" y="5965"/>
                    <a:pt x="1" y="8973"/>
                  </a:cubicBezTo>
                  <a:lnTo>
                    <a:pt x="5314" y="0"/>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53"/>
            <p:cNvSpPr/>
            <p:nvPr/>
          </p:nvSpPr>
          <p:spPr>
            <a:xfrm>
              <a:off x="10166900" y="1045925"/>
              <a:ext cx="152025" cy="240375"/>
            </a:xfrm>
            <a:custGeom>
              <a:rect b="b" l="l" r="r" t="t"/>
              <a:pathLst>
                <a:path extrusionOk="0" h="9615" w="6081">
                  <a:moveTo>
                    <a:pt x="5672" y="0"/>
                  </a:moveTo>
                  <a:cubicBezTo>
                    <a:pt x="5602" y="0"/>
                    <a:pt x="5539" y="28"/>
                    <a:pt x="5511" y="92"/>
                  </a:cubicBezTo>
                  <a:cubicBezTo>
                    <a:pt x="3531" y="3124"/>
                    <a:pt x="1751" y="6032"/>
                    <a:pt x="72" y="9165"/>
                  </a:cubicBezTo>
                  <a:cubicBezTo>
                    <a:pt x="1" y="9396"/>
                    <a:pt x="195" y="9614"/>
                    <a:pt x="385" y="9614"/>
                  </a:cubicBezTo>
                  <a:cubicBezTo>
                    <a:pt x="463" y="9614"/>
                    <a:pt x="540" y="9578"/>
                    <a:pt x="598" y="9490"/>
                  </a:cubicBezTo>
                  <a:cubicBezTo>
                    <a:pt x="2177" y="6358"/>
                    <a:pt x="3932" y="3325"/>
                    <a:pt x="5937" y="393"/>
                  </a:cubicBezTo>
                  <a:cubicBezTo>
                    <a:pt x="6080" y="177"/>
                    <a:pt x="5851" y="0"/>
                    <a:pt x="56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53"/>
            <p:cNvSpPr/>
            <p:nvPr/>
          </p:nvSpPr>
          <p:spPr>
            <a:xfrm>
              <a:off x="10208175" y="1082050"/>
              <a:ext cx="138475" cy="216800"/>
            </a:xfrm>
            <a:custGeom>
              <a:rect b="b" l="l" r="r" t="t"/>
              <a:pathLst>
                <a:path extrusionOk="0" h="8672" w="5539">
                  <a:moveTo>
                    <a:pt x="5539" y="0"/>
                  </a:moveTo>
                  <a:lnTo>
                    <a:pt x="0" y="8672"/>
                  </a:lnTo>
                  <a:cubicBezTo>
                    <a:pt x="1980" y="5840"/>
                    <a:pt x="3760" y="2933"/>
                    <a:pt x="5539" y="0"/>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53"/>
            <p:cNvSpPr/>
            <p:nvPr/>
          </p:nvSpPr>
          <p:spPr>
            <a:xfrm>
              <a:off x="10199025" y="1074750"/>
              <a:ext cx="154450" cy="229800"/>
            </a:xfrm>
            <a:custGeom>
              <a:rect b="b" l="l" r="r" t="t"/>
              <a:pathLst>
                <a:path extrusionOk="0" h="9192" w="6178">
                  <a:moveTo>
                    <a:pt x="5787" y="0"/>
                  </a:moveTo>
                  <a:cubicBezTo>
                    <a:pt x="5711" y="0"/>
                    <a:pt x="5636" y="28"/>
                    <a:pt x="5579" y="92"/>
                  </a:cubicBezTo>
                  <a:cubicBezTo>
                    <a:pt x="3900" y="3099"/>
                    <a:pt x="2020" y="5931"/>
                    <a:pt x="141" y="8864"/>
                  </a:cubicBezTo>
                  <a:cubicBezTo>
                    <a:pt x="1" y="9003"/>
                    <a:pt x="214" y="9191"/>
                    <a:pt x="390" y="9191"/>
                  </a:cubicBezTo>
                  <a:cubicBezTo>
                    <a:pt x="466" y="9191"/>
                    <a:pt x="536" y="9156"/>
                    <a:pt x="567" y="9064"/>
                  </a:cubicBezTo>
                  <a:cubicBezTo>
                    <a:pt x="2547" y="6232"/>
                    <a:pt x="4326" y="3325"/>
                    <a:pt x="6105" y="392"/>
                  </a:cubicBezTo>
                  <a:cubicBezTo>
                    <a:pt x="6177" y="177"/>
                    <a:pt x="5979" y="0"/>
                    <a:pt x="57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53"/>
            <p:cNvSpPr/>
            <p:nvPr/>
          </p:nvSpPr>
          <p:spPr>
            <a:xfrm>
              <a:off x="10249525" y="1105225"/>
              <a:ext cx="130975" cy="211800"/>
            </a:xfrm>
            <a:custGeom>
              <a:rect b="b" l="l" r="r" t="t"/>
              <a:pathLst>
                <a:path extrusionOk="0" h="8472" w="5239">
                  <a:moveTo>
                    <a:pt x="5238" y="1"/>
                  </a:moveTo>
                  <a:lnTo>
                    <a:pt x="1466" y="6101"/>
                  </a:lnTo>
                  <a:lnTo>
                    <a:pt x="1466" y="6101"/>
                  </a:lnTo>
                  <a:cubicBezTo>
                    <a:pt x="2796" y="4100"/>
                    <a:pt x="4064" y="2088"/>
                    <a:pt x="5238" y="1"/>
                  </a:cubicBezTo>
                  <a:close/>
                  <a:moveTo>
                    <a:pt x="1466" y="6101"/>
                  </a:moveTo>
                  <a:cubicBezTo>
                    <a:pt x="1263" y="6407"/>
                    <a:pt x="1058" y="6713"/>
                    <a:pt x="852" y="7018"/>
                  </a:cubicBezTo>
                  <a:cubicBezTo>
                    <a:pt x="527" y="7519"/>
                    <a:pt x="226" y="7945"/>
                    <a:pt x="0" y="8472"/>
                  </a:cubicBezTo>
                  <a:lnTo>
                    <a:pt x="1466" y="610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53"/>
            <p:cNvSpPr/>
            <p:nvPr/>
          </p:nvSpPr>
          <p:spPr>
            <a:xfrm>
              <a:off x="10241025" y="1099025"/>
              <a:ext cx="147775" cy="223975"/>
            </a:xfrm>
            <a:custGeom>
              <a:rect b="b" l="l" r="r" t="t"/>
              <a:pathLst>
                <a:path extrusionOk="0" h="8959" w="5911">
                  <a:moveTo>
                    <a:pt x="5617" y="1"/>
                  </a:moveTo>
                  <a:cubicBezTo>
                    <a:pt x="5529" y="1"/>
                    <a:pt x="5430" y="45"/>
                    <a:pt x="5353" y="148"/>
                  </a:cubicBezTo>
                  <a:cubicBezTo>
                    <a:pt x="4526" y="1627"/>
                    <a:pt x="3699" y="2980"/>
                    <a:pt x="2746" y="4434"/>
                  </a:cubicBezTo>
                  <a:cubicBezTo>
                    <a:pt x="2345" y="5161"/>
                    <a:pt x="1919" y="5787"/>
                    <a:pt x="1393" y="6514"/>
                  </a:cubicBezTo>
                  <a:cubicBezTo>
                    <a:pt x="967" y="7141"/>
                    <a:pt x="466" y="7893"/>
                    <a:pt x="140" y="8620"/>
                  </a:cubicBezTo>
                  <a:cubicBezTo>
                    <a:pt x="1" y="8759"/>
                    <a:pt x="151" y="8958"/>
                    <a:pt x="332" y="8958"/>
                  </a:cubicBezTo>
                  <a:cubicBezTo>
                    <a:pt x="411" y="8958"/>
                    <a:pt x="497" y="8920"/>
                    <a:pt x="566" y="8820"/>
                  </a:cubicBezTo>
                  <a:cubicBezTo>
                    <a:pt x="967" y="8093"/>
                    <a:pt x="1393" y="7467"/>
                    <a:pt x="1919" y="6740"/>
                  </a:cubicBezTo>
                  <a:cubicBezTo>
                    <a:pt x="2345" y="6113"/>
                    <a:pt x="2746" y="5386"/>
                    <a:pt x="3273" y="4760"/>
                  </a:cubicBezTo>
                  <a:cubicBezTo>
                    <a:pt x="4100" y="3281"/>
                    <a:pt x="4952" y="1828"/>
                    <a:pt x="5779" y="374"/>
                  </a:cubicBezTo>
                  <a:cubicBezTo>
                    <a:pt x="5910" y="160"/>
                    <a:pt x="5783" y="1"/>
                    <a:pt x="56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53"/>
            <p:cNvSpPr/>
            <p:nvPr/>
          </p:nvSpPr>
          <p:spPr>
            <a:xfrm>
              <a:off x="10289000" y="1142200"/>
              <a:ext cx="125325" cy="190500"/>
            </a:xfrm>
            <a:custGeom>
              <a:rect b="b" l="l" r="r" t="t"/>
              <a:pathLst>
                <a:path extrusionOk="0" h="7620" w="5013">
                  <a:moveTo>
                    <a:pt x="5013" y="0"/>
                  </a:moveTo>
                  <a:lnTo>
                    <a:pt x="0" y="7619"/>
                  </a:lnTo>
                  <a:cubicBezTo>
                    <a:pt x="1780" y="5113"/>
                    <a:pt x="3434" y="2607"/>
                    <a:pt x="5013" y="0"/>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53"/>
            <p:cNvSpPr/>
            <p:nvPr/>
          </p:nvSpPr>
          <p:spPr>
            <a:xfrm>
              <a:off x="10279925" y="1135550"/>
              <a:ext cx="143025" cy="201675"/>
            </a:xfrm>
            <a:custGeom>
              <a:rect b="b" l="l" r="r" t="t"/>
              <a:pathLst>
                <a:path extrusionOk="0" h="8067" w="5721">
                  <a:moveTo>
                    <a:pt x="5437" y="0"/>
                  </a:moveTo>
                  <a:cubicBezTo>
                    <a:pt x="5348" y="0"/>
                    <a:pt x="5247" y="49"/>
                    <a:pt x="5175" y="166"/>
                  </a:cubicBezTo>
                  <a:cubicBezTo>
                    <a:pt x="3596" y="2773"/>
                    <a:pt x="1917" y="5279"/>
                    <a:pt x="163" y="7685"/>
                  </a:cubicBezTo>
                  <a:cubicBezTo>
                    <a:pt x="0" y="7902"/>
                    <a:pt x="176" y="8066"/>
                    <a:pt x="362" y="8066"/>
                  </a:cubicBezTo>
                  <a:cubicBezTo>
                    <a:pt x="434" y="8066"/>
                    <a:pt x="508" y="8042"/>
                    <a:pt x="564" y="7986"/>
                  </a:cubicBezTo>
                  <a:cubicBezTo>
                    <a:pt x="2343" y="5580"/>
                    <a:pt x="4022" y="2973"/>
                    <a:pt x="5576" y="367"/>
                  </a:cubicBezTo>
                  <a:cubicBezTo>
                    <a:pt x="5721" y="157"/>
                    <a:pt x="5597" y="0"/>
                    <a:pt x="54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53"/>
            <p:cNvSpPr/>
            <p:nvPr/>
          </p:nvSpPr>
          <p:spPr>
            <a:xfrm>
              <a:off x="10377975" y="1199200"/>
              <a:ext cx="49525" cy="68325"/>
            </a:xfrm>
            <a:custGeom>
              <a:rect b="b" l="l" r="r" t="t"/>
              <a:pathLst>
                <a:path extrusionOk="0" h="2733" w="1981">
                  <a:moveTo>
                    <a:pt x="1980" y="1"/>
                  </a:moveTo>
                  <a:lnTo>
                    <a:pt x="0" y="2733"/>
                  </a:lnTo>
                  <a:cubicBezTo>
                    <a:pt x="627" y="1881"/>
                    <a:pt x="1353" y="953"/>
                    <a:pt x="1980"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53"/>
            <p:cNvSpPr/>
            <p:nvPr/>
          </p:nvSpPr>
          <p:spPr>
            <a:xfrm>
              <a:off x="10369825" y="1193550"/>
              <a:ext cx="66175" cy="80875"/>
            </a:xfrm>
            <a:custGeom>
              <a:rect b="b" l="l" r="r" t="t"/>
              <a:pathLst>
                <a:path extrusionOk="0" h="3235" w="2647">
                  <a:moveTo>
                    <a:pt x="2311" y="0"/>
                  </a:moveTo>
                  <a:cubicBezTo>
                    <a:pt x="2232" y="0"/>
                    <a:pt x="2148" y="36"/>
                    <a:pt x="2080" y="127"/>
                  </a:cubicBezTo>
                  <a:cubicBezTo>
                    <a:pt x="1454" y="1079"/>
                    <a:pt x="827" y="1906"/>
                    <a:pt x="101" y="2859"/>
                  </a:cubicBezTo>
                  <a:cubicBezTo>
                    <a:pt x="0" y="2959"/>
                    <a:pt x="0" y="3059"/>
                    <a:pt x="101" y="3159"/>
                  </a:cubicBezTo>
                  <a:cubicBezTo>
                    <a:pt x="151" y="3209"/>
                    <a:pt x="232" y="3235"/>
                    <a:pt x="301" y="3235"/>
                  </a:cubicBezTo>
                  <a:cubicBezTo>
                    <a:pt x="370" y="3235"/>
                    <a:pt x="426" y="3209"/>
                    <a:pt x="426" y="3159"/>
                  </a:cubicBezTo>
                  <a:cubicBezTo>
                    <a:pt x="1153" y="2332"/>
                    <a:pt x="1880" y="1280"/>
                    <a:pt x="2507" y="352"/>
                  </a:cubicBezTo>
                  <a:cubicBezTo>
                    <a:pt x="2647" y="195"/>
                    <a:pt x="2493" y="0"/>
                    <a:pt x="23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53"/>
            <p:cNvSpPr/>
            <p:nvPr/>
          </p:nvSpPr>
          <p:spPr>
            <a:xfrm>
              <a:off x="10202525" y="1050725"/>
              <a:ext cx="13175" cy="28825"/>
            </a:xfrm>
            <a:custGeom>
              <a:rect b="b" l="l" r="r" t="t"/>
              <a:pathLst>
                <a:path extrusionOk="0" h="1153" w="527">
                  <a:moveTo>
                    <a:pt x="527" y="0"/>
                  </a:moveTo>
                  <a:lnTo>
                    <a:pt x="527" y="0"/>
                  </a:lnTo>
                  <a:cubicBezTo>
                    <a:pt x="494" y="69"/>
                    <a:pt x="465" y="135"/>
                    <a:pt x="436" y="198"/>
                  </a:cubicBezTo>
                  <a:lnTo>
                    <a:pt x="436" y="198"/>
                  </a:lnTo>
                  <a:lnTo>
                    <a:pt x="527" y="0"/>
                  </a:lnTo>
                  <a:close/>
                  <a:moveTo>
                    <a:pt x="436" y="198"/>
                  </a:moveTo>
                  <a:lnTo>
                    <a:pt x="1" y="1153"/>
                  </a:lnTo>
                  <a:cubicBezTo>
                    <a:pt x="190" y="796"/>
                    <a:pt x="291" y="527"/>
                    <a:pt x="436" y="198"/>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53"/>
            <p:cNvSpPr/>
            <p:nvPr/>
          </p:nvSpPr>
          <p:spPr>
            <a:xfrm>
              <a:off x="10195000" y="1045700"/>
              <a:ext cx="28850" cy="38875"/>
            </a:xfrm>
            <a:custGeom>
              <a:rect b="b" l="l" r="r" t="t"/>
              <a:pathLst>
                <a:path extrusionOk="0" h="1555" w="1154">
                  <a:moveTo>
                    <a:pt x="928" y="1"/>
                  </a:moveTo>
                  <a:cubicBezTo>
                    <a:pt x="828" y="1"/>
                    <a:pt x="728" y="1"/>
                    <a:pt x="627" y="101"/>
                  </a:cubicBezTo>
                  <a:cubicBezTo>
                    <a:pt x="427" y="502"/>
                    <a:pt x="201" y="828"/>
                    <a:pt x="101" y="1128"/>
                  </a:cubicBezTo>
                  <a:cubicBezTo>
                    <a:pt x="1" y="1254"/>
                    <a:pt x="1" y="1454"/>
                    <a:pt x="101" y="1554"/>
                  </a:cubicBezTo>
                  <a:cubicBezTo>
                    <a:pt x="302" y="1554"/>
                    <a:pt x="427" y="1554"/>
                    <a:pt x="527" y="1454"/>
                  </a:cubicBezTo>
                  <a:cubicBezTo>
                    <a:pt x="728" y="1028"/>
                    <a:pt x="928" y="727"/>
                    <a:pt x="1053" y="402"/>
                  </a:cubicBezTo>
                  <a:cubicBezTo>
                    <a:pt x="1154" y="301"/>
                    <a:pt x="1154" y="101"/>
                    <a:pt x="92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53"/>
            <p:cNvSpPr/>
            <p:nvPr/>
          </p:nvSpPr>
          <p:spPr>
            <a:xfrm>
              <a:off x="10098525" y="1136550"/>
              <a:ext cx="20700" cy="39500"/>
            </a:xfrm>
            <a:custGeom>
              <a:rect b="b" l="l" r="r" t="t"/>
              <a:pathLst>
                <a:path extrusionOk="0" h="1580" w="828">
                  <a:moveTo>
                    <a:pt x="827" y="1"/>
                  </a:moveTo>
                  <a:lnTo>
                    <a:pt x="0" y="1580"/>
                  </a:lnTo>
                  <a:cubicBezTo>
                    <a:pt x="301" y="1053"/>
                    <a:pt x="627" y="527"/>
                    <a:pt x="827"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53"/>
            <p:cNvSpPr/>
            <p:nvPr/>
          </p:nvSpPr>
          <p:spPr>
            <a:xfrm>
              <a:off x="10090375" y="1129675"/>
              <a:ext cx="36975" cy="52425"/>
            </a:xfrm>
            <a:custGeom>
              <a:rect b="b" l="l" r="r" t="t"/>
              <a:pathLst>
                <a:path extrusionOk="0" h="2097" w="1479">
                  <a:moveTo>
                    <a:pt x="1116" y="0"/>
                  </a:moveTo>
                  <a:cubicBezTo>
                    <a:pt x="1053" y="0"/>
                    <a:pt x="1003" y="25"/>
                    <a:pt x="953" y="75"/>
                  </a:cubicBezTo>
                  <a:cubicBezTo>
                    <a:pt x="627" y="602"/>
                    <a:pt x="426" y="1228"/>
                    <a:pt x="101" y="1754"/>
                  </a:cubicBezTo>
                  <a:cubicBezTo>
                    <a:pt x="0" y="1855"/>
                    <a:pt x="101" y="1955"/>
                    <a:pt x="226" y="2055"/>
                  </a:cubicBezTo>
                  <a:cubicBezTo>
                    <a:pt x="255" y="2085"/>
                    <a:pt x="285" y="2097"/>
                    <a:pt x="314" y="2097"/>
                  </a:cubicBezTo>
                  <a:cubicBezTo>
                    <a:pt x="385" y="2097"/>
                    <a:pt x="456" y="2026"/>
                    <a:pt x="527" y="1955"/>
                  </a:cubicBezTo>
                  <a:cubicBezTo>
                    <a:pt x="852" y="1429"/>
                    <a:pt x="1153" y="902"/>
                    <a:pt x="1479" y="401"/>
                  </a:cubicBezTo>
                  <a:cubicBezTo>
                    <a:pt x="1479" y="276"/>
                    <a:pt x="1479" y="75"/>
                    <a:pt x="1354" y="75"/>
                  </a:cubicBezTo>
                  <a:cubicBezTo>
                    <a:pt x="1253" y="25"/>
                    <a:pt x="1178" y="0"/>
                    <a:pt x="11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53"/>
            <p:cNvSpPr/>
            <p:nvPr/>
          </p:nvSpPr>
          <p:spPr>
            <a:xfrm>
              <a:off x="10278350" y="1100225"/>
              <a:ext cx="28825" cy="55150"/>
            </a:xfrm>
            <a:custGeom>
              <a:rect b="b" l="l" r="r" t="t"/>
              <a:pathLst>
                <a:path extrusionOk="0" h="2206" w="1153">
                  <a:moveTo>
                    <a:pt x="1153" y="0"/>
                  </a:moveTo>
                  <a:lnTo>
                    <a:pt x="1153" y="0"/>
                  </a:lnTo>
                  <a:cubicBezTo>
                    <a:pt x="905" y="424"/>
                    <a:pt x="699" y="847"/>
                    <a:pt x="486" y="1276"/>
                  </a:cubicBezTo>
                  <a:lnTo>
                    <a:pt x="486" y="1276"/>
                  </a:lnTo>
                  <a:lnTo>
                    <a:pt x="1153" y="0"/>
                  </a:lnTo>
                  <a:close/>
                  <a:moveTo>
                    <a:pt x="486" y="1276"/>
                  </a:moveTo>
                  <a:lnTo>
                    <a:pt x="0" y="2206"/>
                  </a:lnTo>
                  <a:cubicBezTo>
                    <a:pt x="178" y="1892"/>
                    <a:pt x="334" y="1582"/>
                    <a:pt x="486" y="1276"/>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53"/>
            <p:cNvSpPr/>
            <p:nvPr/>
          </p:nvSpPr>
          <p:spPr>
            <a:xfrm>
              <a:off x="10269825" y="1093700"/>
              <a:ext cx="46050" cy="67350"/>
            </a:xfrm>
            <a:custGeom>
              <a:rect b="b" l="l" r="r" t="t"/>
              <a:pathLst>
                <a:path extrusionOk="0" h="2694" w="1842">
                  <a:moveTo>
                    <a:pt x="1503" y="1"/>
                  </a:moveTo>
                  <a:cubicBezTo>
                    <a:pt x="1415" y="1"/>
                    <a:pt x="1328" y="48"/>
                    <a:pt x="1294" y="161"/>
                  </a:cubicBezTo>
                  <a:cubicBezTo>
                    <a:pt x="867" y="888"/>
                    <a:pt x="441" y="1614"/>
                    <a:pt x="141" y="2341"/>
                  </a:cubicBezTo>
                  <a:cubicBezTo>
                    <a:pt x="0" y="2499"/>
                    <a:pt x="154" y="2693"/>
                    <a:pt x="337" y="2693"/>
                  </a:cubicBezTo>
                  <a:cubicBezTo>
                    <a:pt x="415" y="2693"/>
                    <a:pt x="499" y="2657"/>
                    <a:pt x="567" y="2567"/>
                  </a:cubicBezTo>
                  <a:cubicBezTo>
                    <a:pt x="968" y="1840"/>
                    <a:pt x="1294" y="1088"/>
                    <a:pt x="1695" y="361"/>
                  </a:cubicBezTo>
                  <a:cubicBezTo>
                    <a:pt x="1842" y="165"/>
                    <a:pt x="1669" y="1"/>
                    <a:pt x="15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53"/>
            <p:cNvSpPr/>
            <p:nvPr/>
          </p:nvSpPr>
          <p:spPr>
            <a:xfrm>
              <a:off x="10346625" y="1191700"/>
              <a:ext cx="7550" cy="15675"/>
            </a:xfrm>
            <a:custGeom>
              <a:rect b="b" l="l" r="r" t="t"/>
              <a:pathLst>
                <a:path extrusionOk="0" h="627" w="302">
                  <a:moveTo>
                    <a:pt x="302" y="0"/>
                  </a:moveTo>
                  <a:lnTo>
                    <a:pt x="302" y="0"/>
                  </a:lnTo>
                  <a:cubicBezTo>
                    <a:pt x="252" y="100"/>
                    <a:pt x="201" y="207"/>
                    <a:pt x="151" y="314"/>
                  </a:cubicBezTo>
                  <a:lnTo>
                    <a:pt x="302" y="0"/>
                  </a:lnTo>
                  <a:close/>
                  <a:moveTo>
                    <a:pt x="151" y="314"/>
                  </a:moveTo>
                  <a:lnTo>
                    <a:pt x="1" y="627"/>
                  </a:lnTo>
                  <a:cubicBezTo>
                    <a:pt x="51" y="527"/>
                    <a:pt x="101" y="420"/>
                    <a:pt x="151" y="314"/>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53"/>
            <p:cNvSpPr/>
            <p:nvPr/>
          </p:nvSpPr>
          <p:spPr>
            <a:xfrm>
              <a:off x="10338500" y="1184575"/>
              <a:ext cx="23825" cy="30325"/>
            </a:xfrm>
            <a:custGeom>
              <a:rect b="b" l="l" r="r" t="t"/>
              <a:pathLst>
                <a:path extrusionOk="0" h="1213" w="953">
                  <a:moveTo>
                    <a:pt x="617" y="1"/>
                  </a:moveTo>
                  <a:cubicBezTo>
                    <a:pt x="541" y="1"/>
                    <a:pt x="484" y="56"/>
                    <a:pt x="426" y="185"/>
                  </a:cubicBezTo>
                  <a:cubicBezTo>
                    <a:pt x="326" y="385"/>
                    <a:pt x="201" y="586"/>
                    <a:pt x="0" y="812"/>
                  </a:cubicBezTo>
                  <a:cubicBezTo>
                    <a:pt x="0" y="912"/>
                    <a:pt x="0" y="1112"/>
                    <a:pt x="100" y="1213"/>
                  </a:cubicBezTo>
                  <a:cubicBezTo>
                    <a:pt x="201" y="1213"/>
                    <a:pt x="426" y="1213"/>
                    <a:pt x="526" y="1112"/>
                  </a:cubicBezTo>
                  <a:cubicBezTo>
                    <a:pt x="627" y="812"/>
                    <a:pt x="727" y="586"/>
                    <a:pt x="827" y="385"/>
                  </a:cubicBezTo>
                  <a:cubicBezTo>
                    <a:pt x="953" y="285"/>
                    <a:pt x="953" y="85"/>
                    <a:pt x="827" y="85"/>
                  </a:cubicBezTo>
                  <a:cubicBezTo>
                    <a:pt x="742" y="31"/>
                    <a:pt x="674" y="1"/>
                    <a:pt x="6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15" name="Google Shape;1015;p53"/>
          <p:cNvGrpSpPr/>
          <p:nvPr/>
        </p:nvGrpSpPr>
        <p:grpSpPr>
          <a:xfrm rot="1628208">
            <a:off x="6677278" y="3040846"/>
            <a:ext cx="587736" cy="781797"/>
            <a:chOff x="3600400" y="2783875"/>
            <a:chExt cx="402275" cy="535100"/>
          </a:xfrm>
        </p:grpSpPr>
        <p:sp>
          <p:nvSpPr>
            <p:cNvPr id="1016" name="Google Shape;1016;p53"/>
            <p:cNvSpPr/>
            <p:nvPr/>
          </p:nvSpPr>
          <p:spPr>
            <a:xfrm>
              <a:off x="3631725" y="3070825"/>
              <a:ext cx="195525" cy="237500"/>
            </a:xfrm>
            <a:custGeom>
              <a:rect b="b" l="l" r="r" t="t"/>
              <a:pathLst>
                <a:path extrusionOk="0" h="9500" w="7821">
                  <a:moveTo>
                    <a:pt x="3033" y="1"/>
                  </a:moveTo>
                  <a:lnTo>
                    <a:pt x="1" y="7620"/>
                  </a:lnTo>
                  <a:lnTo>
                    <a:pt x="2808" y="7520"/>
                  </a:lnTo>
                  <a:lnTo>
                    <a:pt x="4687" y="9500"/>
                  </a:lnTo>
                  <a:lnTo>
                    <a:pt x="7820" y="1881"/>
                  </a:lnTo>
                  <a:lnTo>
                    <a:pt x="303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53"/>
            <p:cNvSpPr/>
            <p:nvPr/>
          </p:nvSpPr>
          <p:spPr>
            <a:xfrm>
              <a:off x="3623575" y="3062700"/>
              <a:ext cx="211825" cy="256275"/>
            </a:xfrm>
            <a:custGeom>
              <a:rect b="b" l="l" r="r" t="t"/>
              <a:pathLst>
                <a:path extrusionOk="0" h="10251" w="8473">
                  <a:moveTo>
                    <a:pt x="3459" y="627"/>
                  </a:moveTo>
                  <a:lnTo>
                    <a:pt x="7845" y="2306"/>
                  </a:lnTo>
                  <a:lnTo>
                    <a:pt x="5009" y="9483"/>
                  </a:lnTo>
                  <a:lnTo>
                    <a:pt x="3259" y="7644"/>
                  </a:lnTo>
                  <a:lnTo>
                    <a:pt x="627" y="7744"/>
                  </a:lnTo>
                  <a:lnTo>
                    <a:pt x="3459" y="627"/>
                  </a:lnTo>
                  <a:close/>
                  <a:moveTo>
                    <a:pt x="3259" y="0"/>
                  </a:moveTo>
                  <a:lnTo>
                    <a:pt x="1" y="8145"/>
                  </a:lnTo>
                  <a:lnTo>
                    <a:pt x="1" y="8145"/>
                  </a:lnTo>
                  <a:lnTo>
                    <a:pt x="3033" y="8045"/>
                  </a:lnTo>
                  <a:lnTo>
                    <a:pt x="5139" y="10251"/>
                  </a:lnTo>
                  <a:lnTo>
                    <a:pt x="5239" y="9925"/>
                  </a:lnTo>
                  <a:lnTo>
                    <a:pt x="8472" y="2105"/>
                  </a:lnTo>
                  <a:lnTo>
                    <a:pt x="3259"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53"/>
            <p:cNvSpPr/>
            <p:nvPr/>
          </p:nvSpPr>
          <p:spPr>
            <a:xfrm>
              <a:off x="3775225" y="3070825"/>
              <a:ext cx="196125" cy="237500"/>
            </a:xfrm>
            <a:custGeom>
              <a:rect b="b" l="l" r="r" t="t"/>
              <a:pathLst>
                <a:path extrusionOk="0" h="9500" w="7845">
                  <a:moveTo>
                    <a:pt x="4812" y="1"/>
                  </a:moveTo>
                  <a:lnTo>
                    <a:pt x="0" y="1881"/>
                  </a:lnTo>
                  <a:lnTo>
                    <a:pt x="3033" y="9500"/>
                  </a:lnTo>
                  <a:lnTo>
                    <a:pt x="5013" y="7520"/>
                  </a:lnTo>
                  <a:lnTo>
                    <a:pt x="7845" y="7620"/>
                  </a:lnTo>
                  <a:lnTo>
                    <a:pt x="7845" y="7620"/>
                  </a:lnTo>
                  <a:lnTo>
                    <a:pt x="481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53"/>
            <p:cNvSpPr/>
            <p:nvPr/>
          </p:nvSpPr>
          <p:spPr>
            <a:xfrm>
              <a:off x="3767700" y="3062700"/>
              <a:ext cx="211175" cy="256275"/>
            </a:xfrm>
            <a:custGeom>
              <a:rect b="b" l="l" r="r" t="t"/>
              <a:pathLst>
                <a:path extrusionOk="0" h="10251" w="8447">
                  <a:moveTo>
                    <a:pt x="5013" y="627"/>
                  </a:moveTo>
                  <a:lnTo>
                    <a:pt x="7820" y="7744"/>
                  </a:lnTo>
                  <a:lnTo>
                    <a:pt x="5213" y="7644"/>
                  </a:lnTo>
                  <a:lnTo>
                    <a:pt x="3421" y="9436"/>
                  </a:lnTo>
                  <a:lnTo>
                    <a:pt x="3421" y="9436"/>
                  </a:lnTo>
                  <a:lnTo>
                    <a:pt x="627" y="2306"/>
                  </a:lnTo>
                  <a:lnTo>
                    <a:pt x="5013" y="627"/>
                  </a:lnTo>
                  <a:close/>
                  <a:moveTo>
                    <a:pt x="5213" y="0"/>
                  </a:moveTo>
                  <a:lnTo>
                    <a:pt x="0" y="2105"/>
                  </a:lnTo>
                  <a:lnTo>
                    <a:pt x="3233" y="10251"/>
                  </a:lnTo>
                  <a:lnTo>
                    <a:pt x="3434" y="10025"/>
                  </a:lnTo>
                  <a:lnTo>
                    <a:pt x="5314" y="8045"/>
                  </a:lnTo>
                  <a:lnTo>
                    <a:pt x="8446" y="8145"/>
                  </a:lnTo>
                  <a:lnTo>
                    <a:pt x="5213"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53"/>
            <p:cNvSpPr/>
            <p:nvPr/>
          </p:nvSpPr>
          <p:spPr>
            <a:xfrm>
              <a:off x="3605425" y="2788875"/>
              <a:ext cx="391625" cy="396650"/>
            </a:xfrm>
            <a:custGeom>
              <a:rect b="b" l="l" r="r" t="t"/>
              <a:pathLst>
                <a:path extrusionOk="0" h="15866" w="15665">
                  <a:moveTo>
                    <a:pt x="7845" y="1"/>
                  </a:moveTo>
                  <a:lnTo>
                    <a:pt x="6491" y="527"/>
                  </a:lnTo>
                  <a:lnTo>
                    <a:pt x="5113" y="527"/>
                  </a:lnTo>
                  <a:lnTo>
                    <a:pt x="4085" y="1454"/>
                  </a:lnTo>
                  <a:lnTo>
                    <a:pt x="2732" y="1880"/>
                  </a:lnTo>
                  <a:lnTo>
                    <a:pt x="2105" y="3133"/>
                  </a:lnTo>
                  <a:lnTo>
                    <a:pt x="952" y="3961"/>
                  </a:lnTo>
                  <a:lnTo>
                    <a:pt x="727" y="5314"/>
                  </a:lnTo>
                  <a:lnTo>
                    <a:pt x="0" y="6567"/>
                  </a:lnTo>
                  <a:lnTo>
                    <a:pt x="326" y="7946"/>
                  </a:lnTo>
                  <a:lnTo>
                    <a:pt x="0" y="9299"/>
                  </a:lnTo>
                  <a:lnTo>
                    <a:pt x="727" y="10552"/>
                  </a:lnTo>
                  <a:lnTo>
                    <a:pt x="952" y="11905"/>
                  </a:lnTo>
                  <a:lnTo>
                    <a:pt x="2105" y="12833"/>
                  </a:lnTo>
                  <a:lnTo>
                    <a:pt x="2732" y="14086"/>
                  </a:lnTo>
                  <a:lnTo>
                    <a:pt x="4085" y="14512"/>
                  </a:lnTo>
                  <a:lnTo>
                    <a:pt x="5113" y="15464"/>
                  </a:lnTo>
                  <a:lnTo>
                    <a:pt x="6491" y="15339"/>
                  </a:lnTo>
                  <a:lnTo>
                    <a:pt x="7845" y="15865"/>
                  </a:lnTo>
                  <a:lnTo>
                    <a:pt x="9198" y="15339"/>
                  </a:lnTo>
                  <a:lnTo>
                    <a:pt x="10551" y="15464"/>
                  </a:lnTo>
                  <a:lnTo>
                    <a:pt x="11604" y="14512"/>
                  </a:lnTo>
                  <a:lnTo>
                    <a:pt x="12957" y="14086"/>
                  </a:lnTo>
                  <a:lnTo>
                    <a:pt x="13584" y="12833"/>
                  </a:lnTo>
                  <a:lnTo>
                    <a:pt x="14737" y="11905"/>
                  </a:lnTo>
                  <a:lnTo>
                    <a:pt x="14937" y="10552"/>
                  </a:lnTo>
                  <a:lnTo>
                    <a:pt x="15664" y="9299"/>
                  </a:lnTo>
                  <a:lnTo>
                    <a:pt x="15363" y="7946"/>
                  </a:lnTo>
                  <a:lnTo>
                    <a:pt x="15664" y="6567"/>
                  </a:lnTo>
                  <a:lnTo>
                    <a:pt x="14937" y="5314"/>
                  </a:lnTo>
                  <a:lnTo>
                    <a:pt x="14737" y="3961"/>
                  </a:lnTo>
                  <a:lnTo>
                    <a:pt x="13584" y="3133"/>
                  </a:lnTo>
                  <a:lnTo>
                    <a:pt x="12957" y="1880"/>
                  </a:lnTo>
                  <a:lnTo>
                    <a:pt x="11604" y="1454"/>
                  </a:lnTo>
                  <a:lnTo>
                    <a:pt x="10551" y="527"/>
                  </a:lnTo>
                  <a:lnTo>
                    <a:pt x="9198" y="527"/>
                  </a:lnTo>
                  <a:lnTo>
                    <a:pt x="784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53"/>
            <p:cNvSpPr/>
            <p:nvPr/>
          </p:nvSpPr>
          <p:spPr>
            <a:xfrm>
              <a:off x="3600400" y="2783875"/>
              <a:ext cx="402275" cy="409800"/>
            </a:xfrm>
            <a:custGeom>
              <a:rect b="b" l="l" r="r" t="t"/>
              <a:pathLst>
                <a:path extrusionOk="0" h="16392" w="16091">
                  <a:moveTo>
                    <a:pt x="8046" y="401"/>
                  </a:moveTo>
                  <a:lnTo>
                    <a:pt x="9299" y="927"/>
                  </a:lnTo>
                  <a:lnTo>
                    <a:pt x="10652" y="927"/>
                  </a:lnTo>
                  <a:lnTo>
                    <a:pt x="11705" y="1755"/>
                  </a:lnTo>
                  <a:lnTo>
                    <a:pt x="13058" y="2181"/>
                  </a:lnTo>
                  <a:lnTo>
                    <a:pt x="13685" y="3434"/>
                  </a:lnTo>
                  <a:lnTo>
                    <a:pt x="14712" y="4261"/>
                  </a:lnTo>
                  <a:lnTo>
                    <a:pt x="14938" y="5639"/>
                  </a:lnTo>
                  <a:lnTo>
                    <a:pt x="15665" y="6767"/>
                  </a:lnTo>
                  <a:lnTo>
                    <a:pt x="15339" y="8146"/>
                  </a:lnTo>
                  <a:lnTo>
                    <a:pt x="15339" y="8246"/>
                  </a:lnTo>
                  <a:lnTo>
                    <a:pt x="15665" y="9499"/>
                  </a:lnTo>
                  <a:lnTo>
                    <a:pt x="14938" y="10652"/>
                  </a:lnTo>
                  <a:lnTo>
                    <a:pt x="14712" y="12005"/>
                  </a:lnTo>
                  <a:lnTo>
                    <a:pt x="13685" y="12832"/>
                  </a:lnTo>
                  <a:lnTo>
                    <a:pt x="13058" y="14085"/>
                  </a:lnTo>
                  <a:lnTo>
                    <a:pt x="11705" y="14511"/>
                  </a:lnTo>
                  <a:lnTo>
                    <a:pt x="10652" y="15439"/>
                  </a:lnTo>
                  <a:lnTo>
                    <a:pt x="9299" y="15339"/>
                  </a:lnTo>
                  <a:lnTo>
                    <a:pt x="8046" y="15865"/>
                  </a:lnTo>
                  <a:lnTo>
                    <a:pt x="6793" y="15339"/>
                  </a:lnTo>
                  <a:lnTo>
                    <a:pt x="5439" y="15439"/>
                  </a:lnTo>
                  <a:lnTo>
                    <a:pt x="4386" y="14511"/>
                  </a:lnTo>
                  <a:lnTo>
                    <a:pt x="3033" y="14085"/>
                  </a:lnTo>
                  <a:lnTo>
                    <a:pt x="2407" y="12832"/>
                  </a:lnTo>
                  <a:lnTo>
                    <a:pt x="1354" y="12005"/>
                  </a:lnTo>
                  <a:lnTo>
                    <a:pt x="1153" y="10652"/>
                  </a:lnTo>
                  <a:lnTo>
                    <a:pt x="427" y="9499"/>
                  </a:lnTo>
                  <a:lnTo>
                    <a:pt x="727" y="8146"/>
                  </a:lnTo>
                  <a:lnTo>
                    <a:pt x="427" y="6767"/>
                  </a:lnTo>
                  <a:lnTo>
                    <a:pt x="1153" y="5639"/>
                  </a:lnTo>
                  <a:lnTo>
                    <a:pt x="1354" y="4261"/>
                  </a:lnTo>
                  <a:lnTo>
                    <a:pt x="2407" y="3434"/>
                  </a:lnTo>
                  <a:lnTo>
                    <a:pt x="3033" y="2181"/>
                  </a:lnTo>
                  <a:lnTo>
                    <a:pt x="4386" y="1755"/>
                  </a:lnTo>
                  <a:lnTo>
                    <a:pt x="5439" y="927"/>
                  </a:lnTo>
                  <a:lnTo>
                    <a:pt x="6793" y="927"/>
                  </a:lnTo>
                  <a:lnTo>
                    <a:pt x="8046" y="401"/>
                  </a:lnTo>
                  <a:close/>
                  <a:moveTo>
                    <a:pt x="8046" y="0"/>
                  </a:moveTo>
                  <a:lnTo>
                    <a:pt x="6692" y="501"/>
                  </a:lnTo>
                  <a:lnTo>
                    <a:pt x="5214" y="501"/>
                  </a:lnTo>
                  <a:lnTo>
                    <a:pt x="4186" y="1454"/>
                  </a:lnTo>
                  <a:lnTo>
                    <a:pt x="2808" y="1880"/>
                  </a:lnTo>
                  <a:lnTo>
                    <a:pt x="2081" y="3133"/>
                  </a:lnTo>
                  <a:lnTo>
                    <a:pt x="928" y="4060"/>
                  </a:lnTo>
                  <a:lnTo>
                    <a:pt x="727" y="5514"/>
                  </a:lnTo>
                  <a:lnTo>
                    <a:pt x="1" y="6767"/>
                  </a:lnTo>
                  <a:lnTo>
                    <a:pt x="301" y="8146"/>
                  </a:lnTo>
                  <a:lnTo>
                    <a:pt x="1" y="9599"/>
                  </a:lnTo>
                  <a:lnTo>
                    <a:pt x="727" y="10852"/>
                  </a:lnTo>
                  <a:lnTo>
                    <a:pt x="928" y="12206"/>
                  </a:lnTo>
                  <a:lnTo>
                    <a:pt x="2081" y="13158"/>
                  </a:lnTo>
                  <a:lnTo>
                    <a:pt x="2808" y="14411"/>
                  </a:lnTo>
                  <a:lnTo>
                    <a:pt x="4186" y="14912"/>
                  </a:lnTo>
                  <a:lnTo>
                    <a:pt x="5214" y="15865"/>
                  </a:lnTo>
                  <a:lnTo>
                    <a:pt x="6692" y="15765"/>
                  </a:lnTo>
                  <a:lnTo>
                    <a:pt x="8046" y="16391"/>
                  </a:lnTo>
                  <a:lnTo>
                    <a:pt x="9399" y="15765"/>
                  </a:lnTo>
                  <a:lnTo>
                    <a:pt x="10853" y="15865"/>
                  </a:lnTo>
                  <a:lnTo>
                    <a:pt x="11905" y="14912"/>
                  </a:lnTo>
                  <a:lnTo>
                    <a:pt x="13259" y="14411"/>
                  </a:lnTo>
                  <a:lnTo>
                    <a:pt x="13986" y="13158"/>
                  </a:lnTo>
                  <a:lnTo>
                    <a:pt x="15138" y="12206"/>
                  </a:lnTo>
                  <a:lnTo>
                    <a:pt x="15339" y="10852"/>
                  </a:lnTo>
                  <a:lnTo>
                    <a:pt x="16091" y="9599"/>
                  </a:lnTo>
                  <a:lnTo>
                    <a:pt x="15776" y="8195"/>
                  </a:lnTo>
                  <a:lnTo>
                    <a:pt x="16091" y="6767"/>
                  </a:lnTo>
                  <a:lnTo>
                    <a:pt x="15339" y="5514"/>
                  </a:lnTo>
                  <a:lnTo>
                    <a:pt x="15138" y="4060"/>
                  </a:lnTo>
                  <a:lnTo>
                    <a:pt x="13986" y="3133"/>
                  </a:lnTo>
                  <a:lnTo>
                    <a:pt x="13259" y="1880"/>
                  </a:lnTo>
                  <a:lnTo>
                    <a:pt x="11905" y="1454"/>
                  </a:lnTo>
                  <a:lnTo>
                    <a:pt x="10853" y="501"/>
                  </a:lnTo>
                  <a:lnTo>
                    <a:pt x="9399" y="501"/>
                  </a:lnTo>
                  <a:lnTo>
                    <a:pt x="8046"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53"/>
            <p:cNvSpPr/>
            <p:nvPr/>
          </p:nvSpPr>
          <p:spPr>
            <a:xfrm>
              <a:off x="3663050" y="2851525"/>
              <a:ext cx="276975" cy="273850"/>
            </a:xfrm>
            <a:custGeom>
              <a:rect b="b" l="l" r="r" t="t"/>
              <a:pathLst>
                <a:path extrusionOk="0" h="10954" w="11079">
                  <a:moveTo>
                    <a:pt x="5540" y="302"/>
                  </a:moveTo>
                  <a:cubicBezTo>
                    <a:pt x="6993" y="302"/>
                    <a:pt x="8246" y="828"/>
                    <a:pt x="9199" y="1780"/>
                  </a:cubicBezTo>
                  <a:cubicBezTo>
                    <a:pt x="10126" y="2708"/>
                    <a:pt x="10753" y="4061"/>
                    <a:pt x="10753" y="5440"/>
                  </a:cubicBezTo>
                  <a:cubicBezTo>
                    <a:pt x="10753" y="6893"/>
                    <a:pt x="10126" y="8146"/>
                    <a:pt x="9199" y="9074"/>
                  </a:cubicBezTo>
                  <a:cubicBezTo>
                    <a:pt x="8246" y="10026"/>
                    <a:pt x="6993" y="10653"/>
                    <a:pt x="5540" y="10653"/>
                  </a:cubicBezTo>
                  <a:cubicBezTo>
                    <a:pt x="4061" y="10653"/>
                    <a:pt x="2808" y="10026"/>
                    <a:pt x="1880" y="9074"/>
                  </a:cubicBezTo>
                  <a:cubicBezTo>
                    <a:pt x="928" y="8146"/>
                    <a:pt x="302" y="6893"/>
                    <a:pt x="302" y="5440"/>
                  </a:cubicBezTo>
                  <a:cubicBezTo>
                    <a:pt x="302" y="4061"/>
                    <a:pt x="928" y="2708"/>
                    <a:pt x="1880" y="1780"/>
                  </a:cubicBezTo>
                  <a:cubicBezTo>
                    <a:pt x="2808" y="828"/>
                    <a:pt x="4061" y="302"/>
                    <a:pt x="5540" y="302"/>
                  </a:cubicBezTo>
                  <a:close/>
                  <a:moveTo>
                    <a:pt x="5540" y="1"/>
                  </a:moveTo>
                  <a:cubicBezTo>
                    <a:pt x="2507" y="1"/>
                    <a:pt x="1" y="2407"/>
                    <a:pt x="1" y="5440"/>
                  </a:cubicBezTo>
                  <a:cubicBezTo>
                    <a:pt x="1" y="8447"/>
                    <a:pt x="2507" y="10953"/>
                    <a:pt x="5540" y="10953"/>
                  </a:cubicBezTo>
                  <a:cubicBezTo>
                    <a:pt x="8572" y="10953"/>
                    <a:pt x="11079" y="8447"/>
                    <a:pt x="11079" y="5440"/>
                  </a:cubicBezTo>
                  <a:cubicBezTo>
                    <a:pt x="11079" y="2407"/>
                    <a:pt x="8572" y="1"/>
                    <a:pt x="5540"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981"/>
                                        </p:tgtEl>
                                        <p:attrNameLst>
                                          <p:attrName>style.visibility</p:attrName>
                                        </p:attrNameLst>
                                      </p:cBhvr>
                                      <p:to>
                                        <p:strVal val="visible"/>
                                      </p:to>
                                    </p:set>
                                    <p:anim calcmode="lin" valueType="num">
                                      <p:cBhvr additive="base">
                                        <p:cTn dur="1000"/>
                                        <p:tgtEl>
                                          <p:spTgt spid="981"/>
                                        </p:tgtEl>
                                        <p:attrNameLst>
                                          <p:attrName>ppt_w</p:attrName>
                                        </p:attrNameLst>
                                      </p:cBhvr>
                                      <p:tavLst>
                                        <p:tav fmla="" tm="0">
                                          <p:val>
                                            <p:strVal val="0"/>
                                          </p:val>
                                        </p:tav>
                                        <p:tav fmla="" tm="100000">
                                          <p:val>
                                            <p:strVal val="#ppt_w"/>
                                          </p:val>
                                        </p:tav>
                                      </p:tavLst>
                                    </p:anim>
                                    <p:anim calcmode="lin" valueType="num">
                                      <p:cBhvr additive="base">
                                        <p:cTn dur="1000"/>
                                        <p:tgtEl>
                                          <p:spTgt spid="981"/>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82"/>
                                        </p:tgtEl>
                                        <p:attrNameLst>
                                          <p:attrName>style.visibility</p:attrName>
                                        </p:attrNameLst>
                                      </p:cBhvr>
                                      <p:to>
                                        <p:strVal val="visible"/>
                                      </p:to>
                                    </p:set>
                                    <p:animEffect filter="fade" transition="in">
                                      <p:cBhvr>
                                        <p:cTn dur="1000"/>
                                        <p:tgtEl>
                                          <p:spTgt spid="982"/>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015"/>
                                        </p:tgtEl>
                                        <p:attrNameLst>
                                          <p:attrName>style.visibility</p:attrName>
                                        </p:attrNameLst>
                                      </p:cBhvr>
                                      <p:to>
                                        <p:strVal val="visible"/>
                                      </p:to>
                                    </p:set>
                                    <p:animEffect filter="fade" transition="in">
                                      <p:cBhvr>
                                        <p:cTn dur="1000"/>
                                        <p:tgtEl>
                                          <p:spTgt spid="101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54"/>
          <p:cNvSpPr txBox="1"/>
          <p:nvPr>
            <p:ph idx="6"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TABLE OF CONTENTS</a:t>
            </a:r>
            <a:endParaRPr/>
          </a:p>
        </p:txBody>
      </p:sp>
      <p:sp>
        <p:nvSpPr>
          <p:cNvPr id="1028" name="Google Shape;1028;p54">
            <a:hlinkClick/>
          </p:cNvPr>
          <p:cNvSpPr txBox="1"/>
          <p:nvPr>
            <p:ph type="title"/>
          </p:nvPr>
        </p:nvSpPr>
        <p:spPr>
          <a:xfrm>
            <a:off x="2270363" y="1392503"/>
            <a:ext cx="735300" cy="38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1029" name="Google Shape;1029;p54">
            <a:hlinkClick/>
          </p:cNvPr>
          <p:cNvSpPr txBox="1"/>
          <p:nvPr>
            <p:ph idx="9" type="title"/>
          </p:nvPr>
        </p:nvSpPr>
        <p:spPr>
          <a:xfrm>
            <a:off x="2270363" y="3012853"/>
            <a:ext cx="735300" cy="38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1030" name="Google Shape;1030;p54">
            <a:hlinkClick/>
          </p:cNvPr>
          <p:cNvSpPr txBox="1"/>
          <p:nvPr>
            <p:ph idx="3" type="title"/>
          </p:nvPr>
        </p:nvSpPr>
        <p:spPr>
          <a:xfrm>
            <a:off x="6130262" y="1393328"/>
            <a:ext cx="735300" cy="38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1031" name="Google Shape;1031;p54"/>
          <p:cNvSpPr txBox="1"/>
          <p:nvPr>
            <p:ph idx="4" type="subTitle"/>
          </p:nvPr>
        </p:nvSpPr>
        <p:spPr>
          <a:xfrm>
            <a:off x="1009425" y="1809973"/>
            <a:ext cx="3257100" cy="38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Project PEACE</a:t>
            </a:r>
            <a:endParaRPr/>
          </a:p>
        </p:txBody>
      </p:sp>
      <p:sp>
        <p:nvSpPr>
          <p:cNvPr id="1032" name="Google Shape;1032;p54"/>
          <p:cNvSpPr txBox="1"/>
          <p:nvPr>
            <p:ph idx="5" type="subTitle"/>
          </p:nvPr>
        </p:nvSpPr>
        <p:spPr>
          <a:xfrm>
            <a:off x="4877475" y="1820073"/>
            <a:ext cx="3257100" cy="38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Photovoice</a:t>
            </a:r>
            <a:endParaRPr/>
          </a:p>
        </p:txBody>
      </p:sp>
      <p:sp>
        <p:nvSpPr>
          <p:cNvPr id="1033" name="Google Shape;1033;p54"/>
          <p:cNvSpPr txBox="1"/>
          <p:nvPr>
            <p:ph idx="14" type="subTitle"/>
          </p:nvPr>
        </p:nvSpPr>
        <p:spPr>
          <a:xfrm>
            <a:off x="1009425" y="3430323"/>
            <a:ext cx="3257100" cy="38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Digital Portfolios</a:t>
            </a:r>
            <a:endParaRPr/>
          </a:p>
        </p:txBody>
      </p:sp>
      <p:sp>
        <p:nvSpPr>
          <p:cNvPr id="1034" name="Google Shape;1034;p54">
            <a:hlinkClick/>
          </p:cNvPr>
          <p:cNvSpPr txBox="1"/>
          <p:nvPr>
            <p:ph idx="13" type="title"/>
          </p:nvPr>
        </p:nvSpPr>
        <p:spPr>
          <a:xfrm>
            <a:off x="6130262" y="3013678"/>
            <a:ext cx="735300" cy="387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1035" name="Google Shape;1035;p54"/>
          <p:cNvSpPr txBox="1"/>
          <p:nvPr>
            <p:ph idx="15" type="subTitle"/>
          </p:nvPr>
        </p:nvSpPr>
        <p:spPr>
          <a:xfrm>
            <a:off x="4877475" y="3440423"/>
            <a:ext cx="3257100" cy="38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Hear from students!</a:t>
            </a:r>
            <a:endParaRPr/>
          </a:p>
        </p:txBody>
      </p:sp>
      <p:sp>
        <p:nvSpPr>
          <p:cNvPr id="1036" name="Google Shape;1036;p54">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54">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10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041" name="Shape 1041"/>
        <p:cNvGrpSpPr/>
        <p:nvPr/>
      </p:nvGrpSpPr>
      <p:grpSpPr>
        <a:xfrm>
          <a:off x="0" y="0"/>
          <a:ext cx="0" cy="0"/>
          <a:chOff x="0" y="0"/>
          <a:chExt cx="0" cy="0"/>
        </a:xfrm>
      </p:grpSpPr>
      <p:sp>
        <p:nvSpPr>
          <p:cNvPr id="1042" name="Google Shape;1042;p55"/>
          <p:cNvSpPr txBox="1"/>
          <p:nvPr>
            <p:ph type="ctrTitle"/>
          </p:nvPr>
        </p:nvSpPr>
        <p:spPr>
          <a:xfrm>
            <a:off x="4876795" y="493450"/>
            <a:ext cx="3441000" cy="4269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a:t>INTRODUCTION</a:t>
            </a:r>
            <a:endParaRPr/>
          </a:p>
        </p:txBody>
      </p:sp>
      <p:grpSp>
        <p:nvGrpSpPr>
          <p:cNvPr id="1043" name="Google Shape;1043;p55"/>
          <p:cNvGrpSpPr/>
          <p:nvPr/>
        </p:nvGrpSpPr>
        <p:grpSpPr>
          <a:xfrm>
            <a:off x="871286" y="1178546"/>
            <a:ext cx="3487531" cy="2665647"/>
            <a:chOff x="871286" y="1178546"/>
            <a:chExt cx="3487531" cy="2665647"/>
          </a:xfrm>
        </p:grpSpPr>
        <p:sp>
          <p:nvSpPr>
            <p:cNvPr id="1044" name="Google Shape;1044;p55"/>
            <p:cNvSpPr/>
            <p:nvPr/>
          </p:nvSpPr>
          <p:spPr>
            <a:xfrm>
              <a:off x="3724729" y="1676469"/>
              <a:ext cx="250893" cy="217703"/>
            </a:xfrm>
            <a:custGeom>
              <a:rect b="b" l="l" r="r" t="t"/>
              <a:pathLst>
                <a:path extrusionOk="0" h="11505" w="13259">
                  <a:moveTo>
                    <a:pt x="6567" y="1"/>
                  </a:moveTo>
                  <a:lnTo>
                    <a:pt x="1" y="11505"/>
                  </a:lnTo>
                  <a:lnTo>
                    <a:pt x="13259" y="11505"/>
                  </a:lnTo>
                  <a:lnTo>
                    <a:pt x="6567"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55"/>
            <p:cNvSpPr/>
            <p:nvPr/>
          </p:nvSpPr>
          <p:spPr>
            <a:xfrm>
              <a:off x="1017834" y="2858259"/>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55"/>
            <p:cNvSpPr/>
            <p:nvPr/>
          </p:nvSpPr>
          <p:spPr>
            <a:xfrm>
              <a:off x="871286" y="2075773"/>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55"/>
            <p:cNvSpPr/>
            <p:nvPr/>
          </p:nvSpPr>
          <p:spPr>
            <a:xfrm>
              <a:off x="3817672" y="1437470"/>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55"/>
            <p:cNvSpPr/>
            <p:nvPr/>
          </p:nvSpPr>
          <p:spPr>
            <a:xfrm>
              <a:off x="3789706" y="1403789"/>
              <a:ext cx="81102" cy="79229"/>
            </a:xfrm>
            <a:custGeom>
              <a:rect b="b" l="l" r="r" t="t"/>
              <a:pathLst>
                <a:path extrusionOk="0" h="4187" w="4286">
                  <a:moveTo>
                    <a:pt x="2206" y="1"/>
                  </a:moveTo>
                  <a:cubicBezTo>
                    <a:pt x="1053" y="1"/>
                    <a:pt x="0" y="953"/>
                    <a:pt x="126" y="2106"/>
                  </a:cubicBezTo>
                  <a:cubicBezTo>
                    <a:pt x="126" y="3259"/>
                    <a:pt x="1053" y="4186"/>
                    <a:pt x="2206" y="4186"/>
                  </a:cubicBezTo>
                  <a:cubicBezTo>
                    <a:pt x="3258" y="4186"/>
                    <a:pt x="4286" y="3259"/>
                    <a:pt x="4286" y="2106"/>
                  </a:cubicBezTo>
                  <a:cubicBezTo>
                    <a:pt x="4186" y="953"/>
                    <a:pt x="3359" y="1"/>
                    <a:pt x="2206"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55"/>
            <p:cNvSpPr/>
            <p:nvPr/>
          </p:nvSpPr>
          <p:spPr>
            <a:xfrm>
              <a:off x="1051023" y="2188640"/>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55"/>
            <p:cNvSpPr/>
            <p:nvPr/>
          </p:nvSpPr>
          <p:spPr>
            <a:xfrm>
              <a:off x="1713054" y="3158451"/>
              <a:ext cx="65453" cy="51696"/>
            </a:xfrm>
            <a:custGeom>
              <a:rect b="b" l="l" r="r" t="t"/>
              <a:pathLst>
                <a:path extrusionOk="0" h="2732" w="3459">
                  <a:moveTo>
                    <a:pt x="1679" y="0"/>
                  </a:moveTo>
                  <a:cubicBezTo>
                    <a:pt x="0" y="0"/>
                    <a:pt x="0" y="2732"/>
                    <a:pt x="1679" y="2732"/>
                  </a:cubicBezTo>
                  <a:cubicBezTo>
                    <a:pt x="3459" y="2732"/>
                    <a:pt x="3459" y="0"/>
                    <a:pt x="1679" y="0"/>
                  </a:cubicBezTo>
                  <a:close/>
                </a:path>
              </a:pathLst>
            </a:custGeom>
            <a:solidFill>
              <a:srgbClr val="C42A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55"/>
            <p:cNvSpPr/>
            <p:nvPr/>
          </p:nvSpPr>
          <p:spPr>
            <a:xfrm>
              <a:off x="3985564" y="1615295"/>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55"/>
            <p:cNvSpPr/>
            <p:nvPr/>
          </p:nvSpPr>
          <p:spPr>
            <a:xfrm>
              <a:off x="3303608" y="2710292"/>
              <a:ext cx="67364" cy="51242"/>
            </a:xfrm>
            <a:custGeom>
              <a:rect b="b" l="l" r="r" t="t"/>
              <a:pathLst>
                <a:path extrusionOk="0" h="2708" w="3560">
                  <a:moveTo>
                    <a:pt x="1780" y="1"/>
                  </a:moveTo>
                  <a:cubicBezTo>
                    <a:pt x="1" y="1"/>
                    <a:pt x="1" y="2708"/>
                    <a:pt x="1780" y="2708"/>
                  </a:cubicBezTo>
                  <a:cubicBezTo>
                    <a:pt x="3560" y="2708"/>
                    <a:pt x="3560" y="1"/>
                    <a:pt x="1780" y="1"/>
                  </a:cubicBezTo>
                  <a:close/>
                </a:path>
              </a:pathLst>
            </a:custGeom>
            <a:solidFill>
              <a:srgbClr val="C42A2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55"/>
            <p:cNvSpPr/>
            <p:nvPr/>
          </p:nvSpPr>
          <p:spPr>
            <a:xfrm>
              <a:off x="2205301" y="3646895"/>
              <a:ext cx="750750" cy="156054"/>
            </a:xfrm>
            <a:custGeom>
              <a:rect b="b" l="l" r="r" t="t"/>
              <a:pathLst>
                <a:path extrusionOk="0" h="8247" w="39675">
                  <a:moveTo>
                    <a:pt x="3960" y="1"/>
                  </a:moveTo>
                  <a:cubicBezTo>
                    <a:pt x="4913" y="5515"/>
                    <a:pt x="0" y="8246"/>
                    <a:pt x="0" y="8246"/>
                  </a:cubicBezTo>
                  <a:lnTo>
                    <a:pt x="39675" y="8246"/>
                  </a:lnTo>
                  <a:cubicBezTo>
                    <a:pt x="35189" y="5114"/>
                    <a:pt x="36016" y="1"/>
                    <a:pt x="36016" y="1"/>
                  </a:cubicBezTo>
                  <a:close/>
                </a:path>
              </a:pathLst>
            </a:custGeom>
            <a:solidFill>
              <a:schemeClr val="accent1"/>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55"/>
            <p:cNvSpPr/>
            <p:nvPr/>
          </p:nvSpPr>
          <p:spPr>
            <a:xfrm>
              <a:off x="2189179" y="3642637"/>
              <a:ext cx="778737" cy="164096"/>
            </a:xfrm>
            <a:custGeom>
              <a:rect b="b" l="l" r="r" t="t"/>
              <a:pathLst>
                <a:path extrusionOk="0" h="8672" w="41154">
                  <a:moveTo>
                    <a:pt x="36667" y="426"/>
                  </a:moveTo>
                  <a:lnTo>
                    <a:pt x="36667" y="1354"/>
                  </a:lnTo>
                  <a:cubicBezTo>
                    <a:pt x="36667" y="2206"/>
                    <a:pt x="36767" y="3459"/>
                    <a:pt x="37294" y="4712"/>
                  </a:cubicBezTo>
                  <a:cubicBezTo>
                    <a:pt x="37757" y="5904"/>
                    <a:pt x="38531" y="7173"/>
                    <a:pt x="39856" y="8246"/>
                  </a:cubicBezTo>
                  <a:lnTo>
                    <a:pt x="1566" y="8246"/>
                  </a:lnTo>
                  <a:cubicBezTo>
                    <a:pt x="1962" y="7945"/>
                    <a:pt x="2501" y="7489"/>
                    <a:pt x="3033" y="6893"/>
                  </a:cubicBezTo>
                  <a:cubicBezTo>
                    <a:pt x="4086" y="5740"/>
                    <a:pt x="5138" y="3985"/>
                    <a:pt x="5138" y="1579"/>
                  </a:cubicBezTo>
                  <a:cubicBezTo>
                    <a:pt x="5138" y="1221"/>
                    <a:pt x="5138" y="792"/>
                    <a:pt x="5064" y="426"/>
                  </a:cubicBezTo>
                  <a:close/>
                  <a:moveTo>
                    <a:pt x="4612" y="0"/>
                  </a:moveTo>
                  <a:lnTo>
                    <a:pt x="4612" y="226"/>
                  </a:lnTo>
                  <a:cubicBezTo>
                    <a:pt x="4712" y="727"/>
                    <a:pt x="4712" y="1153"/>
                    <a:pt x="4712" y="1579"/>
                  </a:cubicBezTo>
                  <a:cubicBezTo>
                    <a:pt x="4712" y="3760"/>
                    <a:pt x="3760" y="5539"/>
                    <a:pt x="2732" y="6592"/>
                  </a:cubicBezTo>
                  <a:cubicBezTo>
                    <a:pt x="2206" y="7218"/>
                    <a:pt x="1679" y="7619"/>
                    <a:pt x="1379" y="7845"/>
                  </a:cubicBezTo>
                  <a:cubicBezTo>
                    <a:pt x="1153" y="8045"/>
                    <a:pt x="1053" y="8146"/>
                    <a:pt x="852" y="8146"/>
                  </a:cubicBezTo>
                  <a:cubicBezTo>
                    <a:pt x="852" y="8246"/>
                    <a:pt x="852" y="8246"/>
                    <a:pt x="752" y="8246"/>
                  </a:cubicBezTo>
                  <a:lnTo>
                    <a:pt x="0" y="8672"/>
                  </a:lnTo>
                  <a:lnTo>
                    <a:pt x="41153" y="8672"/>
                  </a:lnTo>
                  <a:lnTo>
                    <a:pt x="40627" y="8246"/>
                  </a:lnTo>
                  <a:cubicBezTo>
                    <a:pt x="39073" y="7218"/>
                    <a:pt x="38121" y="5865"/>
                    <a:pt x="37720" y="4612"/>
                  </a:cubicBezTo>
                  <a:cubicBezTo>
                    <a:pt x="37193" y="3359"/>
                    <a:pt x="37093" y="2106"/>
                    <a:pt x="37093" y="1354"/>
                  </a:cubicBezTo>
                  <a:lnTo>
                    <a:pt x="37093" y="527"/>
                  </a:lnTo>
                  <a:lnTo>
                    <a:pt x="37093" y="326"/>
                  </a:lnTo>
                  <a:lnTo>
                    <a:pt x="37093" y="226"/>
                  </a:lnTo>
                  <a:lnTo>
                    <a:pt x="37193" y="0"/>
                  </a:lnTo>
                  <a:close/>
                </a:path>
              </a:pathLst>
            </a:custGeom>
            <a:solidFill>
              <a:srgbClr val="2A49A8"/>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55"/>
            <p:cNvSpPr/>
            <p:nvPr/>
          </p:nvSpPr>
          <p:spPr>
            <a:xfrm>
              <a:off x="2147911" y="3798646"/>
              <a:ext cx="873595" cy="41762"/>
            </a:xfrm>
            <a:custGeom>
              <a:rect b="b" l="l" r="r" t="t"/>
              <a:pathLst>
                <a:path extrusionOk="0" h="2207" w="46167">
                  <a:moveTo>
                    <a:pt x="1154" y="1"/>
                  </a:moveTo>
                  <a:cubicBezTo>
                    <a:pt x="527" y="1"/>
                    <a:pt x="1" y="527"/>
                    <a:pt x="1" y="1054"/>
                  </a:cubicBezTo>
                  <a:cubicBezTo>
                    <a:pt x="1" y="1680"/>
                    <a:pt x="527" y="2206"/>
                    <a:pt x="1154" y="2206"/>
                  </a:cubicBezTo>
                  <a:lnTo>
                    <a:pt x="45014" y="2206"/>
                  </a:lnTo>
                  <a:cubicBezTo>
                    <a:pt x="45640" y="2206"/>
                    <a:pt x="46166" y="1680"/>
                    <a:pt x="46166" y="1054"/>
                  </a:cubicBezTo>
                  <a:cubicBezTo>
                    <a:pt x="46166" y="527"/>
                    <a:pt x="45640" y="1"/>
                    <a:pt x="450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55"/>
            <p:cNvSpPr/>
            <p:nvPr/>
          </p:nvSpPr>
          <p:spPr>
            <a:xfrm>
              <a:off x="2144127" y="3794862"/>
              <a:ext cx="881164" cy="49331"/>
            </a:xfrm>
            <a:custGeom>
              <a:rect b="b" l="l" r="r" t="t"/>
              <a:pathLst>
                <a:path extrusionOk="0" h="2607" w="46567">
                  <a:moveTo>
                    <a:pt x="45214" y="426"/>
                  </a:moveTo>
                  <a:cubicBezTo>
                    <a:pt x="45514" y="426"/>
                    <a:pt x="45740" y="527"/>
                    <a:pt x="45840" y="727"/>
                  </a:cubicBezTo>
                  <a:cubicBezTo>
                    <a:pt x="46041" y="828"/>
                    <a:pt x="46141" y="1053"/>
                    <a:pt x="46141" y="1254"/>
                  </a:cubicBezTo>
                  <a:cubicBezTo>
                    <a:pt x="46141" y="1579"/>
                    <a:pt x="46041" y="1780"/>
                    <a:pt x="45840" y="1880"/>
                  </a:cubicBezTo>
                  <a:cubicBezTo>
                    <a:pt x="45740" y="2081"/>
                    <a:pt x="45514" y="2206"/>
                    <a:pt x="45214" y="2206"/>
                  </a:cubicBezTo>
                  <a:lnTo>
                    <a:pt x="1354" y="2206"/>
                  </a:lnTo>
                  <a:cubicBezTo>
                    <a:pt x="1028" y="2206"/>
                    <a:pt x="827" y="2081"/>
                    <a:pt x="727" y="1880"/>
                  </a:cubicBezTo>
                  <a:cubicBezTo>
                    <a:pt x="502" y="1780"/>
                    <a:pt x="401" y="1579"/>
                    <a:pt x="401" y="1254"/>
                  </a:cubicBezTo>
                  <a:cubicBezTo>
                    <a:pt x="401" y="1053"/>
                    <a:pt x="502" y="828"/>
                    <a:pt x="727" y="727"/>
                  </a:cubicBezTo>
                  <a:cubicBezTo>
                    <a:pt x="827" y="527"/>
                    <a:pt x="1028" y="426"/>
                    <a:pt x="1354" y="426"/>
                  </a:cubicBezTo>
                  <a:close/>
                  <a:moveTo>
                    <a:pt x="1354" y="0"/>
                  </a:moveTo>
                  <a:cubicBezTo>
                    <a:pt x="627" y="0"/>
                    <a:pt x="0" y="627"/>
                    <a:pt x="0" y="1254"/>
                  </a:cubicBezTo>
                  <a:cubicBezTo>
                    <a:pt x="0" y="1980"/>
                    <a:pt x="627" y="2607"/>
                    <a:pt x="1354" y="2607"/>
                  </a:cubicBezTo>
                  <a:lnTo>
                    <a:pt x="45214" y="2607"/>
                  </a:lnTo>
                  <a:cubicBezTo>
                    <a:pt x="45940" y="2607"/>
                    <a:pt x="46567" y="1980"/>
                    <a:pt x="46567" y="1254"/>
                  </a:cubicBezTo>
                  <a:cubicBezTo>
                    <a:pt x="46567" y="627"/>
                    <a:pt x="45940" y="0"/>
                    <a:pt x="45214" y="0"/>
                  </a:cubicBezTo>
                  <a:close/>
                </a:path>
              </a:pathLst>
            </a:custGeom>
            <a:solidFill>
              <a:srgbClr val="2A49A8"/>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55"/>
            <p:cNvSpPr/>
            <p:nvPr/>
          </p:nvSpPr>
          <p:spPr>
            <a:xfrm>
              <a:off x="1302359" y="1826802"/>
              <a:ext cx="2564775" cy="1849599"/>
            </a:xfrm>
            <a:custGeom>
              <a:rect b="b" l="l" r="r" t="t"/>
              <a:pathLst>
                <a:path extrusionOk="0" h="97746" w="135541">
                  <a:moveTo>
                    <a:pt x="4587" y="1"/>
                  </a:moveTo>
                  <a:cubicBezTo>
                    <a:pt x="2081" y="1"/>
                    <a:pt x="1" y="1981"/>
                    <a:pt x="1" y="4487"/>
                  </a:cubicBezTo>
                  <a:lnTo>
                    <a:pt x="1" y="93159"/>
                  </a:lnTo>
                  <a:cubicBezTo>
                    <a:pt x="1" y="95666"/>
                    <a:pt x="2081" y="97746"/>
                    <a:pt x="4587" y="97746"/>
                  </a:cubicBezTo>
                  <a:lnTo>
                    <a:pt x="130954" y="97746"/>
                  </a:lnTo>
                  <a:cubicBezTo>
                    <a:pt x="133460" y="97746"/>
                    <a:pt x="135540" y="95666"/>
                    <a:pt x="135540" y="93159"/>
                  </a:cubicBezTo>
                  <a:lnTo>
                    <a:pt x="135540" y="4487"/>
                  </a:lnTo>
                  <a:cubicBezTo>
                    <a:pt x="135540" y="1981"/>
                    <a:pt x="133460" y="1"/>
                    <a:pt x="130954" y="1"/>
                  </a:cubicBezTo>
                  <a:close/>
                </a:path>
              </a:pathLst>
            </a:custGeom>
            <a:solidFill>
              <a:schemeClr val="accent1"/>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55"/>
            <p:cNvSpPr/>
            <p:nvPr/>
          </p:nvSpPr>
          <p:spPr>
            <a:xfrm>
              <a:off x="1298102" y="1823017"/>
              <a:ext cx="2572817" cy="1857187"/>
            </a:xfrm>
            <a:custGeom>
              <a:rect b="b" l="l" r="r" t="t"/>
              <a:pathLst>
                <a:path extrusionOk="0" h="98147" w="135966">
                  <a:moveTo>
                    <a:pt x="131179" y="401"/>
                  </a:moveTo>
                  <a:cubicBezTo>
                    <a:pt x="132432" y="401"/>
                    <a:pt x="133460" y="827"/>
                    <a:pt x="134312" y="1654"/>
                  </a:cubicBezTo>
                  <a:cubicBezTo>
                    <a:pt x="135039" y="2406"/>
                    <a:pt x="135565" y="3534"/>
                    <a:pt x="135565" y="4687"/>
                  </a:cubicBezTo>
                  <a:lnTo>
                    <a:pt x="135565" y="93359"/>
                  </a:lnTo>
                  <a:cubicBezTo>
                    <a:pt x="135565" y="94612"/>
                    <a:pt x="135039" y="95640"/>
                    <a:pt x="134312" y="96492"/>
                  </a:cubicBezTo>
                  <a:cubicBezTo>
                    <a:pt x="133460" y="97219"/>
                    <a:pt x="132432" y="97745"/>
                    <a:pt x="131179" y="97745"/>
                  </a:cubicBezTo>
                  <a:lnTo>
                    <a:pt x="4812" y="97745"/>
                  </a:lnTo>
                  <a:cubicBezTo>
                    <a:pt x="3559" y="97745"/>
                    <a:pt x="2507" y="97219"/>
                    <a:pt x="1680" y="96492"/>
                  </a:cubicBezTo>
                  <a:cubicBezTo>
                    <a:pt x="953" y="95640"/>
                    <a:pt x="426" y="94612"/>
                    <a:pt x="426" y="93359"/>
                  </a:cubicBezTo>
                  <a:lnTo>
                    <a:pt x="426" y="4687"/>
                  </a:lnTo>
                  <a:cubicBezTo>
                    <a:pt x="426" y="3534"/>
                    <a:pt x="953" y="2406"/>
                    <a:pt x="1680" y="1654"/>
                  </a:cubicBezTo>
                  <a:cubicBezTo>
                    <a:pt x="2507" y="827"/>
                    <a:pt x="3559" y="401"/>
                    <a:pt x="4812" y="401"/>
                  </a:cubicBezTo>
                  <a:close/>
                  <a:moveTo>
                    <a:pt x="4812" y="0"/>
                  </a:moveTo>
                  <a:cubicBezTo>
                    <a:pt x="2206" y="0"/>
                    <a:pt x="0" y="2081"/>
                    <a:pt x="0" y="4687"/>
                  </a:cubicBezTo>
                  <a:lnTo>
                    <a:pt x="0" y="93359"/>
                  </a:lnTo>
                  <a:cubicBezTo>
                    <a:pt x="0" y="95966"/>
                    <a:pt x="2206" y="98146"/>
                    <a:pt x="4812" y="98146"/>
                  </a:cubicBezTo>
                  <a:lnTo>
                    <a:pt x="131179" y="98146"/>
                  </a:lnTo>
                  <a:cubicBezTo>
                    <a:pt x="133785" y="98146"/>
                    <a:pt x="135966" y="95966"/>
                    <a:pt x="135966" y="93359"/>
                  </a:cubicBezTo>
                  <a:lnTo>
                    <a:pt x="135966" y="4687"/>
                  </a:lnTo>
                  <a:cubicBezTo>
                    <a:pt x="135966" y="2081"/>
                    <a:pt x="133785" y="0"/>
                    <a:pt x="13117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55"/>
            <p:cNvSpPr/>
            <p:nvPr/>
          </p:nvSpPr>
          <p:spPr>
            <a:xfrm>
              <a:off x="1302359" y="1826802"/>
              <a:ext cx="2564775" cy="1575014"/>
            </a:xfrm>
            <a:custGeom>
              <a:rect b="b" l="l" r="r" t="t"/>
              <a:pathLst>
                <a:path extrusionOk="0" h="83235" w="135541">
                  <a:moveTo>
                    <a:pt x="4587" y="1"/>
                  </a:moveTo>
                  <a:cubicBezTo>
                    <a:pt x="2081" y="1"/>
                    <a:pt x="1" y="1981"/>
                    <a:pt x="1" y="4487"/>
                  </a:cubicBezTo>
                  <a:lnTo>
                    <a:pt x="1" y="83234"/>
                  </a:lnTo>
                  <a:lnTo>
                    <a:pt x="135540" y="83234"/>
                  </a:lnTo>
                  <a:lnTo>
                    <a:pt x="135540" y="4487"/>
                  </a:lnTo>
                  <a:cubicBezTo>
                    <a:pt x="135540" y="1981"/>
                    <a:pt x="133460" y="1"/>
                    <a:pt x="13095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55"/>
            <p:cNvSpPr/>
            <p:nvPr/>
          </p:nvSpPr>
          <p:spPr>
            <a:xfrm>
              <a:off x="1298102" y="1823017"/>
              <a:ext cx="2572817" cy="1582583"/>
            </a:xfrm>
            <a:custGeom>
              <a:rect b="b" l="l" r="r" t="t"/>
              <a:pathLst>
                <a:path extrusionOk="0" h="83635" w="135966">
                  <a:moveTo>
                    <a:pt x="131179" y="401"/>
                  </a:moveTo>
                  <a:cubicBezTo>
                    <a:pt x="132432" y="401"/>
                    <a:pt x="133460" y="827"/>
                    <a:pt x="134312" y="1654"/>
                  </a:cubicBezTo>
                  <a:cubicBezTo>
                    <a:pt x="135039" y="2406"/>
                    <a:pt x="135565" y="3534"/>
                    <a:pt x="135565" y="4687"/>
                  </a:cubicBezTo>
                  <a:lnTo>
                    <a:pt x="135565" y="83234"/>
                  </a:lnTo>
                  <a:lnTo>
                    <a:pt x="426" y="83234"/>
                  </a:lnTo>
                  <a:lnTo>
                    <a:pt x="426" y="4687"/>
                  </a:lnTo>
                  <a:cubicBezTo>
                    <a:pt x="426" y="3534"/>
                    <a:pt x="953" y="2406"/>
                    <a:pt x="1680" y="1654"/>
                  </a:cubicBezTo>
                  <a:cubicBezTo>
                    <a:pt x="2507" y="827"/>
                    <a:pt x="3559" y="401"/>
                    <a:pt x="4812" y="401"/>
                  </a:cubicBezTo>
                  <a:close/>
                  <a:moveTo>
                    <a:pt x="4812" y="0"/>
                  </a:moveTo>
                  <a:cubicBezTo>
                    <a:pt x="2206" y="0"/>
                    <a:pt x="0" y="2081"/>
                    <a:pt x="0" y="4687"/>
                  </a:cubicBezTo>
                  <a:lnTo>
                    <a:pt x="0" y="83635"/>
                  </a:lnTo>
                  <a:lnTo>
                    <a:pt x="135966" y="83635"/>
                  </a:lnTo>
                  <a:lnTo>
                    <a:pt x="135966" y="4687"/>
                  </a:lnTo>
                  <a:cubicBezTo>
                    <a:pt x="135966" y="2081"/>
                    <a:pt x="133785" y="0"/>
                    <a:pt x="131179"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55"/>
            <p:cNvSpPr/>
            <p:nvPr/>
          </p:nvSpPr>
          <p:spPr>
            <a:xfrm>
              <a:off x="1402909" y="1925440"/>
              <a:ext cx="2363212" cy="1365864"/>
            </a:xfrm>
            <a:custGeom>
              <a:rect b="b" l="l" r="r" t="t"/>
              <a:pathLst>
                <a:path extrusionOk="0" h="72182" w="124889">
                  <a:moveTo>
                    <a:pt x="0" y="1"/>
                  </a:moveTo>
                  <a:lnTo>
                    <a:pt x="0" y="72182"/>
                  </a:lnTo>
                  <a:lnTo>
                    <a:pt x="124888" y="72182"/>
                  </a:lnTo>
                  <a:lnTo>
                    <a:pt x="124888"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55"/>
            <p:cNvSpPr/>
            <p:nvPr/>
          </p:nvSpPr>
          <p:spPr>
            <a:xfrm>
              <a:off x="1399106" y="1921656"/>
              <a:ext cx="2371273" cy="1373452"/>
            </a:xfrm>
            <a:custGeom>
              <a:rect b="b" l="l" r="r" t="t"/>
              <a:pathLst>
                <a:path extrusionOk="0" h="72583" w="125315">
                  <a:moveTo>
                    <a:pt x="124889" y="426"/>
                  </a:moveTo>
                  <a:lnTo>
                    <a:pt x="124889" y="72156"/>
                  </a:lnTo>
                  <a:lnTo>
                    <a:pt x="402" y="72156"/>
                  </a:lnTo>
                  <a:lnTo>
                    <a:pt x="402" y="426"/>
                  </a:lnTo>
                  <a:close/>
                  <a:moveTo>
                    <a:pt x="1" y="0"/>
                  </a:moveTo>
                  <a:lnTo>
                    <a:pt x="1" y="72582"/>
                  </a:lnTo>
                  <a:lnTo>
                    <a:pt x="125315" y="72582"/>
                  </a:lnTo>
                  <a:lnTo>
                    <a:pt x="125315"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55"/>
            <p:cNvSpPr/>
            <p:nvPr/>
          </p:nvSpPr>
          <p:spPr>
            <a:xfrm>
              <a:off x="2529202" y="3482825"/>
              <a:ext cx="110507" cy="108615"/>
            </a:xfrm>
            <a:custGeom>
              <a:rect b="b" l="l" r="r" t="t"/>
              <a:pathLst>
                <a:path extrusionOk="0" h="5740" w="5840">
                  <a:moveTo>
                    <a:pt x="2933" y="0"/>
                  </a:moveTo>
                  <a:cubicBezTo>
                    <a:pt x="1354" y="0"/>
                    <a:pt x="0" y="1253"/>
                    <a:pt x="0" y="2907"/>
                  </a:cubicBezTo>
                  <a:cubicBezTo>
                    <a:pt x="0" y="4486"/>
                    <a:pt x="1354" y="5739"/>
                    <a:pt x="2933" y="5739"/>
                  </a:cubicBezTo>
                  <a:cubicBezTo>
                    <a:pt x="4487" y="5739"/>
                    <a:pt x="5840" y="4486"/>
                    <a:pt x="5840" y="2907"/>
                  </a:cubicBezTo>
                  <a:cubicBezTo>
                    <a:pt x="5840" y="1253"/>
                    <a:pt x="4487" y="0"/>
                    <a:pt x="2933" y="0"/>
                  </a:cubicBezTo>
                  <a:close/>
                </a:path>
              </a:pathLst>
            </a:custGeom>
            <a:solidFill>
              <a:schemeClr val="accent3"/>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55"/>
            <p:cNvSpPr/>
            <p:nvPr/>
          </p:nvSpPr>
          <p:spPr>
            <a:xfrm>
              <a:off x="3092575" y="2260259"/>
              <a:ext cx="1057124" cy="141219"/>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55"/>
            <p:cNvSpPr/>
            <p:nvPr/>
          </p:nvSpPr>
          <p:spPr>
            <a:xfrm>
              <a:off x="1472143" y="2129359"/>
              <a:ext cx="420685" cy="359509"/>
            </a:xfrm>
            <a:custGeom>
              <a:rect b="b" l="l" r="r" t="t"/>
              <a:pathLst>
                <a:path extrusionOk="0" h="18999" w="22232">
                  <a:moveTo>
                    <a:pt x="4913" y="1"/>
                  </a:moveTo>
                  <a:cubicBezTo>
                    <a:pt x="2181" y="1"/>
                    <a:pt x="0" y="2181"/>
                    <a:pt x="0" y="4888"/>
                  </a:cubicBezTo>
                  <a:lnTo>
                    <a:pt x="0" y="9901"/>
                  </a:lnTo>
                  <a:cubicBezTo>
                    <a:pt x="0" y="12633"/>
                    <a:pt x="2181" y="14813"/>
                    <a:pt x="4913" y="14813"/>
                  </a:cubicBezTo>
                  <a:lnTo>
                    <a:pt x="10552" y="14813"/>
                  </a:lnTo>
                  <a:cubicBezTo>
                    <a:pt x="11379" y="18272"/>
                    <a:pt x="13985" y="18898"/>
                    <a:pt x="15564" y="18999"/>
                  </a:cubicBezTo>
                  <a:cubicBezTo>
                    <a:pt x="15865" y="18999"/>
                    <a:pt x="16091" y="18572"/>
                    <a:pt x="15765" y="18372"/>
                  </a:cubicBezTo>
                  <a:cubicBezTo>
                    <a:pt x="14086" y="17019"/>
                    <a:pt x="14712" y="14813"/>
                    <a:pt x="14712" y="14813"/>
                  </a:cubicBezTo>
                  <a:lnTo>
                    <a:pt x="17344" y="14813"/>
                  </a:lnTo>
                  <a:cubicBezTo>
                    <a:pt x="20051" y="14813"/>
                    <a:pt x="22231" y="12633"/>
                    <a:pt x="22231" y="9901"/>
                  </a:cubicBezTo>
                  <a:lnTo>
                    <a:pt x="22231" y="4888"/>
                  </a:lnTo>
                  <a:cubicBezTo>
                    <a:pt x="22231" y="2181"/>
                    <a:pt x="20051" y="1"/>
                    <a:pt x="17344" y="1"/>
                  </a:cubicBezTo>
                  <a:close/>
                </a:path>
              </a:pathLst>
            </a:custGeom>
            <a:solidFill>
              <a:schemeClr val="accent1"/>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55"/>
            <p:cNvSpPr/>
            <p:nvPr/>
          </p:nvSpPr>
          <p:spPr>
            <a:xfrm>
              <a:off x="1754776" y="2239861"/>
              <a:ext cx="53134" cy="53134"/>
            </a:xfrm>
            <a:custGeom>
              <a:rect b="b" l="l" r="r" t="t"/>
              <a:pathLst>
                <a:path extrusionOk="0" h="2808" w="2808">
                  <a:moveTo>
                    <a:pt x="1354" y="1"/>
                  </a:moveTo>
                  <a:cubicBezTo>
                    <a:pt x="627" y="1"/>
                    <a:pt x="1" y="627"/>
                    <a:pt x="1" y="1354"/>
                  </a:cubicBezTo>
                  <a:cubicBezTo>
                    <a:pt x="1" y="2181"/>
                    <a:pt x="627" y="2808"/>
                    <a:pt x="1354" y="2808"/>
                  </a:cubicBezTo>
                  <a:cubicBezTo>
                    <a:pt x="2181" y="2808"/>
                    <a:pt x="2808" y="2181"/>
                    <a:pt x="2808" y="1354"/>
                  </a:cubicBezTo>
                  <a:cubicBezTo>
                    <a:pt x="2808" y="627"/>
                    <a:pt x="2181" y="1"/>
                    <a:pt x="135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55"/>
            <p:cNvSpPr/>
            <p:nvPr/>
          </p:nvSpPr>
          <p:spPr>
            <a:xfrm>
              <a:off x="1655664" y="2239861"/>
              <a:ext cx="53607" cy="53134"/>
            </a:xfrm>
            <a:custGeom>
              <a:rect b="b" l="l" r="r" t="t"/>
              <a:pathLst>
                <a:path extrusionOk="0" h="2808" w="2833">
                  <a:moveTo>
                    <a:pt x="1479" y="1"/>
                  </a:moveTo>
                  <a:cubicBezTo>
                    <a:pt x="627" y="1"/>
                    <a:pt x="1" y="627"/>
                    <a:pt x="1" y="1354"/>
                  </a:cubicBezTo>
                  <a:cubicBezTo>
                    <a:pt x="1" y="2181"/>
                    <a:pt x="627" y="2808"/>
                    <a:pt x="1479" y="2808"/>
                  </a:cubicBezTo>
                  <a:cubicBezTo>
                    <a:pt x="2206" y="2808"/>
                    <a:pt x="2833" y="2181"/>
                    <a:pt x="2833" y="1354"/>
                  </a:cubicBezTo>
                  <a:cubicBezTo>
                    <a:pt x="2833" y="627"/>
                    <a:pt x="2206" y="1"/>
                    <a:pt x="1479"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55"/>
            <p:cNvSpPr/>
            <p:nvPr/>
          </p:nvSpPr>
          <p:spPr>
            <a:xfrm>
              <a:off x="1557026" y="2239861"/>
              <a:ext cx="53607" cy="53134"/>
            </a:xfrm>
            <a:custGeom>
              <a:rect b="b" l="l" r="r" t="t"/>
              <a:pathLst>
                <a:path extrusionOk="0" h="2808" w="2833">
                  <a:moveTo>
                    <a:pt x="1454" y="1"/>
                  </a:moveTo>
                  <a:cubicBezTo>
                    <a:pt x="627" y="1"/>
                    <a:pt x="1" y="627"/>
                    <a:pt x="1" y="1354"/>
                  </a:cubicBezTo>
                  <a:cubicBezTo>
                    <a:pt x="1" y="2181"/>
                    <a:pt x="627" y="2808"/>
                    <a:pt x="1454" y="2808"/>
                  </a:cubicBezTo>
                  <a:cubicBezTo>
                    <a:pt x="2206" y="2808"/>
                    <a:pt x="2833" y="2181"/>
                    <a:pt x="2833" y="1354"/>
                  </a:cubicBezTo>
                  <a:cubicBezTo>
                    <a:pt x="2833" y="627"/>
                    <a:pt x="2206" y="1"/>
                    <a:pt x="1454"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55"/>
            <p:cNvSpPr/>
            <p:nvPr/>
          </p:nvSpPr>
          <p:spPr>
            <a:xfrm>
              <a:off x="1995687" y="1569770"/>
              <a:ext cx="1177585" cy="1549393"/>
            </a:xfrm>
            <a:custGeom>
              <a:rect b="b" l="l" r="r" t="t"/>
              <a:pathLst>
                <a:path extrusionOk="0" h="81881" w="62232">
                  <a:moveTo>
                    <a:pt x="1" y="1"/>
                  </a:moveTo>
                  <a:lnTo>
                    <a:pt x="1" y="81881"/>
                  </a:lnTo>
                  <a:lnTo>
                    <a:pt x="53585" y="81881"/>
                  </a:lnTo>
                  <a:lnTo>
                    <a:pt x="62232" y="73209"/>
                  </a:lnTo>
                  <a:lnTo>
                    <a:pt x="62232"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55"/>
            <p:cNvSpPr/>
            <p:nvPr/>
          </p:nvSpPr>
          <p:spPr>
            <a:xfrm>
              <a:off x="1991902" y="1565986"/>
              <a:ext cx="1185646" cy="1556981"/>
            </a:xfrm>
            <a:custGeom>
              <a:rect b="b" l="l" r="r" t="t"/>
              <a:pathLst>
                <a:path extrusionOk="0" h="82282" w="62658">
                  <a:moveTo>
                    <a:pt x="62231" y="426"/>
                  </a:moveTo>
                  <a:lnTo>
                    <a:pt x="62231" y="73309"/>
                  </a:lnTo>
                  <a:lnTo>
                    <a:pt x="53660" y="81880"/>
                  </a:lnTo>
                  <a:lnTo>
                    <a:pt x="401" y="81880"/>
                  </a:lnTo>
                  <a:lnTo>
                    <a:pt x="401" y="426"/>
                  </a:lnTo>
                  <a:close/>
                  <a:moveTo>
                    <a:pt x="100" y="0"/>
                  </a:moveTo>
                  <a:cubicBezTo>
                    <a:pt x="0" y="101"/>
                    <a:pt x="0" y="101"/>
                    <a:pt x="0" y="201"/>
                  </a:cubicBezTo>
                  <a:lnTo>
                    <a:pt x="0" y="82081"/>
                  </a:lnTo>
                  <a:cubicBezTo>
                    <a:pt x="0" y="82081"/>
                    <a:pt x="0" y="82181"/>
                    <a:pt x="100" y="82181"/>
                  </a:cubicBezTo>
                  <a:lnTo>
                    <a:pt x="201" y="82281"/>
                  </a:lnTo>
                  <a:lnTo>
                    <a:pt x="53785" y="82281"/>
                  </a:lnTo>
                  <a:lnTo>
                    <a:pt x="53885" y="82181"/>
                  </a:lnTo>
                  <a:lnTo>
                    <a:pt x="62557" y="73509"/>
                  </a:lnTo>
                  <a:cubicBezTo>
                    <a:pt x="62657" y="73509"/>
                    <a:pt x="62657" y="73409"/>
                    <a:pt x="62657" y="73409"/>
                  </a:cubicBezTo>
                  <a:lnTo>
                    <a:pt x="62657" y="201"/>
                  </a:lnTo>
                  <a:cubicBezTo>
                    <a:pt x="62657" y="101"/>
                    <a:pt x="62657" y="101"/>
                    <a:pt x="62557"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55"/>
            <p:cNvSpPr/>
            <p:nvPr/>
          </p:nvSpPr>
          <p:spPr>
            <a:xfrm>
              <a:off x="2043104" y="1615295"/>
              <a:ext cx="1082745" cy="1456446"/>
            </a:xfrm>
            <a:custGeom>
              <a:rect b="b" l="l" r="r" t="t"/>
              <a:pathLst>
                <a:path extrusionOk="0" h="76969" w="57220">
                  <a:moveTo>
                    <a:pt x="201" y="1"/>
                  </a:moveTo>
                  <a:lnTo>
                    <a:pt x="101" y="101"/>
                  </a:lnTo>
                  <a:cubicBezTo>
                    <a:pt x="1" y="101"/>
                    <a:pt x="1" y="226"/>
                    <a:pt x="1" y="226"/>
                  </a:cubicBezTo>
                  <a:lnTo>
                    <a:pt x="1" y="76768"/>
                  </a:lnTo>
                  <a:cubicBezTo>
                    <a:pt x="1" y="76768"/>
                    <a:pt x="1" y="76868"/>
                    <a:pt x="101" y="76868"/>
                  </a:cubicBezTo>
                  <a:cubicBezTo>
                    <a:pt x="101" y="76969"/>
                    <a:pt x="201" y="76969"/>
                    <a:pt x="201" y="76969"/>
                  </a:cubicBezTo>
                  <a:lnTo>
                    <a:pt x="51480" y="76969"/>
                  </a:lnTo>
                  <a:cubicBezTo>
                    <a:pt x="51705" y="76969"/>
                    <a:pt x="51705" y="76868"/>
                    <a:pt x="51705" y="76768"/>
                  </a:cubicBezTo>
                  <a:cubicBezTo>
                    <a:pt x="51705" y="76668"/>
                    <a:pt x="51705" y="76543"/>
                    <a:pt x="51480" y="76543"/>
                  </a:cubicBezTo>
                  <a:lnTo>
                    <a:pt x="427" y="76543"/>
                  </a:lnTo>
                  <a:lnTo>
                    <a:pt x="427" y="427"/>
                  </a:lnTo>
                  <a:lnTo>
                    <a:pt x="56818" y="427"/>
                  </a:lnTo>
                  <a:lnTo>
                    <a:pt x="56818" y="71029"/>
                  </a:lnTo>
                  <a:cubicBezTo>
                    <a:pt x="56818" y="71129"/>
                    <a:pt x="56919" y="71229"/>
                    <a:pt x="57019" y="71229"/>
                  </a:cubicBezTo>
                  <a:cubicBezTo>
                    <a:pt x="57119" y="71229"/>
                    <a:pt x="57219" y="71129"/>
                    <a:pt x="57219" y="71029"/>
                  </a:cubicBezTo>
                  <a:lnTo>
                    <a:pt x="57219" y="226"/>
                  </a:lnTo>
                  <a:cubicBezTo>
                    <a:pt x="57219" y="226"/>
                    <a:pt x="57219" y="101"/>
                    <a:pt x="57119" y="101"/>
                  </a:cubicBezTo>
                  <a:lnTo>
                    <a:pt x="57019"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55"/>
            <p:cNvSpPr/>
            <p:nvPr/>
          </p:nvSpPr>
          <p:spPr>
            <a:xfrm>
              <a:off x="3009585" y="2955005"/>
              <a:ext cx="163642" cy="164096"/>
            </a:xfrm>
            <a:custGeom>
              <a:rect b="b" l="l" r="r" t="t"/>
              <a:pathLst>
                <a:path extrusionOk="0" h="8672" w="8648">
                  <a:moveTo>
                    <a:pt x="1" y="0"/>
                  </a:moveTo>
                  <a:lnTo>
                    <a:pt x="1" y="8672"/>
                  </a:lnTo>
                  <a:lnTo>
                    <a:pt x="8648" y="0"/>
                  </a:lnTo>
                  <a:close/>
                </a:path>
              </a:pathLst>
            </a:custGeom>
            <a:solidFill>
              <a:srgbClr val="2A49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55"/>
            <p:cNvSpPr/>
            <p:nvPr/>
          </p:nvSpPr>
          <p:spPr>
            <a:xfrm>
              <a:off x="3005327" y="2951202"/>
              <a:ext cx="172176" cy="171230"/>
            </a:xfrm>
            <a:custGeom>
              <a:rect b="b" l="l" r="r" t="t"/>
              <a:pathLst>
                <a:path extrusionOk="0" h="9049" w="9099">
                  <a:moveTo>
                    <a:pt x="8371" y="427"/>
                  </a:moveTo>
                  <a:lnTo>
                    <a:pt x="426" y="8253"/>
                  </a:lnTo>
                  <a:lnTo>
                    <a:pt x="426" y="8253"/>
                  </a:lnTo>
                  <a:lnTo>
                    <a:pt x="426" y="427"/>
                  </a:lnTo>
                  <a:close/>
                  <a:moveTo>
                    <a:pt x="0" y="1"/>
                  </a:moveTo>
                  <a:lnTo>
                    <a:pt x="0" y="201"/>
                  </a:lnTo>
                  <a:lnTo>
                    <a:pt x="0" y="8873"/>
                  </a:lnTo>
                  <a:cubicBezTo>
                    <a:pt x="0" y="8873"/>
                    <a:pt x="0" y="8973"/>
                    <a:pt x="101" y="8973"/>
                  </a:cubicBezTo>
                  <a:cubicBezTo>
                    <a:pt x="163" y="9023"/>
                    <a:pt x="220" y="9048"/>
                    <a:pt x="260" y="9048"/>
                  </a:cubicBezTo>
                  <a:cubicBezTo>
                    <a:pt x="301" y="9048"/>
                    <a:pt x="326" y="9023"/>
                    <a:pt x="326" y="8973"/>
                  </a:cubicBezTo>
                  <a:lnTo>
                    <a:pt x="8998" y="301"/>
                  </a:lnTo>
                  <a:cubicBezTo>
                    <a:pt x="9098" y="301"/>
                    <a:pt x="9098" y="201"/>
                    <a:pt x="9098" y="101"/>
                  </a:cubicBezTo>
                  <a:cubicBezTo>
                    <a:pt x="8998" y="1"/>
                    <a:pt x="8998" y="1"/>
                    <a:pt x="8873" y="1"/>
                  </a:cubicBezTo>
                  <a:close/>
                </a:path>
              </a:pathLst>
            </a:custGeom>
            <a:solidFill>
              <a:srgbClr val="2A49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55"/>
            <p:cNvSpPr/>
            <p:nvPr/>
          </p:nvSpPr>
          <p:spPr>
            <a:xfrm>
              <a:off x="3009585" y="2955005"/>
              <a:ext cx="163642" cy="164096"/>
            </a:xfrm>
            <a:custGeom>
              <a:rect b="b" l="l" r="r" t="t"/>
              <a:pathLst>
                <a:path extrusionOk="0" h="8672" w="8648">
                  <a:moveTo>
                    <a:pt x="1" y="0"/>
                  </a:moveTo>
                  <a:lnTo>
                    <a:pt x="1" y="8672"/>
                  </a:lnTo>
                  <a:lnTo>
                    <a:pt x="8648" y="0"/>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55"/>
            <p:cNvSpPr/>
            <p:nvPr/>
          </p:nvSpPr>
          <p:spPr>
            <a:xfrm>
              <a:off x="3005327" y="2951202"/>
              <a:ext cx="172176" cy="171230"/>
            </a:xfrm>
            <a:custGeom>
              <a:rect b="b" l="l" r="r" t="t"/>
              <a:pathLst>
                <a:path extrusionOk="0" h="9049" w="9099">
                  <a:moveTo>
                    <a:pt x="8371" y="427"/>
                  </a:moveTo>
                  <a:lnTo>
                    <a:pt x="426" y="8253"/>
                  </a:lnTo>
                  <a:lnTo>
                    <a:pt x="426" y="8253"/>
                  </a:lnTo>
                  <a:lnTo>
                    <a:pt x="426" y="427"/>
                  </a:lnTo>
                  <a:close/>
                  <a:moveTo>
                    <a:pt x="0" y="1"/>
                  </a:moveTo>
                  <a:lnTo>
                    <a:pt x="0" y="201"/>
                  </a:lnTo>
                  <a:lnTo>
                    <a:pt x="0" y="8873"/>
                  </a:lnTo>
                  <a:cubicBezTo>
                    <a:pt x="0" y="8873"/>
                    <a:pt x="0" y="8973"/>
                    <a:pt x="101" y="8973"/>
                  </a:cubicBezTo>
                  <a:cubicBezTo>
                    <a:pt x="163" y="9023"/>
                    <a:pt x="220" y="9048"/>
                    <a:pt x="260" y="9048"/>
                  </a:cubicBezTo>
                  <a:cubicBezTo>
                    <a:pt x="301" y="9048"/>
                    <a:pt x="326" y="9023"/>
                    <a:pt x="326" y="8973"/>
                  </a:cubicBezTo>
                  <a:lnTo>
                    <a:pt x="8998" y="301"/>
                  </a:lnTo>
                  <a:cubicBezTo>
                    <a:pt x="9098" y="301"/>
                    <a:pt x="9098" y="201"/>
                    <a:pt x="9098" y="101"/>
                  </a:cubicBezTo>
                  <a:cubicBezTo>
                    <a:pt x="8998" y="1"/>
                    <a:pt x="8998" y="1"/>
                    <a:pt x="887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55"/>
            <p:cNvSpPr/>
            <p:nvPr/>
          </p:nvSpPr>
          <p:spPr>
            <a:xfrm>
              <a:off x="2163560" y="2208092"/>
              <a:ext cx="841824" cy="8080"/>
            </a:xfrm>
            <a:custGeom>
              <a:rect b="b" l="l" r="r" t="t"/>
              <a:pathLst>
                <a:path extrusionOk="0" h="427" w="44488">
                  <a:moveTo>
                    <a:pt x="1" y="0"/>
                  </a:moveTo>
                  <a:lnTo>
                    <a:pt x="1" y="426"/>
                  </a:lnTo>
                  <a:lnTo>
                    <a:pt x="44487" y="426"/>
                  </a:lnTo>
                  <a:lnTo>
                    <a:pt x="4448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55"/>
            <p:cNvSpPr/>
            <p:nvPr/>
          </p:nvSpPr>
          <p:spPr>
            <a:xfrm>
              <a:off x="2163560" y="2281111"/>
              <a:ext cx="841824" cy="8099"/>
            </a:xfrm>
            <a:custGeom>
              <a:rect b="b" l="l" r="r" t="t"/>
              <a:pathLst>
                <a:path extrusionOk="0" h="428" w="44488">
                  <a:moveTo>
                    <a:pt x="1" y="1"/>
                  </a:moveTo>
                  <a:lnTo>
                    <a:pt x="1" y="427"/>
                  </a:lnTo>
                  <a:lnTo>
                    <a:pt x="44487" y="427"/>
                  </a:lnTo>
                  <a:lnTo>
                    <a:pt x="4448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55"/>
            <p:cNvSpPr/>
            <p:nvPr/>
          </p:nvSpPr>
          <p:spPr>
            <a:xfrm>
              <a:off x="2163560" y="2133162"/>
              <a:ext cx="841824" cy="8080"/>
            </a:xfrm>
            <a:custGeom>
              <a:rect b="b" l="l" r="r" t="t"/>
              <a:pathLst>
                <a:path extrusionOk="0" h="427" w="44488">
                  <a:moveTo>
                    <a:pt x="1" y="0"/>
                  </a:moveTo>
                  <a:lnTo>
                    <a:pt x="1" y="426"/>
                  </a:lnTo>
                  <a:lnTo>
                    <a:pt x="44487" y="426"/>
                  </a:lnTo>
                  <a:lnTo>
                    <a:pt x="44487"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55"/>
            <p:cNvSpPr/>
            <p:nvPr/>
          </p:nvSpPr>
          <p:spPr>
            <a:xfrm>
              <a:off x="2163560" y="2354621"/>
              <a:ext cx="841824" cy="7607"/>
            </a:xfrm>
            <a:custGeom>
              <a:rect b="b" l="l" r="r" t="t"/>
              <a:pathLst>
                <a:path extrusionOk="0" h="402" w="44488">
                  <a:moveTo>
                    <a:pt x="1" y="1"/>
                  </a:moveTo>
                  <a:lnTo>
                    <a:pt x="1" y="402"/>
                  </a:lnTo>
                  <a:lnTo>
                    <a:pt x="44487" y="402"/>
                  </a:lnTo>
                  <a:lnTo>
                    <a:pt x="4448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55"/>
            <p:cNvSpPr/>
            <p:nvPr/>
          </p:nvSpPr>
          <p:spPr>
            <a:xfrm>
              <a:off x="2163560" y="2429551"/>
              <a:ext cx="841824" cy="8080"/>
            </a:xfrm>
            <a:custGeom>
              <a:rect b="b" l="l" r="r" t="t"/>
              <a:pathLst>
                <a:path extrusionOk="0" h="427" w="44488">
                  <a:moveTo>
                    <a:pt x="1" y="1"/>
                  </a:moveTo>
                  <a:lnTo>
                    <a:pt x="1" y="427"/>
                  </a:lnTo>
                  <a:lnTo>
                    <a:pt x="44487" y="427"/>
                  </a:lnTo>
                  <a:lnTo>
                    <a:pt x="44487"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55"/>
            <p:cNvSpPr/>
            <p:nvPr/>
          </p:nvSpPr>
          <p:spPr>
            <a:xfrm>
              <a:off x="2288291" y="2502589"/>
              <a:ext cx="592823" cy="8080"/>
            </a:xfrm>
            <a:custGeom>
              <a:rect b="b" l="l" r="r" t="t"/>
              <a:pathLst>
                <a:path extrusionOk="0" h="427" w="31329">
                  <a:moveTo>
                    <a:pt x="0" y="0"/>
                  </a:moveTo>
                  <a:lnTo>
                    <a:pt x="0" y="426"/>
                  </a:lnTo>
                  <a:lnTo>
                    <a:pt x="31329" y="426"/>
                  </a:lnTo>
                  <a:lnTo>
                    <a:pt x="31329"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55"/>
            <p:cNvSpPr/>
            <p:nvPr/>
          </p:nvSpPr>
          <p:spPr>
            <a:xfrm>
              <a:off x="2163560" y="1735751"/>
              <a:ext cx="399340" cy="8080"/>
            </a:xfrm>
            <a:custGeom>
              <a:rect b="b" l="l" r="r" t="t"/>
              <a:pathLst>
                <a:path extrusionOk="0" h="427" w="21104">
                  <a:moveTo>
                    <a:pt x="1" y="1"/>
                  </a:moveTo>
                  <a:lnTo>
                    <a:pt x="1" y="427"/>
                  </a:lnTo>
                  <a:lnTo>
                    <a:pt x="21104" y="427"/>
                  </a:lnTo>
                  <a:lnTo>
                    <a:pt x="21104"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55"/>
            <p:cNvSpPr/>
            <p:nvPr/>
          </p:nvSpPr>
          <p:spPr>
            <a:xfrm>
              <a:off x="2163560" y="1787445"/>
              <a:ext cx="316346" cy="7607"/>
            </a:xfrm>
            <a:custGeom>
              <a:rect b="b" l="l" r="r" t="t"/>
              <a:pathLst>
                <a:path extrusionOk="0" h="402" w="16718">
                  <a:moveTo>
                    <a:pt x="1" y="1"/>
                  </a:moveTo>
                  <a:lnTo>
                    <a:pt x="1" y="402"/>
                  </a:lnTo>
                  <a:lnTo>
                    <a:pt x="16718" y="402"/>
                  </a:lnTo>
                  <a:lnTo>
                    <a:pt x="16718"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55"/>
            <p:cNvSpPr/>
            <p:nvPr/>
          </p:nvSpPr>
          <p:spPr>
            <a:xfrm>
              <a:off x="2456164" y="2808930"/>
              <a:ext cx="147993" cy="179764"/>
            </a:xfrm>
            <a:custGeom>
              <a:rect b="b" l="l" r="r" t="t"/>
              <a:pathLst>
                <a:path extrusionOk="0" h="9500" w="7821">
                  <a:moveTo>
                    <a:pt x="3033" y="1"/>
                  </a:moveTo>
                  <a:lnTo>
                    <a:pt x="1" y="7620"/>
                  </a:lnTo>
                  <a:lnTo>
                    <a:pt x="2808" y="7520"/>
                  </a:lnTo>
                  <a:lnTo>
                    <a:pt x="4687" y="9500"/>
                  </a:lnTo>
                  <a:lnTo>
                    <a:pt x="7820" y="1881"/>
                  </a:lnTo>
                  <a:lnTo>
                    <a:pt x="3033"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55"/>
            <p:cNvSpPr/>
            <p:nvPr/>
          </p:nvSpPr>
          <p:spPr>
            <a:xfrm>
              <a:off x="2449996" y="2802781"/>
              <a:ext cx="160330" cy="193975"/>
            </a:xfrm>
            <a:custGeom>
              <a:rect b="b" l="l" r="r" t="t"/>
              <a:pathLst>
                <a:path extrusionOk="0" h="10251" w="8473">
                  <a:moveTo>
                    <a:pt x="3459" y="627"/>
                  </a:moveTo>
                  <a:lnTo>
                    <a:pt x="7845" y="2306"/>
                  </a:lnTo>
                  <a:lnTo>
                    <a:pt x="5009" y="9483"/>
                  </a:lnTo>
                  <a:lnTo>
                    <a:pt x="3259" y="7644"/>
                  </a:lnTo>
                  <a:lnTo>
                    <a:pt x="627" y="7744"/>
                  </a:lnTo>
                  <a:lnTo>
                    <a:pt x="3459" y="627"/>
                  </a:lnTo>
                  <a:close/>
                  <a:moveTo>
                    <a:pt x="3259" y="0"/>
                  </a:moveTo>
                  <a:lnTo>
                    <a:pt x="1" y="8145"/>
                  </a:lnTo>
                  <a:lnTo>
                    <a:pt x="1" y="8145"/>
                  </a:lnTo>
                  <a:lnTo>
                    <a:pt x="3033" y="8045"/>
                  </a:lnTo>
                  <a:lnTo>
                    <a:pt x="5139" y="10251"/>
                  </a:lnTo>
                  <a:lnTo>
                    <a:pt x="5239" y="9925"/>
                  </a:lnTo>
                  <a:lnTo>
                    <a:pt x="8472" y="2105"/>
                  </a:lnTo>
                  <a:lnTo>
                    <a:pt x="3259"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55"/>
            <p:cNvSpPr/>
            <p:nvPr/>
          </p:nvSpPr>
          <p:spPr>
            <a:xfrm>
              <a:off x="2564774" y="2808930"/>
              <a:ext cx="148447" cy="179764"/>
            </a:xfrm>
            <a:custGeom>
              <a:rect b="b" l="l" r="r" t="t"/>
              <a:pathLst>
                <a:path extrusionOk="0" h="9500" w="7845">
                  <a:moveTo>
                    <a:pt x="4812" y="1"/>
                  </a:moveTo>
                  <a:lnTo>
                    <a:pt x="0" y="1881"/>
                  </a:lnTo>
                  <a:lnTo>
                    <a:pt x="3033" y="9500"/>
                  </a:lnTo>
                  <a:lnTo>
                    <a:pt x="5013" y="7520"/>
                  </a:lnTo>
                  <a:lnTo>
                    <a:pt x="7845" y="7620"/>
                  </a:lnTo>
                  <a:lnTo>
                    <a:pt x="7845" y="7620"/>
                  </a:lnTo>
                  <a:lnTo>
                    <a:pt x="4812"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55"/>
            <p:cNvSpPr/>
            <p:nvPr/>
          </p:nvSpPr>
          <p:spPr>
            <a:xfrm>
              <a:off x="2559079" y="2802781"/>
              <a:ext cx="159838" cy="193975"/>
            </a:xfrm>
            <a:custGeom>
              <a:rect b="b" l="l" r="r" t="t"/>
              <a:pathLst>
                <a:path extrusionOk="0" h="10251" w="8447">
                  <a:moveTo>
                    <a:pt x="5013" y="627"/>
                  </a:moveTo>
                  <a:lnTo>
                    <a:pt x="7820" y="7744"/>
                  </a:lnTo>
                  <a:lnTo>
                    <a:pt x="5213" y="7644"/>
                  </a:lnTo>
                  <a:lnTo>
                    <a:pt x="3421" y="9436"/>
                  </a:lnTo>
                  <a:lnTo>
                    <a:pt x="3421" y="9436"/>
                  </a:lnTo>
                  <a:lnTo>
                    <a:pt x="627" y="2306"/>
                  </a:lnTo>
                  <a:lnTo>
                    <a:pt x="5013" y="627"/>
                  </a:lnTo>
                  <a:close/>
                  <a:moveTo>
                    <a:pt x="5213" y="0"/>
                  </a:moveTo>
                  <a:lnTo>
                    <a:pt x="0" y="2105"/>
                  </a:lnTo>
                  <a:lnTo>
                    <a:pt x="3233" y="10251"/>
                  </a:lnTo>
                  <a:lnTo>
                    <a:pt x="3434" y="10025"/>
                  </a:lnTo>
                  <a:lnTo>
                    <a:pt x="5314" y="8045"/>
                  </a:lnTo>
                  <a:lnTo>
                    <a:pt x="8446" y="8145"/>
                  </a:lnTo>
                  <a:lnTo>
                    <a:pt x="5213"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55"/>
            <p:cNvSpPr/>
            <p:nvPr/>
          </p:nvSpPr>
          <p:spPr>
            <a:xfrm>
              <a:off x="2436258" y="2595532"/>
              <a:ext cx="296421" cy="300224"/>
            </a:xfrm>
            <a:custGeom>
              <a:rect b="b" l="l" r="r" t="t"/>
              <a:pathLst>
                <a:path extrusionOk="0" h="15866" w="15665">
                  <a:moveTo>
                    <a:pt x="7845" y="1"/>
                  </a:moveTo>
                  <a:lnTo>
                    <a:pt x="6491" y="527"/>
                  </a:lnTo>
                  <a:lnTo>
                    <a:pt x="5113" y="527"/>
                  </a:lnTo>
                  <a:lnTo>
                    <a:pt x="4085" y="1454"/>
                  </a:lnTo>
                  <a:lnTo>
                    <a:pt x="2732" y="1880"/>
                  </a:lnTo>
                  <a:lnTo>
                    <a:pt x="2105" y="3133"/>
                  </a:lnTo>
                  <a:lnTo>
                    <a:pt x="952" y="3961"/>
                  </a:lnTo>
                  <a:lnTo>
                    <a:pt x="727" y="5314"/>
                  </a:lnTo>
                  <a:lnTo>
                    <a:pt x="0" y="6567"/>
                  </a:lnTo>
                  <a:lnTo>
                    <a:pt x="326" y="7946"/>
                  </a:lnTo>
                  <a:lnTo>
                    <a:pt x="0" y="9299"/>
                  </a:lnTo>
                  <a:lnTo>
                    <a:pt x="727" y="10552"/>
                  </a:lnTo>
                  <a:lnTo>
                    <a:pt x="952" y="11905"/>
                  </a:lnTo>
                  <a:lnTo>
                    <a:pt x="2105" y="12833"/>
                  </a:lnTo>
                  <a:lnTo>
                    <a:pt x="2732" y="14086"/>
                  </a:lnTo>
                  <a:lnTo>
                    <a:pt x="4085" y="14512"/>
                  </a:lnTo>
                  <a:lnTo>
                    <a:pt x="5113" y="15464"/>
                  </a:lnTo>
                  <a:lnTo>
                    <a:pt x="6491" y="15339"/>
                  </a:lnTo>
                  <a:lnTo>
                    <a:pt x="7845" y="15865"/>
                  </a:lnTo>
                  <a:lnTo>
                    <a:pt x="9198" y="15339"/>
                  </a:lnTo>
                  <a:lnTo>
                    <a:pt x="10551" y="15464"/>
                  </a:lnTo>
                  <a:lnTo>
                    <a:pt x="11604" y="14512"/>
                  </a:lnTo>
                  <a:lnTo>
                    <a:pt x="12957" y="14086"/>
                  </a:lnTo>
                  <a:lnTo>
                    <a:pt x="13584" y="12833"/>
                  </a:lnTo>
                  <a:lnTo>
                    <a:pt x="14737" y="11905"/>
                  </a:lnTo>
                  <a:lnTo>
                    <a:pt x="14937" y="10552"/>
                  </a:lnTo>
                  <a:lnTo>
                    <a:pt x="15664" y="9299"/>
                  </a:lnTo>
                  <a:lnTo>
                    <a:pt x="15363" y="7946"/>
                  </a:lnTo>
                  <a:lnTo>
                    <a:pt x="15664" y="6567"/>
                  </a:lnTo>
                  <a:lnTo>
                    <a:pt x="14937" y="5314"/>
                  </a:lnTo>
                  <a:lnTo>
                    <a:pt x="14737" y="3961"/>
                  </a:lnTo>
                  <a:lnTo>
                    <a:pt x="13584" y="3133"/>
                  </a:lnTo>
                  <a:lnTo>
                    <a:pt x="12957" y="1880"/>
                  </a:lnTo>
                  <a:lnTo>
                    <a:pt x="11604" y="1454"/>
                  </a:lnTo>
                  <a:lnTo>
                    <a:pt x="10551" y="527"/>
                  </a:lnTo>
                  <a:lnTo>
                    <a:pt x="9198" y="527"/>
                  </a:lnTo>
                  <a:lnTo>
                    <a:pt x="7845"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55"/>
            <p:cNvSpPr/>
            <p:nvPr/>
          </p:nvSpPr>
          <p:spPr>
            <a:xfrm>
              <a:off x="2432455" y="2591747"/>
              <a:ext cx="304482" cy="310178"/>
            </a:xfrm>
            <a:custGeom>
              <a:rect b="b" l="l" r="r" t="t"/>
              <a:pathLst>
                <a:path extrusionOk="0" h="16392" w="16091">
                  <a:moveTo>
                    <a:pt x="8046" y="401"/>
                  </a:moveTo>
                  <a:lnTo>
                    <a:pt x="9299" y="927"/>
                  </a:lnTo>
                  <a:lnTo>
                    <a:pt x="10652" y="927"/>
                  </a:lnTo>
                  <a:lnTo>
                    <a:pt x="11705" y="1755"/>
                  </a:lnTo>
                  <a:lnTo>
                    <a:pt x="13058" y="2181"/>
                  </a:lnTo>
                  <a:lnTo>
                    <a:pt x="13685" y="3434"/>
                  </a:lnTo>
                  <a:lnTo>
                    <a:pt x="14712" y="4261"/>
                  </a:lnTo>
                  <a:lnTo>
                    <a:pt x="14938" y="5639"/>
                  </a:lnTo>
                  <a:lnTo>
                    <a:pt x="15665" y="6767"/>
                  </a:lnTo>
                  <a:lnTo>
                    <a:pt x="15339" y="8146"/>
                  </a:lnTo>
                  <a:lnTo>
                    <a:pt x="15339" y="8246"/>
                  </a:lnTo>
                  <a:lnTo>
                    <a:pt x="15665" y="9499"/>
                  </a:lnTo>
                  <a:lnTo>
                    <a:pt x="14938" y="10652"/>
                  </a:lnTo>
                  <a:lnTo>
                    <a:pt x="14712" y="12005"/>
                  </a:lnTo>
                  <a:lnTo>
                    <a:pt x="13685" y="12832"/>
                  </a:lnTo>
                  <a:lnTo>
                    <a:pt x="13058" y="14085"/>
                  </a:lnTo>
                  <a:lnTo>
                    <a:pt x="11705" y="14511"/>
                  </a:lnTo>
                  <a:lnTo>
                    <a:pt x="10652" y="15439"/>
                  </a:lnTo>
                  <a:lnTo>
                    <a:pt x="9299" y="15339"/>
                  </a:lnTo>
                  <a:lnTo>
                    <a:pt x="8046" y="15865"/>
                  </a:lnTo>
                  <a:lnTo>
                    <a:pt x="6793" y="15339"/>
                  </a:lnTo>
                  <a:lnTo>
                    <a:pt x="5439" y="15439"/>
                  </a:lnTo>
                  <a:lnTo>
                    <a:pt x="4386" y="14511"/>
                  </a:lnTo>
                  <a:lnTo>
                    <a:pt x="3033" y="14085"/>
                  </a:lnTo>
                  <a:lnTo>
                    <a:pt x="2407" y="12832"/>
                  </a:lnTo>
                  <a:lnTo>
                    <a:pt x="1354" y="12005"/>
                  </a:lnTo>
                  <a:lnTo>
                    <a:pt x="1153" y="10652"/>
                  </a:lnTo>
                  <a:lnTo>
                    <a:pt x="427" y="9499"/>
                  </a:lnTo>
                  <a:lnTo>
                    <a:pt x="727" y="8146"/>
                  </a:lnTo>
                  <a:lnTo>
                    <a:pt x="427" y="6767"/>
                  </a:lnTo>
                  <a:lnTo>
                    <a:pt x="1153" y="5639"/>
                  </a:lnTo>
                  <a:lnTo>
                    <a:pt x="1354" y="4261"/>
                  </a:lnTo>
                  <a:lnTo>
                    <a:pt x="2407" y="3434"/>
                  </a:lnTo>
                  <a:lnTo>
                    <a:pt x="3033" y="2181"/>
                  </a:lnTo>
                  <a:lnTo>
                    <a:pt x="4386" y="1755"/>
                  </a:lnTo>
                  <a:lnTo>
                    <a:pt x="5439" y="927"/>
                  </a:lnTo>
                  <a:lnTo>
                    <a:pt x="6793" y="927"/>
                  </a:lnTo>
                  <a:lnTo>
                    <a:pt x="8046" y="401"/>
                  </a:lnTo>
                  <a:close/>
                  <a:moveTo>
                    <a:pt x="8046" y="0"/>
                  </a:moveTo>
                  <a:lnTo>
                    <a:pt x="6692" y="501"/>
                  </a:lnTo>
                  <a:lnTo>
                    <a:pt x="5214" y="501"/>
                  </a:lnTo>
                  <a:lnTo>
                    <a:pt x="4186" y="1454"/>
                  </a:lnTo>
                  <a:lnTo>
                    <a:pt x="2808" y="1880"/>
                  </a:lnTo>
                  <a:lnTo>
                    <a:pt x="2081" y="3133"/>
                  </a:lnTo>
                  <a:lnTo>
                    <a:pt x="928" y="4060"/>
                  </a:lnTo>
                  <a:lnTo>
                    <a:pt x="727" y="5514"/>
                  </a:lnTo>
                  <a:lnTo>
                    <a:pt x="1" y="6767"/>
                  </a:lnTo>
                  <a:lnTo>
                    <a:pt x="301" y="8146"/>
                  </a:lnTo>
                  <a:lnTo>
                    <a:pt x="1" y="9599"/>
                  </a:lnTo>
                  <a:lnTo>
                    <a:pt x="727" y="10852"/>
                  </a:lnTo>
                  <a:lnTo>
                    <a:pt x="928" y="12206"/>
                  </a:lnTo>
                  <a:lnTo>
                    <a:pt x="2081" y="13158"/>
                  </a:lnTo>
                  <a:lnTo>
                    <a:pt x="2808" y="14411"/>
                  </a:lnTo>
                  <a:lnTo>
                    <a:pt x="4186" y="14912"/>
                  </a:lnTo>
                  <a:lnTo>
                    <a:pt x="5214" y="15865"/>
                  </a:lnTo>
                  <a:lnTo>
                    <a:pt x="6692" y="15765"/>
                  </a:lnTo>
                  <a:lnTo>
                    <a:pt x="8046" y="16391"/>
                  </a:lnTo>
                  <a:lnTo>
                    <a:pt x="9399" y="15765"/>
                  </a:lnTo>
                  <a:lnTo>
                    <a:pt x="10853" y="15865"/>
                  </a:lnTo>
                  <a:lnTo>
                    <a:pt x="11905" y="14912"/>
                  </a:lnTo>
                  <a:lnTo>
                    <a:pt x="13259" y="14411"/>
                  </a:lnTo>
                  <a:lnTo>
                    <a:pt x="13986" y="13158"/>
                  </a:lnTo>
                  <a:lnTo>
                    <a:pt x="15138" y="12206"/>
                  </a:lnTo>
                  <a:lnTo>
                    <a:pt x="15339" y="10852"/>
                  </a:lnTo>
                  <a:lnTo>
                    <a:pt x="16091" y="9599"/>
                  </a:lnTo>
                  <a:lnTo>
                    <a:pt x="15776" y="8195"/>
                  </a:lnTo>
                  <a:lnTo>
                    <a:pt x="16091" y="6767"/>
                  </a:lnTo>
                  <a:lnTo>
                    <a:pt x="15339" y="5514"/>
                  </a:lnTo>
                  <a:lnTo>
                    <a:pt x="15138" y="4060"/>
                  </a:lnTo>
                  <a:lnTo>
                    <a:pt x="13986" y="3133"/>
                  </a:lnTo>
                  <a:lnTo>
                    <a:pt x="13259" y="1880"/>
                  </a:lnTo>
                  <a:lnTo>
                    <a:pt x="11905" y="1454"/>
                  </a:lnTo>
                  <a:lnTo>
                    <a:pt x="10853" y="501"/>
                  </a:lnTo>
                  <a:lnTo>
                    <a:pt x="9399" y="501"/>
                  </a:lnTo>
                  <a:lnTo>
                    <a:pt x="8046"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55"/>
            <p:cNvSpPr/>
            <p:nvPr/>
          </p:nvSpPr>
          <p:spPr>
            <a:xfrm>
              <a:off x="2479873" y="2642949"/>
              <a:ext cx="209642" cy="207277"/>
            </a:xfrm>
            <a:custGeom>
              <a:rect b="b" l="l" r="r" t="t"/>
              <a:pathLst>
                <a:path extrusionOk="0" h="10954" w="11079">
                  <a:moveTo>
                    <a:pt x="5540" y="302"/>
                  </a:moveTo>
                  <a:cubicBezTo>
                    <a:pt x="6993" y="302"/>
                    <a:pt x="8246" y="828"/>
                    <a:pt x="9199" y="1780"/>
                  </a:cubicBezTo>
                  <a:cubicBezTo>
                    <a:pt x="10126" y="2708"/>
                    <a:pt x="10753" y="4061"/>
                    <a:pt x="10753" y="5440"/>
                  </a:cubicBezTo>
                  <a:cubicBezTo>
                    <a:pt x="10753" y="6893"/>
                    <a:pt x="10126" y="8146"/>
                    <a:pt x="9199" y="9074"/>
                  </a:cubicBezTo>
                  <a:cubicBezTo>
                    <a:pt x="8246" y="10026"/>
                    <a:pt x="6993" y="10653"/>
                    <a:pt x="5540" y="10653"/>
                  </a:cubicBezTo>
                  <a:cubicBezTo>
                    <a:pt x="4061" y="10653"/>
                    <a:pt x="2808" y="10026"/>
                    <a:pt x="1880" y="9074"/>
                  </a:cubicBezTo>
                  <a:cubicBezTo>
                    <a:pt x="928" y="8146"/>
                    <a:pt x="302" y="6893"/>
                    <a:pt x="302" y="5440"/>
                  </a:cubicBezTo>
                  <a:cubicBezTo>
                    <a:pt x="302" y="4061"/>
                    <a:pt x="928" y="2708"/>
                    <a:pt x="1880" y="1780"/>
                  </a:cubicBezTo>
                  <a:cubicBezTo>
                    <a:pt x="2808" y="828"/>
                    <a:pt x="4061" y="302"/>
                    <a:pt x="5540" y="302"/>
                  </a:cubicBezTo>
                  <a:close/>
                  <a:moveTo>
                    <a:pt x="5540" y="1"/>
                  </a:moveTo>
                  <a:cubicBezTo>
                    <a:pt x="2507" y="1"/>
                    <a:pt x="1" y="2407"/>
                    <a:pt x="1" y="5440"/>
                  </a:cubicBezTo>
                  <a:cubicBezTo>
                    <a:pt x="1" y="8447"/>
                    <a:pt x="2507" y="10953"/>
                    <a:pt x="5540" y="10953"/>
                  </a:cubicBezTo>
                  <a:cubicBezTo>
                    <a:pt x="8572" y="10953"/>
                    <a:pt x="11079" y="8447"/>
                    <a:pt x="11079" y="5440"/>
                  </a:cubicBezTo>
                  <a:cubicBezTo>
                    <a:pt x="11079" y="2407"/>
                    <a:pt x="8572" y="1"/>
                    <a:pt x="5540" y="1"/>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55"/>
            <p:cNvSpPr/>
            <p:nvPr/>
          </p:nvSpPr>
          <p:spPr>
            <a:xfrm>
              <a:off x="2163560" y="2870104"/>
              <a:ext cx="182129" cy="8099"/>
            </a:xfrm>
            <a:custGeom>
              <a:rect b="b" l="l" r="r" t="t"/>
              <a:pathLst>
                <a:path extrusionOk="0" h="428" w="9625">
                  <a:moveTo>
                    <a:pt x="1" y="1"/>
                  </a:moveTo>
                  <a:lnTo>
                    <a:pt x="1" y="427"/>
                  </a:lnTo>
                  <a:lnTo>
                    <a:pt x="9625" y="427"/>
                  </a:lnTo>
                  <a:lnTo>
                    <a:pt x="962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55"/>
            <p:cNvSpPr/>
            <p:nvPr/>
          </p:nvSpPr>
          <p:spPr>
            <a:xfrm>
              <a:off x="2827483" y="2870104"/>
              <a:ext cx="182129" cy="8099"/>
            </a:xfrm>
            <a:custGeom>
              <a:rect b="b" l="l" r="r" t="t"/>
              <a:pathLst>
                <a:path extrusionOk="0" h="428" w="9625">
                  <a:moveTo>
                    <a:pt x="1" y="1"/>
                  </a:moveTo>
                  <a:lnTo>
                    <a:pt x="1" y="427"/>
                  </a:lnTo>
                  <a:lnTo>
                    <a:pt x="9625" y="427"/>
                  </a:lnTo>
                  <a:lnTo>
                    <a:pt x="962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55"/>
            <p:cNvSpPr/>
            <p:nvPr/>
          </p:nvSpPr>
          <p:spPr>
            <a:xfrm>
              <a:off x="3250495" y="1182803"/>
              <a:ext cx="454348" cy="454348"/>
            </a:xfrm>
            <a:custGeom>
              <a:rect b="b" l="l" r="r" t="t"/>
              <a:pathLst>
                <a:path extrusionOk="0" h="24011" w="24011">
                  <a:moveTo>
                    <a:pt x="12006" y="1"/>
                  </a:moveTo>
                  <a:cubicBezTo>
                    <a:pt x="5314" y="1"/>
                    <a:pt x="1" y="5414"/>
                    <a:pt x="1" y="12006"/>
                  </a:cubicBezTo>
                  <a:cubicBezTo>
                    <a:pt x="1" y="18697"/>
                    <a:pt x="5314" y="24011"/>
                    <a:pt x="12006" y="24011"/>
                  </a:cubicBezTo>
                  <a:cubicBezTo>
                    <a:pt x="18597" y="24011"/>
                    <a:pt x="24011" y="18697"/>
                    <a:pt x="24011" y="12006"/>
                  </a:cubicBezTo>
                  <a:cubicBezTo>
                    <a:pt x="24011" y="5414"/>
                    <a:pt x="18597" y="1"/>
                    <a:pt x="1200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55"/>
            <p:cNvSpPr/>
            <p:nvPr/>
          </p:nvSpPr>
          <p:spPr>
            <a:xfrm>
              <a:off x="3246711" y="1178546"/>
              <a:ext cx="462409" cy="462409"/>
            </a:xfrm>
            <a:custGeom>
              <a:rect b="b" l="l" r="r" t="t"/>
              <a:pathLst>
                <a:path extrusionOk="0" h="24437" w="24437">
                  <a:moveTo>
                    <a:pt x="12206" y="426"/>
                  </a:moveTo>
                  <a:cubicBezTo>
                    <a:pt x="15439" y="426"/>
                    <a:pt x="18371" y="1779"/>
                    <a:pt x="20552" y="3885"/>
                  </a:cubicBezTo>
                  <a:cubicBezTo>
                    <a:pt x="22657" y="6065"/>
                    <a:pt x="24010" y="8998"/>
                    <a:pt x="24010" y="12231"/>
                  </a:cubicBezTo>
                  <a:cubicBezTo>
                    <a:pt x="24010" y="15464"/>
                    <a:pt x="22657" y="18496"/>
                    <a:pt x="20552" y="20577"/>
                  </a:cubicBezTo>
                  <a:cubicBezTo>
                    <a:pt x="18371" y="22782"/>
                    <a:pt x="15439" y="24035"/>
                    <a:pt x="12206" y="24035"/>
                  </a:cubicBezTo>
                  <a:cubicBezTo>
                    <a:pt x="8973" y="24035"/>
                    <a:pt x="5940" y="22782"/>
                    <a:pt x="3860" y="20577"/>
                  </a:cubicBezTo>
                  <a:cubicBezTo>
                    <a:pt x="1654" y="18496"/>
                    <a:pt x="401" y="15464"/>
                    <a:pt x="401" y="12231"/>
                  </a:cubicBezTo>
                  <a:cubicBezTo>
                    <a:pt x="401" y="8998"/>
                    <a:pt x="1654" y="6065"/>
                    <a:pt x="3860" y="3885"/>
                  </a:cubicBezTo>
                  <a:cubicBezTo>
                    <a:pt x="5940" y="1779"/>
                    <a:pt x="8973" y="426"/>
                    <a:pt x="12206" y="426"/>
                  </a:cubicBezTo>
                  <a:close/>
                  <a:moveTo>
                    <a:pt x="12206" y="0"/>
                  </a:moveTo>
                  <a:cubicBezTo>
                    <a:pt x="5414" y="0"/>
                    <a:pt x="0" y="5539"/>
                    <a:pt x="0" y="12231"/>
                  </a:cubicBezTo>
                  <a:cubicBezTo>
                    <a:pt x="0" y="19023"/>
                    <a:pt x="5414" y="24436"/>
                    <a:pt x="12206" y="24436"/>
                  </a:cubicBezTo>
                  <a:cubicBezTo>
                    <a:pt x="18898" y="24436"/>
                    <a:pt x="24437" y="19023"/>
                    <a:pt x="24437" y="12231"/>
                  </a:cubicBezTo>
                  <a:cubicBezTo>
                    <a:pt x="24437" y="5539"/>
                    <a:pt x="18898" y="0"/>
                    <a:pt x="12206"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55"/>
            <p:cNvSpPr/>
            <p:nvPr/>
          </p:nvSpPr>
          <p:spPr>
            <a:xfrm>
              <a:off x="3379011" y="1240192"/>
              <a:ext cx="106723" cy="242170"/>
            </a:xfrm>
            <a:custGeom>
              <a:rect b="b" l="l" r="r" t="t"/>
              <a:pathLst>
                <a:path extrusionOk="0" h="12798" w="5640">
                  <a:moveTo>
                    <a:pt x="5214" y="0"/>
                  </a:moveTo>
                  <a:cubicBezTo>
                    <a:pt x="5013" y="0"/>
                    <a:pt x="4788" y="201"/>
                    <a:pt x="4788" y="401"/>
                  </a:cubicBezTo>
                  <a:lnTo>
                    <a:pt x="4788" y="8772"/>
                  </a:lnTo>
                  <a:lnTo>
                    <a:pt x="201" y="12005"/>
                  </a:lnTo>
                  <a:cubicBezTo>
                    <a:pt x="1" y="12206"/>
                    <a:pt x="1" y="12406"/>
                    <a:pt x="101" y="12632"/>
                  </a:cubicBezTo>
                  <a:cubicBezTo>
                    <a:pt x="160" y="12749"/>
                    <a:pt x="296" y="12798"/>
                    <a:pt x="439" y="12798"/>
                  </a:cubicBezTo>
                  <a:cubicBezTo>
                    <a:pt x="540" y="12798"/>
                    <a:pt x="645" y="12774"/>
                    <a:pt x="728" y="12732"/>
                  </a:cubicBezTo>
                  <a:lnTo>
                    <a:pt x="5414" y="9273"/>
                  </a:lnTo>
                  <a:cubicBezTo>
                    <a:pt x="5540" y="9273"/>
                    <a:pt x="5640" y="9073"/>
                    <a:pt x="5640" y="8973"/>
                  </a:cubicBezTo>
                  <a:lnTo>
                    <a:pt x="5640" y="401"/>
                  </a:lnTo>
                  <a:cubicBezTo>
                    <a:pt x="5640" y="201"/>
                    <a:pt x="5414" y="0"/>
                    <a:pt x="5214"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55"/>
            <p:cNvSpPr/>
            <p:nvPr/>
          </p:nvSpPr>
          <p:spPr>
            <a:xfrm>
              <a:off x="2432455" y="1340723"/>
              <a:ext cx="53134" cy="138494"/>
            </a:xfrm>
            <a:custGeom>
              <a:rect b="b" l="l" r="r" t="t"/>
              <a:pathLst>
                <a:path extrusionOk="0" h="7319" w="2808">
                  <a:moveTo>
                    <a:pt x="301" y="0"/>
                  </a:moveTo>
                  <a:lnTo>
                    <a:pt x="1" y="101"/>
                  </a:lnTo>
                  <a:cubicBezTo>
                    <a:pt x="727" y="2507"/>
                    <a:pt x="1554" y="4913"/>
                    <a:pt x="2407" y="7319"/>
                  </a:cubicBezTo>
                  <a:lnTo>
                    <a:pt x="2808" y="7219"/>
                  </a:lnTo>
                  <a:cubicBezTo>
                    <a:pt x="1980" y="4813"/>
                    <a:pt x="1153" y="2407"/>
                    <a:pt x="3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55"/>
            <p:cNvSpPr/>
            <p:nvPr/>
          </p:nvSpPr>
          <p:spPr>
            <a:xfrm>
              <a:off x="2683319" y="1340723"/>
              <a:ext cx="53607" cy="138494"/>
            </a:xfrm>
            <a:custGeom>
              <a:rect b="b" l="l" r="r" t="t"/>
              <a:pathLst>
                <a:path extrusionOk="0" h="7319" w="2833">
                  <a:moveTo>
                    <a:pt x="2507" y="0"/>
                  </a:moveTo>
                  <a:cubicBezTo>
                    <a:pt x="1680" y="2407"/>
                    <a:pt x="828" y="4813"/>
                    <a:pt x="1" y="7219"/>
                  </a:cubicBezTo>
                  <a:lnTo>
                    <a:pt x="427" y="7319"/>
                  </a:lnTo>
                  <a:cubicBezTo>
                    <a:pt x="1254" y="4913"/>
                    <a:pt x="2081" y="2507"/>
                    <a:pt x="2833" y="101"/>
                  </a:cubicBezTo>
                  <a:lnTo>
                    <a:pt x="2507" y="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55"/>
            <p:cNvSpPr/>
            <p:nvPr/>
          </p:nvSpPr>
          <p:spPr>
            <a:xfrm>
              <a:off x="2580423" y="1350676"/>
              <a:ext cx="8080" cy="118587"/>
            </a:xfrm>
            <a:custGeom>
              <a:rect b="b" l="l" r="r" t="t"/>
              <a:pathLst>
                <a:path extrusionOk="0" h="6267" w="427">
                  <a:moveTo>
                    <a:pt x="0" y="1"/>
                  </a:moveTo>
                  <a:lnTo>
                    <a:pt x="0" y="6266"/>
                  </a:lnTo>
                  <a:lnTo>
                    <a:pt x="426" y="6266"/>
                  </a:lnTo>
                  <a:lnTo>
                    <a:pt x="426"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55"/>
            <p:cNvSpPr/>
            <p:nvPr/>
          </p:nvSpPr>
          <p:spPr>
            <a:xfrm>
              <a:off x="1193295" y="2773376"/>
              <a:ext cx="551572" cy="8080"/>
            </a:xfrm>
            <a:custGeom>
              <a:rect b="b" l="l" r="r" t="t"/>
              <a:pathLst>
                <a:path extrusionOk="0" h="427" w="29149">
                  <a:moveTo>
                    <a:pt x="0" y="0"/>
                  </a:moveTo>
                  <a:lnTo>
                    <a:pt x="0" y="426"/>
                  </a:lnTo>
                  <a:lnTo>
                    <a:pt x="29148" y="426"/>
                  </a:lnTo>
                  <a:lnTo>
                    <a:pt x="29148" y="0"/>
                  </a:lnTo>
                  <a:close/>
                </a:path>
              </a:pathLst>
            </a:custGeom>
            <a:solidFill>
              <a:schemeClr val="accent2"/>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55"/>
            <p:cNvSpPr/>
            <p:nvPr/>
          </p:nvSpPr>
          <p:spPr>
            <a:xfrm>
              <a:off x="1612504" y="2717879"/>
              <a:ext cx="270819" cy="8080"/>
            </a:xfrm>
            <a:custGeom>
              <a:rect b="b" l="l" r="r" t="t"/>
              <a:pathLst>
                <a:path extrusionOk="0" h="427" w="14312">
                  <a:moveTo>
                    <a:pt x="1" y="1"/>
                  </a:moveTo>
                  <a:lnTo>
                    <a:pt x="1" y="427"/>
                  </a:lnTo>
                  <a:lnTo>
                    <a:pt x="14312" y="427"/>
                  </a:lnTo>
                  <a:lnTo>
                    <a:pt x="14312" y="1"/>
                  </a:lnTo>
                  <a:close/>
                </a:path>
              </a:pathLst>
            </a:custGeom>
            <a:solidFill>
              <a:schemeClr val="accent2"/>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55"/>
            <p:cNvSpPr/>
            <p:nvPr/>
          </p:nvSpPr>
          <p:spPr>
            <a:xfrm>
              <a:off x="3462001" y="2101393"/>
              <a:ext cx="618444" cy="8080"/>
            </a:xfrm>
            <a:custGeom>
              <a:rect b="b" l="l" r="r" t="t"/>
              <a:pathLst>
                <a:path extrusionOk="0" h="427" w="32683">
                  <a:moveTo>
                    <a:pt x="1" y="0"/>
                  </a:moveTo>
                  <a:lnTo>
                    <a:pt x="1" y="426"/>
                  </a:lnTo>
                  <a:lnTo>
                    <a:pt x="32683" y="426"/>
                  </a:lnTo>
                  <a:lnTo>
                    <a:pt x="32683" y="0"/>
                  </a:lnTo>
                  <a:close/>
                </a:path>
              </a:pathLst>
            </a:custGeom>
            <a:solidFill>
              <a:srgbClr val="BEBAC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55"/>
            <p:cNvSpPr/>
            <p:nvPr/>
          </p:nvSpPr>
          <p:spPr>
            <a:xfrm>
              <a:off x="3333486" y="2046369"/>
              <a:ext cx="357616" cy="7607"/>
            </a:xfrm>
            <a:custGeom>
              <a:rect b="b" l="l" r="r" t="t"/>
              <a:pathLst>
                <a:path extrusionOk="0" h="402" w="18899">
                  <a:moveTo>
                    <a:pt x="1" y="1"/>
                  </a:moveTo>
                  <a:lnTo>
                    <a:pt x="1" y="402"/>
                  </a:lnTo>
                  <a:lnTo>
                    <a:pt x="18898" y="402"/>
                  </a:lnTo>
                  <a:lnTo>
                    <a:pt x="18898" y="1"/>
                  </a:lnTo>
                  <a:close/>
                </a:path>
              </a:pathLst>
            </a:custGeom>
            <a:solidFill>
              <a:srgbClr val="BEBAC6"/>
            </a:solidFill>
            <a:ln cap="flat" cmpd="sng" w="9525">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3" name="Google Shape;1103;p55"/>
            <p:cNvGrpSpPr/>
            <p:nvPr/>
          </p:nvGrpSpPr>
          <p:grpSpPr>
            <a:xfrm flipH="1">
              <a:off x="936623" y="1445473"/>
              <a:ext cx="734772" cy="588731"/>
              <a:chOff x="10049025" y="922900"/>
              <a:chExt cx="537625" cy="430800"/>
            </a:xfrm>
          </p:grpSpPr>
          <p:sp>
            <p:nvSpPr>
              <p:cNvPr id="1104" name="Google Shape;1104;p55"/>
              <p:cNvSpPr/>
              <p:nvPr/>
            </p:nvSpPr>
            <p:spPr>
              <a:xfrm>
                <a:off x="10056525" y="930425"/>
                <a:ext cx="521975" cy="331475"/>
              </a:xfrm>
              <a:custGeom>
                <a:rect b="b" l="l" r="r" t="t"/>
                <a:pathLst>
                  <a:path extrusionOk="0" h="13259" w="20879">
                    <a:moveTo>
                      <a:pt x="14412" y="0"/>
                    </a:moveTo>
                    <a:lnTo>
                      <a:pt x="1" y="226"/>
                    </a:lnTo>
                    <a:cubicBezTo>
                      <a:pt x="1254" y="2506"/>
                      <a:pt x="2407" y="4812"/>
                      <a:pt x="3334" y="7218"/>
                    </a:cubicBezTo>
                    <a:lnTo>
                      <a:pt x="12532" y="13258"/>
                    </a:lnTo>
                    <a:lnTo>
                      <a:pt x="20878" y="12757"/>
                    </a:lnTo>
                    <a:lnTo>
                      <a:pt x="14412" y="0"/>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55"/>
              <p:cNvSpPr/>
              <p:nvPr/>
            </p:nvSpPr>
            <p:spPr>
              <a:xfrm>
                <a:off x="10049025" y="922900"/>
                <a:ext cx="537625" cy="347150"/>
              </a:xfrm>
              <a:custGeom>
                <a:rect b="b" l="l" r="r" t="t"/>
                <a:pathLst>
                  <a:path extrusionOk="0" h="13886" w="21505">
                    <a:moveTo>
                      <a:pt x="14574" y="527"/>
                    </a:moveTo>
                    <a:cubicBezTo>
                      <a:pt x="16433" y="4242"/>
                      <a:pt x="18292" y="7862"/>
                      <a:pt x="20151" y="11579"/>
                    </a:cubicBezTo>
                    <a:cubicBezTo>
                      <a:pt x="20376" y="11973"/>
                      <a:pt x="20614" y="12366"/>
                      <a:pt x="20804" y="12760"/>
                    </a:cubicBezTo>
                    <a:lnTo>
                      <a:pt x="20804" y="12760"/>
                    </a:lnTo>
                    <a:cubicBezTo>
                      <a:pt x="18222" y="12953"/>
                      <a:pt x="15639" y="13167"/>
                      <a:pt x="13033" y="13359"/>
                    </a:cubicBezTo>
                    <a:lnTo>
                      <a:pt x="12933" y="13359"/>
                    </a:lnTo>
                    <a:cubicBezTo>
                      <a:pt x="12832" y="13359"/>
                      <a:pt x="12732" y="13259"/>
                      <a:pt x="12732" y="13259"/>
                    </a:cubicBezTo>
                    <a:cubicBezTo>
                      <a:pt x="12206" y="12933"/>
                      <a:pt x="11780" y="12632"/>
                      <a:pt x="11379" y="12306"/>
                    </a:cubicBezTo>
                    <a:cubicBezTo>
                      <a:pt x="9800" y="11379"/>
                      <a:pt x="8346" y="10326"/>
                      <a:pt x="6892" y="9399"/>
                    </a:cubicBezTo>
                    <a:cubicBezTo>
                      <a:pt x="5891" y="8707"/>
                      <a:pt x="4889" y="8106"/>
                      <a:pt x="3909" y="7402"/>
                    </a:cubicBezTo>
                    <a:lnTo>
                      <a:pt x="3909" y="7402"/>
                    </a:lnTo>
                    <a:cubicBezTo>
                      <a:pt x="2933" y="5179"/>
                      <a:pt x="1872" y="2958"/>
                      <a:pt x="726" y="817"/>
                    </a:cubicBezTo>
                    <a:lnTo>
                      <a:pt x="726" y="817"/>
                    </a:lnTo>
                    <a:cubicBezTo>
                      <a:pt x="4768" y="720"/>
                      <a:pt x="8788" y="623"/>
                      <a:pt x="12832" y="527"/>
                    </a:cubicBezTo>
                    <a:close/>
                    <a:moveTo>
                      <a:pt x="14712" y="0"/>
                    </a:moveTo>
                    <a:cubicBezTo>
                      <a:pt x="10527" y="101"/>
                      <a:pt x="6366" y="201"/>
                      <a:pt x="2181" y="301"/>
                    </a:cubicBezTo>
                    <a:lnTo>
                      <a:pt x="301" y="301"/>
                    </a:lnTo>
                    <a:cubicBezTo>
                      <a:pt x="100" y="301"/>
                      <a:pt x="0" y="527"/>
                      <a:pt x="100" y="727"/>
                    </a:cubicBezTo>
                    <a:cubicBezTo>
                      <a:pt x="1343" y="2890"/>
                      <a:pt x="2364" y="5176"/>
                      <a:pt x="3408" y="7560"/>
                    </a:cubicBezTo>
                    <a:lnTo>
                      <a:pt x="3408" y="7560"/>
                    </a:lnTo>
                    <a:cubicBezTo>
                      <a:pt x="3411" y="7606"/>
                      <a:pt x="3428" y="7647"/>
                      <a:pt x="3462" y="7679"/>
                    </a:cubicBezTo>
                    <a:lnTo>
                      <a:pt x="3462" y="7679"/>
                    </a:lnTo>
                    <a:cubicBezTo>
                      <a:pt x="3505" y="7746"/>
                      <a:pt x="3576" y="7784"/>
                      <a:pt x="3651" y="7796"/>
                    </a:cubicBezTo>
                    <a:lnTo>
                      <a:pt x="3651" y="7796"/>
                    </a:lnTo>
                    <a:cubicBezTo>
                      <a:pt x="6015" y="9352"/>
                      <a:pt x="8285" y="10978"/>
                      <a:pt x="10652" y="12532"/>
                    </a:cubicBezTo>
                    <a:cubicBezTo>
                      <a:pt x="11153" y="12832"/>
                      <a:pt x="11679" y="13259"/>
                      <a:pt x="12206" y="13559"/>
                    </a:cubicBezTo>
                    <a:cubicBezTo>
                      <a:pt x="12406" y="13685"/>
                      <a:pt x="12632" y="13885"/>
                      <a:pt x="12832" y="13885"/>
                    </a:cubicBezTo>
                    <a:cubicBezTo>
                      <a:pt x="13258" y="13885"/>
                      <a:pt x="13785" y="13785"/>
                      <a:pt x="14286" y="13785"/>
                    </a:cubicBezTo>
                    <a:cubicBezTo>
                      <a:pt x="15138" y="13685"/>
                      <a:pt x="16065" y="13685"/>
                      <a:pt x="16918" y="13559"/>
                    </a:cubicBezTo>
                    <a:cubicBezTo>
                      <a:pt x="18371" y="13459"/>
                      <a:pt x="19725" y="13359"/>
                      <a:pt x="21178" y="13259"/>
                    </a:cubicBezTo>
                    <a:cubicBezTo>
                      <a:pt x="21404" y="13259"/>
                      <a:pt x="21504" y="13058"/>
                      <a:pt x="21404" y="12933"/>
                    </a:cubicBezTo>
                    <a:lnTo>
                      <a:pt x="15765" y="1654"/>
                    </a:lnTo>
                    <a:cubicBezTo>
                      <a:pt x="15439" y="1153"/>
                      <a:pt x="15138" y="627"/>
                      <a:pt x="14912" y="101"/>
                    </a:cubicBezTo>
                    <a:cubicBezTo>
                      <a:pt x="14812" y="101"/>
                      <a:pt x="14812" y="0"/>
                      <a:pt x="1471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55"/>
              <p:cNvSpPr/>
              <p:nvPr/>
            </p:nvSpPr>
            <p:spPr>
              <a:xfrm>
                <a:off x="10351650" y="961750"/>
                <a:ext cx="44500" cy="75825"/>
              </a:xfrm>
              <a:custGeom>
                <a:rect b="b" l="l" r="r" t="t"/>
                <a:pathLst>
                  <a:path extrusionOk="0" h="3033" w="1780">
                    <a:moveTo>
                      <a:pt x="1780" y="0"/>
                    </a:moveTo>
                    <a:lnTo>
                      <a:pt x="1780" y="0"/>
                    </a:lnTo>
                    <a:cubicBezTo>
                      <a:pt x="1153" y="953"/>
                      <a:pt x="527" y="1980"/>
                      <a:pt x="0" y="3033"/>
                    </a:cubicBezTo>
                    <a:lnTo>
                      <a:pt x="1780" y="0"/>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55"/>
              <p:cNvSpPr/>
              <p:nvPr/>
            </p:nvSpPr>
            <p:spPr>
              <a:xfrm>
                <a:off x="10344450" y="955525"/>
                <a:ext cx="60000" cy="88025"/>
              </a:xfrm>
              <a:custGeom>
                <a:rect b="b" l="l" r="r" t="t"/>
                <a:pathLst>
                  <a:path extrusionOk="0" h="3521" w="2400">
                    <a:moveTo>
                      <a:pt x="2109" y="0"/>
                    </a:moveTo>
                    <a:cubicBezTo>
                      <a:pt x="2021" y="0"/>
                      <a:pt x="1921" y="44"/>
                      <a:pt x="1842" y="149"/>
                    </a:cubicBezTo>
                    <a:cubicBezTo>
                      <a:pt x="1216" y="1101"/>
                      <a:pt x="589" y="2129"/>
                      <a:pt x="88" y="3182"/>
                    </a:cubicBezTo>
                    <a:cubicBezTo>
                      <a:pt x="1" y="3321"/>
                      <a:pt x="180" y="3520"/>
                      <a:pt x="331" y="3520"/>
                    </a:cubicBezTo>
                    <a:cubicBezTo>
                      <a:pt x="397" y="3520"/>
                      <a:pt x="458" y="3482"/>
                      <a:pt x="489" y="3382"/>
                    </a:cubicBezTo>
                    <a:cubicBezTo>
                      <a:pt x="1116" y="2354"/>
                      <a:pt x="1642" y="1302"/>
                      <a:pt x="2268" y="349"/>
                    </a:cubicBezTo>
                    <a:cubicBezTo>
                      <a:pt x="2399" y="154"/>
                      <a:pt x="2274" y="0"/>
                      <a:pt x="2109"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55"/>
              <p:cNvSpPr/>
              <p:nvPr/>
            </p:nvSpPr>
            <p:spPr>
              <a:xfrm>
                <a:off x="10098525" y="969875"/>
                <a:ext cx="31350" cy="33875"/>
              </a:xfrm>
              <a:custGeom>
                <a:rect b="b" l="l" r="r" t="t"/>
                <a:pathLst>
                  <a:path extrusionOk="0" h="1355" w="1254">
                    <a:moveTo>
                      <a:pt x="0" y="1"/>
                    </a:moveTo>
                    <a:lnTo>
                      <a:pt x="0" y="1"/>
                    </a:lnTo>
                    <a:cubicBezTo>
                      <a:pt x="401" y="527"/>
                      <a:pt x="827" y="928"/>
                      <a:pt x="1253" y="1354"/>
                    </a:cubicBezTo>
                    <a:lnTo>
                      <a:pt x="0" y="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55"/>
              <p:cNvSpPr/>
              <p:nvPr/>
            </p:nvSpPr>
            <p:spPr>
              <a:xfrm>
                <a:off x="10090375" y="965025"/>
                <a:ext cx="44500" cy="45625"/>
              </a:xfrm>
              <a:custGeom>
                <a:rect b="b" l="l" r="r" t="t"/>
                <a:pathLst>
                  <a:path extrusionOk="0" h="1825" w="1780">
                    <a:moveTo>
                      <a:pt x="323" y="1"/>
                    </a:moveTo>
                    <a:cubicBezTo>
                      <a:pt x="245" y="1"/>
                      <a:pt x="163" y="32"/>
                      <a:pt x="101" y="95"/>
                    </a:cubicBezTo>
                    <a:cubicBezTo>
                      <a:pt x="0" y="195"/>
                      <a:pt x="0" y="295"/>
                      <a:pt x="101" y="396"/>
                    </a:cubicBezTo>
                    <a:cubicBezTo>
                      <a:pt x="527" y="822"/>
                      <a:pt x="953" y="1348"/>
                      <a:pt x="1354" y="1749"/>
                    </a:cubicBezTo>
                    <a:cubicBezTo>
                      <a:pt x="1416" y="1799"/>
                      <a:pt x="1498" y="1824"/>
                      <a:pt x="1576" y="1824"/>
                    </a:cubicBezTo>
                    <a:cubicBezTo>
                      <a:pt x="1654" y="1824"/>
                      <a:pt x="1730" y="1799"/>
                      <a:pt x="1780" y="1749"/>
                    </a:cubicBezTo>
                    <a:lnTo>
                      <a:pt x="1780" y="1348"/>
                    </a:lnTo>
                    <a:lnTo>
                      <a:pt x="527" y="95"/>
                    </a:lnTo>
                    <a:cubicBezTo>
                      <a:pt x="476" y="32"/>
                      <a:pt x="401" y="1"/>
                      <a:pt x="32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55"/>
              <p:cNvSpPr/>
              <p:nvPr/>
            </p:nvSpPr>
            <p:spPr>
              <a:xfrm>
                <a:off x="10479475" y="1207350"/>
                <a:ext cx="57675" cy="15700"/>
              </a:xfrm>
              <a:custGeom>
                <a:rect b="b" l="l" r="r" t="t"/>
                <a:pathLst>
                  <a:path extrusionOk="0" h="628" w="2307">
                    <a:moveTo>
                      <a:pt x="0" y="1"/>
                    </a:moveTo>
                    <a:lnTo>
                      <a:pt x="2306" y="627"/>
                    </a:lnTo>
                    <a:cubicBezTo>
                      <a:pt x="1579" y="427"/>
                      <a:pt x="827" y="201"/>
                      <a:pt x="0"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55"/>
              <p:cNvSpPr/>
              <p:nvPr/>
            </p:nvSpPr>
            <p:spPr>
              <a:xfrm>
                <a:off x="10474450" y="1201025"/>
                <a:ext cx="67700" cy="28075"/>
              </a:xfrm>
              <a:custGeom>
                <a:rect b="b" l="l" r="r" t="t"/>
                <a:pathLst>
                  <a:path extrusionOk="0" h="1123" w="2708">
                    <a:moveTo>
                      <a:pt x="193" y="1"/>
                    </a:moveTo>
                    <a:cubicBezTo>
                      <a:pt x="99" y="1"/>
                      <a:pt x="1" y="83"/>
                      <a:pt x="1" y="154"/>
                    </a:cubicBezTo>
                    <a:cubicBezTo>
                      <a:pt x="1" y="354"/>
                      <a:pt x="1" y="454"/>
                      <a:pt x="201" y="555"/>
                    </a:cubicBezTo>
                    <a:cubicBezTo>
                      <a:pt x="928" y="680"/>
                      <a:pt x="1655" y="880"/>
                      <a:pt x="2407" y="1081"/>
                    </a:cubicBezTo>
                    <a:cubicBezTo>
                      <a:pt x="2436" y="1110"/>
                      <a:pt x="2474" y="1122"/>
                      <a:pt x="2513" y="1122"/>
                    </a:cubicBezTo>
                    <a:cubicBezTo>
                      <a:pt x="2607" y="1122"/>
                      <a:pt x="2708" y="1052"/>
                      <a:pt x="2708" y="981"/>
                    </a:cubicBezTo>
                    <a:cubicBezTo>
                      <a:pt x="2708" y="780"/>
                      <a:pt x="2708" y="680"/>
                      <a:pt x="2507" y="555"/>
                    </a:cubicBezTo>
                    <a:cubicBezTo>
                      <a:pt x="1780" y="354"/>
                      <a:pt x="1028" y="154"/>
                      <a:pt x="302" y="53"/>
                    </a:cubicBezTo>
                    <a:cubicBezTo>
                      <a:pt x="272" y="16"/>
                      <a:pt x="233" y="1"/>
                      <a:pt x="19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55"/>
              <p:cNvSpPr/>
              <p:nvPr/>
            </p:nvSpPr>
            <p:spPr>
              <a:xfrm>
                <a:off x="10074700" y="1008725"/>
                <a:ext cx="384125" cy="339625"/>
              </a:xfrm>
              <a:custGeom>
                <a:rect b="b" l="l" r="r" t="t"/>
                <a:pathLst>
                  <a:path extrusionOk="0" h="13585" w="15365">
                    <a:moveTo>
                      <a:pt x="3359" y="1"/>
                    </a:moveTo>
                    <a:cubicBezTo>
                      <a:pt x="1981" y="2206"/>
                      <a:pt x="853" y="4487"/>
                      <a:pt x="1" y="6793"/>
                    </a:cubicBezTo>
                    <a:cubicBezTo>
                      <a:pt x="1" y="6793"/>
                      <a:pt x="1154" y="8998"/>
                      <a:pt x="4286" y="11079"/>
                    </a:cubicBezTo>
                    <a:cubicBezTo>
                      <a:pt x="7319" y="13159"/>
                      <a:pt x="10026" y="13585"/>
                      <a:pt x="10026" y="13585"/>
                    </a:cubicBezTo>
                    <a:cubicBezTo>
                      <a:pt x="12006" y="11906"/>
                      <a:pt x="14111" y="9725"/>
                      <a:pt x="15364" y="7520"/>
                    </a:cubicBezTo>
                    <a:cubicBezTo>
                      <a:pt x="15364" y="7520"/>
                      <a:pt x="13585" y="3986"/>
                      <a:pt x="10251" y="1981"/>
                    </a:cubicBezTo>
                    <a:cubicBezTo>
                      <a:pt x="6893" y="101"/>
                      <a:pt x="3359" y="1"/>
                      <a:pt x="335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55"/>
              <p:cNvSpPr/>
              <p:nvPr/>
            </p:nvSpPr>
            <p:spPr>
              <a:xfrm>
                <a:off x="10067175" y="1002600"/>
                <a:ext cx="399150" cy="351100"/>
              </a:xfrm>
              <a:custGeom>
                <a:rect b="b" l="l" r="r" t="t"/>
                <a:pathLst>
                  <a:path extrusionOk="0" h="14044" w="15966">
                    <a:moveTo>
                      <a:pt x="3795" y="575"/>
                    </a:moveTo>
                    <a:cubicBezTo>
                      <a:pt x="8594" y="722"/>
                      <a:pt x="13202" y="3473"/>
                      <a:pt x="15385" y="7757"/>
                    </a:cubicBezTo>
                    <a:lnTo>
                      <a:pt x="15385" y="7757"/>
                    </a:lnTo>
                    <a:cubicBezTo>
                      <a:pt x="14070" y="9966"/>
                      <a:pt x="12272" y="11875"/>
                      <a:pt x="10281" y="13504"/>
                    </a:cubicBezTo>
                    <a:lnTo>
                      <a:pt x="10227" y="13504"/>
                    </a:lnTo>
                    <a:cubicBezTo>
                      <a:pt x="10126" y="13504"/>
                      <a:pt x="10026" y="13404"/>
                      <a:pt x="9801" y="13404"/>
                    </a:cubicBezTo>
                    <a:cubicBezTo>
                      <a:pt x="9400" y="13304"/>
                      <a:pt x="8973" y="13203"/>
                      <a:pt x="8447" y="13003"/>
                    </a:cubicBezTo>
                    <a:cubicBezTo>
                      <a:pt x="6993" y="12477"/>
                      <a:pt x="5540" y="11750"/>
                      <a:pt x="4161" y="10697"/>
                    </a:cubicBezTo>
                    <a:cubicBezTo>
                      <a:pt x="3034" y="9870"/>
                      <a:pt x="1981" y="8918"/>
                      <a:pt x="1154" y="7865"/>
                    </a:cubicBezTo>
                    <a:cubicBezTo>
                      <a:pt x="928" y="7564"/>
                      <a:pt x="728" y="7364"/>
                      <a:pt x="628" y="7038"/>
                    </a:cubicBezTo>
                    <a:cubicBezTo>
                      <a:pt x="543" y="7038"/>
                      <a:pt x="530" y="6967"/>
                      <a:pt x="528" y="6944"/>
                    </a:cubicBezTo>
                    <a:lnTo>
                      <a:pt x="528" y="6944"/>
                    </a:lnTo>
                    <a:cubicBezTo>
                      <a:pt x="528" y="6950"/>
                      <a:pt x="530" y="6953"/>
                      <a:pt x="533" y="6953"/>
                    </a:cubicBezTo>
                    <a:cubicBezTo>
                      <a:pt x="567" y="6953"/>
                      <a:pt x="728" y="6612"/>
                      <a:pt x="728" y="6612"/>
                    </a:cubicBezTo>
                    <a:cubicBezTo>
                      <a:pt x="828" y="6311"/>
                      <a:pt x="928" y="5985"/>
                      <a:pt x="1029" y="5785"/>
                    </a:cubicBezTo>
                    <a:cubicBezTo>
                      <a:pt x="1863" y="3944"/>
                      <a:pt x="2769" y="2200"/>
                      <a:pt x="3795" y="575"/>
                    </a:cubicBezTo>
                    <a:close/>
                    <a:moveTo>
                      <a:pt x="3780" y="1"/>
                    </a:moveTo>
                    <a:cubicBezTo>
                      <a:pt x="3694" y="1"/>
                      <a:pt x="3610" y="12"/>
                      <a:pt x="3535" y="45"/>
                    </a:cubicBezTo>
                    <a:cubicBezTo>
                      <a:pt x="3234" y="146"/>
                      <a:pt x="3134" y="672"/>
                      <a:pt x="2908" y="872"/>
                    </a:cubicBezTo>
                    <a:cubicBezTo>
                      <a:pt x="2708" y="1399"/>
                      <a:pt x="2407" y="1825"/>
                      <a:pt x="2181" y="2351"/>
                    </a:cubicBezTo>
                    <a:cubicBezTo>
                      <a:pt x="1655" y="3278"/>
                      <a:pt x="1154" y="4331"/>
                      <a:pt x="728" y="5359"/>
                    </a:cubicBezTo>
                    <a:cubicBezTo>
                      <a:pt x="527" y="5785"/>
                      <a:pt x="302" y="6211"/>
                      <a:pt x="201" y="6612"/>
                    </a:cubicBezTo>
                    <a:cubicBezTo>
                      <a:pt x="101" y="6837"/>
                      <a:pt x="1" y="7038"/>
                      <a:pt x="101" y="7238"/>
                    </a:cubicBezTo>
                    <a:cubicBezTo>
                      <a:pt x="201" y="7464"/>
                      <a:pt x="402" y="7765"/>
                      <a:pt x="628" y="7990"/>
                    </a:cubicBezTo>
                    <a:cubicBezTo>
                      <a:pt x="1029" y="8492"/>
                      <a:pt x="1455" y="9018"/>
                      <a:pt x="1881" y="9444"/>
                    </a:cubicBezTo>
                    <a:cubicBezTo>
                      <a:pt x="3435" y="10998"/>
                      <a:pt x="5314" y="12251"/>
                      <a:pt x="7294" y="13103"/>
                    </a:cubicBezTo>
                    <a:cubicBezTo>
                      <a:pt x="8247" y="13504"/>
                      <a:pt x="9299" y="13930"/>
                      <a:pt x="10327" y="14030"/>
                    </a:cubicBezTo>
                    <a:cubicBezTo>
                      <a:pt x="10356" y="14039"/>
                      <a:pt x="10383" y="14044"/>
                      <a:pt x="10407" y="14044"/>
                    </a:cubicBezTo>
                    <a:cubicBezTo>
                      <a:pt x="10491" y="14044"/>
                      <a:pt x="10542" y="13993"/>
                      <a:pt x="10562" y="13922"/>
                    </a:cubicBezTo>
                    <a:lnTo>
                      <a:pt x="10562" y="13922"/>
                    </a:lnTo>
                    <a:cubicBezTo>
                      <a:pt x="12112" y="12671"/>
                      <a:pt x="13562" y="11220"/>
                      <a:pt x="14713" y="9644"/>
                    </a:cubicBezTo>
                    <a:cubicBezTo>
                      <a:pt x="15039" y="9243"/>
                      <a:pt x="15339" y="8817"/>
                      <a:pt x="15565" y="8391"/>
                    </a:cubicBezTo>
                    <a:cubicBezTo>
                      <a:pt x="15765" y="8191"/>
                      <a:pt x="15966" y="7865"/>
                      <a:pt x="15866" y="7664"/>
                    </a:cubicBezTo>
                    <a:cubicBezTo>
                      <a:pt x="15866" y="7464"/>
                      <a:pt x="15665" y="7238"/>
                      <a:pt x="15565" y="7038"/>
                    </a:cubicBezTo>
                    <a:cubicBezTo>
                      <a:pt x="13986" y="4431"/>
                      <a:pt x="11680" y="2351"/>
                      <a:pt x="8873" y="1198"/>
                    </a:cubicBezTo>
                    <a:cubicBezTo>
                      <a:pt x="7420" y="572"/>
                      <a:pt x="5841" y="246"/>
                      <a:pt x="4287" y="45"/>
                    </a:cubicBezTo>
                    <a:cubicBezTo>
                      <a:pt x="4136" y="45"/>
                      <a:pt x="3953" y="1"/>
                      <a:pt x="378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55"/>
              <p:cNvSpPr/>
              <p:nvPr/>
            </p:nvSpPr>
            <p:spPr>
              <a:xfrm>
                <a:off x="10111675" y="1019375"/>
                <a:ext cx="94000" cy="198650"/>
              </a:xfrm>
              <a:custGeom>
                <a:rect b="b" l="l" r="r" t="t"/>
                <a:pathLst>
                  <a:path extrusionOk="0" h="7946" w="3760">
                    <a:moveTo>
                      <a:pt x="3760" y="1"/>
                    </a:moveTo>
                    <a:lnTo>
                      <a:pt x="3760" y="1"/>
                    </a:lnTo>
                    <a:cubicBezTo>
                      <a:pt x="2507" y="2607"/>
                      <a:pt x="1128" y="5214"/>
                      <a:pt x="0" y="7946"/>
                    </a:cubicBezTo>
                    <a:lnTo>
                      <a:pt x="3760" y="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55"/>
              <p:cNvSpPr/>
              <p:nvPr/>
            </p:nvSpPr>
            <p:spPr>
              <a:xfrm>
                <a:off x="10101750" y="1013500"/>
                <a:ext cx="113225" cy="210150"/>
              </a:xfrm>
              <a:custGeom>
                <a:rect b="b" l="l" r="r" t="t"/>
                <a:pathLst>
                  <a:path extrusionOk="0" h="8406" w="4529">
                    <a:moveTo>
                      <a:pt x="4160" y="0"/>
                    </a:moveTo>
                    <a:cubicBezTo>
                      <a:pt x="4080" y="0"/>
                      <a:pt x="3998" y="40"/>
                      <a:pt x="3931" y="136"/>
                    </a:cubicBezTo>
                    <a:cubicBezTo>
                      <a:pt x="2678" y="2742"/>
                      <a:pt x="1325" y="5349"/>
                      <a:pt x="72" y="7955"/>
                    </a:cubicBezTo>
                    <a:cubicBezTo>
                      <a:pt x="0" y="8186"/>
                      <a:pt x="194" y="8405"/>
                      <a:pt x="385" y="8405"/>
                    </a:cubicBezTo>
                    <a:cubicBezTo>
                      <a:pt x="462" y="8405"/>
                      <a:pt x="540" y="8368"/>
                      <a:pt x="598" y="8281"/>
                    </a:cubicBezTo>
                    <a:cubicBezTo>
                      <a:pt x="1851" y="5675"/>
                      <a:pt x="3104" y="3043"/>
                      <a:pt x="4458" y="436"/>
                    </a:cubicBezTo>
                    <a:cubicBezTo>
                      <a:pt x="4528" y="225"/>
                      <a:pt x="4350" y="0"/>
                      <a:pt x="4160"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55"/>
              <p:cNvSpPr/>
              <p:nvPr/>
            </p:nvSpPr>
            <p:spPr>
              <a:xfrm>
                <a:off x="10139875" y="1035050"/>
                <a:ext cx="120325" cy="219325"/>
              </a:xfrm>
              <a:custGeom>
                <a:rect b="b" l="l" r="r" t="t"/>
                <a:pathLst>
                  <a:path extrusionOk="0" h="8773" w="4813">
                    <a:moveTo>
                      <a:pt x="4812" y="1"/>
                    </a:moveTo>
                    <a:lnTo>
                      <a:pt x="1692" y="5688"/>
                    </a:lnTo>
                    <a:lnTo>
                      <a:pt x="1692" y="5688"/>
                    </a:lnTo>
                    <a:cubicBezTo>
                      <a:pt x="2744" y="3794"/>
                      <a:pt x="3805" y="1902"/>
                      <a:pt x="4812" y="1"/>
                    </a:cubicBezTo>
                    <a:close/>
                    <a:moveTo>
                      <a:pt x="1692" y="5688"/>
                    </a:moveTo>
                    <a:cubicBezTo>
                      <a:pt x="1122" y="6714"/>
                      <a:pt x="555" y="7742"/>
                      <a:pt x="0" y="8773"/>
                    </a:cubicBezTo>
                    <a:lnTo>
                      <a:pt x="1692" y="5688"/>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55"/>
              <p:cNvSpPr/>
              <p:nvPr/>
            </p:nvSpPr>
            <p:spPr>
              <a:xfrm>
                <a:off x="10131375" y="1029075"/>
                <a:ext cx="137750" cy="231275"/>
              </a:xfrm>
              <a:custGeom>
                <a:rect b="b" l="l" r="r" t="t"/>
                <a:pathLst>
                  <a:path extrusionOk="0" h="9251" w="5510">
                    <a:moveTo>
                      <a:pt x="5130" y="1"/>
                    </a:moveTo>
                    <a:cubicBezTo>
                      <a:pt x="5053" y="1"/>
                      <a:pt x="4982" y="40"/>
                      <a:pt x="4952" y="139"/>
                    </a:cubicBezTo>
                    <a:cubicBezTo>
                      <a:pt x="3273" y="3047"/>
                      <a:pt x="1719" y="5979"/>
                      <a:pt x="140" y="8911"/>
                    </a:cubicBezTo>
                    <a:cubicBezTo>
                      <a:pt x="1" y="9050"/>
                      <a:pt x="212" y="9250"/>
                      <a:pt x="387" y="9250"/>
                    </a:cubicBezTo>
                    <a:cubicBezTo>
                      <a:pt x="465" y="9250"/>
                      <a:pt x="535" y="9211"/>
                      <a:pt x="566" y="9112"/>
                    </a:cubicBezTo>
                    <a:cubicBezTo>
                      <a:pt x="2120" y="6179"/>
                      <a:pt x="3799" y="3272"/>
                      <a:pt x="5353" y="340"/>
                    </a:cubicBezTo>
                    <a:cubicBezTo>
                      <a:pt x="5509" y="201"/>
                      <a:pt x="5304" y="1"/>
                      <a:pt x="5130"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55"/>
              <p:cNvSpPr/>
              <p:nvPr/>
            </p:nvSpPr>
            <p:spPr>
              <a:xfrm>
                <a:off x="10176825" y="1053225"/>
                <a:ext cx="132875" cy="224325"/>
              </a:xfrm>
              <a:custGeom>
                <a:rect b="b" l="l" r="r" t="t"/>
                <a:pathLst>
                  <a:path extrusionOk="0" h="8973" w="5315">
                    <a:moveTo>
                      <a:pt x="5314" y="0"/>
                    </a:moveTo>
                    <a:lnTo>
                      <a:pt x="5314" y="0"/>
                    </a:lnTo>
                    <a:cubicBezTo>
                      <a:pt x="3334" y="2933"/>
                      <a:pt x="1555" y="5965"/>
                      <a:pt x="1" y="8973"/>
                    </a:cubicBezTo>
                    <a:lnTo>
                      <a:pt x="5314" y="0"/>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55"/>
              <p:cNvSpPr/>
              <p:nvPr/>
            </p:nvSpPr>
            <p:spPr>
              <a:xfrm>
                <a:off x="10166900" y="1045925"/>
                <a:ext cx="152025" cy="240375"/>
              </a:xfrm>
              <a:custGeom>
                <a:rect b="b" l="l" r="r" t="t"/>
                <a:pathLst>
                  <a:path extrusionOk="0" h="9615" w="6081">
                    <a:moveTo>
                      <a:pt x="5672" y="0"/>
                    </a:moveTo>
                    <a:cubicBezTo>
                      <a:pt x="5602" y="0"/>
                      <a:pt x="5539" y="28"/>
                      <a:pt x="5511" y="92"/>
                    </a:cubicBezTo>
                    <a:cubicBezTo>
                      <a:pt x="3531" y="3124"/>
                      <a:pt x="1751" y="6032"/>
                      <a:pt x="72" y="9165"/>
                    </a:cubicBezTo>
                    <a:cubicBezTo>
                      <a:pt x="1" y="9396"/>
                      <a:pt x="195" y="9614"/>
                      <a:pt x="385" y="9614"/>
                    </a:cubicBezTo>
                    <a:cubicBezTo>
                      <a:pt x="463" y="9614"/>
                      <a:pt x="540" y="9578"/>
                      <a:pt x="598" y="9490"/>
                    </a:cubicBezTo>
                    <a:cubicBezTo>
                      <a:pt x="2177" y="6358"/>
                      <a:pt x="3932" y="3325"/>
                      <a:pt x="5937" y="393"/>
                    </a:cubicBezTo>
                    <a:cubicBezTo>
                      <a:pt x="6080" y="177"/>
                      <a:pt x="5851" y="0"/>
                      <a:pt x="56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55"/>
              <p:cNvSpPr/>
              <p:nvPr/>
            </p:nvSpPr>
            <p:spPr>
              <a:xfrm>
                <a:off x="10208175" y="1082050"/>
                <a:ext cx="138475" cy="216800"/>
              </a:xfrm>
              <a:custGeom>
                <a:rect b="b" l="l" r="r" t="t"/>
                <a:pathLst>
                  <a:path extrusionOk="0" h="8672" w="5539">
                    <a:moveTo>
                      <a:pt x="5539" y="0"/>
                    </a:moveTo>
                    <a:lnTo>
                      <a:pt x="0" y="8672"/>
                    </a:lnTo>
                    <a:cubicBezTo>
                      <a:pt x="1980" y="5840"/>
                      <a:pt x="3760" y="2933"/>
                      <a:pt x="5539" y="0"/>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55"/>
              <p:cNvSpPr/>
              <p:nvPr/>
            </p:nvSpPr>
            <p:spPr>
              <a:xfrm>
                <a:off x="10199025" y="1074750"/>
                <a:ext cx="154450" cy="229800"/>
              </a:xfrm>
              <a:custGeom>
                <a:rect b="b" l="l" r="r" t="t"/>
                <a:pathLst>
                  <a:path extrusionOk="0" h="9192" w="6178">
                    <a:moveTo>
                      <a:pt x="5787" y="0"/>
                    </a:moveTo>
                    <a:cubicBezTo>
                      <a:pt x="5711" y="0"/>
                      <a:pt x="5636" y="28"/>
                      <a:pt x="5579" y="92"/>
                    </a:cubicBezTo>
                    <a:cubicBezTo>
                      <a:pt x="3900" y="3099"/>
                      <a:pt x="2020" y="5931"/>
                      <a:pt x="141" y="8864"/>
                    </a:cubicBezTo>
                    <a:cubicBezTo>
                      <a:pt x="1" y="9003"/>
                      <a:pt x="214" y="9191"/>
                      <a:pt x="390" y="9191"/>
                    </a:cubicBezTo>
                    <a:cubicBezTo>
                      <a:pt x="466" y="9191"/>
                      <a:pt x="536" y="9156"/>
                      <a:pt x="567" y="9064"/>
                    </a:cubicBezTo>
                    <a:cubicBezTo>
                      <a:pt x="2547" y="6232"/>
                      <a:pt x="4326" y="3325"/>
                      <a:pt x="6105" y="392"/>
                    </a:cubicBezTo>
                    <a:cubicBezTo>
                      <a:pt x="6177" y="177"/>
                      <a:pt x="5979" y="0"/>
                      <a:pt x="578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55"/>
              <p:cNvSpPr/>
              <p:nvPr/>
            </p:nvSpPr>
            <p:spPr>
              <a:xfrm>
                <a:off x="10249525" y="1105225"/>
                <a:ext cx="130975" cy="211800"/>
              </a:xfrm>
              <a:custGeom>
                <a:rect b="b" l="l" r="r" t="t"/>
                <a:pathLst>
                  <a:path extrusionOk="0" h="8472" w="5239">
                    <a:moveTo>
                      <a:pt x="5238" y="1"/>
                    </a:moveTo>
                    <a:lnTo>
                      <a:pt x="1466" y="6101"/>
                    </a:lnTo>
                    <a:lnTo>
                      <a:pt x="1466" y="6101"/>
                    </a:lnTo>
                    <a:cubicBezTo>
                      <a:pt x="2796" y="4100"/>
                      <a:pt x="4064" y="2088"/>
                      <a:pt x="5238" y="1"/>
                    </a:cubicBezTo>
                    <a:close/>
                    <a:moveTo>
                      <a:pt x="1466" y="6101"/>
                    </a:moveTo>
                    <a:cubicBezTo>
                      <a:pt x="1263" y="6407"/>
                      <a:pt x="1058" y="6713"/>
                      <a:pt x="852" y="7018"/>
                    </a:cubicBezTo>
                    <a:cubicBezTo>
                      <a:pt x="527" y="7519"/>
                      <a:pt x="226" y="7945"/>
                      <a:pt x="0" y="8472"/>
                    </a:cubicBezTo>
                    <a:lnTo>
                      <a:pt x="1466" y="6101"/>
                    </a:ln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55"/>
              <p:cNvSpPr/>
              <p:nvPr/>
            </p:nvSpPr>
            <p:spPr>
              <a:xfrm>
                <a:off x="10241025" y="1099025"/>
                <a:ext cx="147775" cy="223975"/>
              </a:xfrm>
              <a:custGeom>
                <a:rect b="b" l="l" r="r" t="t"/>
                <a:pathLst>
                  <a:path extrusionOk="0" h="8959" w="5911">
                    <a:moveTo>
                      <a:pt x="5617" y="1"/>
                    </a:moveTo>
                    <a:cubicBezTo>
                      <a:pt x="5529" y="1"/>
                      <a:pt x="5430" y="45"/>
                      <a:pt x="5353" y="148"/>
                    </a:cubicBezTo>
                    <a:cubicBezTo>
                      <a:pt x="4526" y="1627"/>
                      <a:pt x="3699" y="2980"/>
                      <a:pt x="2746" y="4434"/>
                    </a:cubicBezTo>
                    <a:cubicBezTo>
                      <a:pt x="2345" y="5161"/>
                      <a:pt x="1919" y="5787"/>
                      <a:pt x="1393" y="6514"/>
                    </a:cubicBezTo>
                    <a:cubicBezTo>
                      <a:pt x="967" y="7141"/>
                      <a:pt x="466" y="7893"/>
                      <a:pt x="140" y="8620"/>
                    </a:cubicBezTo>
                    <a:cubicBezTo>
                      <a:pt x="1" y="8759"/>
                      <a:pt x="151" y="8958"/>
                      <a:pt x="332" y="8958"/>
                    </a:cubicBezTo>
                    <a:cubicBezTo>
                      <a:pt x="411" y="8958"/>
                      <a:pt x="497" y="8920"/>
                      <a:pt x="566" y="8820"/>
                    </a:cubicBezTo>
                    <a:cubicBezTo>
                      <a:pt x="967" y="8093"/>
                      <a:pt x="1393" y="7467"/>
                      <a:pt x="1919" y="6740"/>
                    </a:cubicBezTo>
                    <a:cubicBezTo>
                      <a:pt x="2345" y="6113"/>
                      <a:pt x="2746" y="5386"/>
                      <a:pt x="3273" y="4760"/>
                    </a:cubicBezTo>
                    <a:cubicBezTo>
                      <a:pt x="4100" y="3281"/>
                      <a:pt x="4952" y="1828"/>
                      <a:pt x="5779" y="374"/>
                    </a:cubicBezTo>
                    <a:cubicBezTo>
                      <a:pt x="5910" y="160"/>
                      <a:pt x="5783" y="1"/>
                      <a:pt x="56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55"/>
              <p:cNvSpPr/>
              <p:nvPr/>
            </p:nvSpPr>
            <p:spPr>
              <a:xfrm>
                <a:off x="10289000" y="1142200"/>
                <a:ext cx="125325" cy="190500"/>
              </a:xfrm>
              <a:custGeom>
                <a:rect b="b" l="l" r="r" t="t"/>
                <a:pathLst>
                  <a:path extrusionOk="0" h="7620" w="5013">
                    <a:moveTo>
                      <a:pt x="5013" y="0"/>
                    </a:moveTo>
                    <a:lnTo>
                      <a:pt x="0" y="7619"/>
                    </a:lnTo>
                    <a:cubicBezTo>
                      <a:pt x="1780" y="5113"/>
                      <a:pt x="3434" y="2607"/>
                      <a:pt x="5013" y="0"/>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55"/>
              <p:cNvSpPr/>
              <p:nvPr/>
            </p:nvSpPr>
            <p:spPr>
              <a:xfrm>
                <a:off x="10279925" y="1135550"/>
                <a:ext cx="143025" cy="201675"/>
              </a:xfrm>
              <a:custGeom>
                <a:rect b="b" l="l" r="r" t="t"/>
                <a:pathLst>
                  <a:path extrusionOk="0" h="8067" w="5721">
                    <a:moveTo>
                      <a:pt x="5437" y="0"/>
                    </a:moveTo>
                    <a:cubicBezTo>
                      <a:pt x="5348" y="0"/>
                      <a:pt x="5247" y="49"/>
                      <a:pt x="5175" y="166"/>
                    </a:cubicBezTo>
                    <a:cubicBezTo>
                      <a:pt x="3596" y="2773"/>
                      <a:pt x="1917" y="5279"/>
                      <a:pt x="163" y="7685"/>
                    </a:cubicBezTo>
                    <a:cubicBezTo>
                      <a:pt x="0" y="7902"/>
                      <a:pt x="176" y="8066"/>
                      <a:pt x="362" y="8066"/>
                    </a:cubicBezTo>
                    <a:cubicBezTo>
                      <a:pt x="434" y="8066"/>
                      <a:pt x="508" y="8042"/>
                      <a:pt x="564" y="7986"/>
                    </a:cubicBezTo>
                    <a:cubicBezTo>
                      <a:pt x="2343" y="5580"/>
                      <a:pt x="4022" y="2973"/>
                      <a:pt x="5576" y="367"/>
                    </a:cubicBezTo>
                    <a:cubicBezTo>
                      <a:pt x="5721" y="157"/>
                      <a:pt x="5597" y="0"/>
                      <a:pt x="5437"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55"/>
              <p:cNvSpPr/>
              <p:nvPr/>
            </p:nvSpPr>
            <p:spPr>
              <a:xfrm>
                <a:off x="10377975" y="1199200"/>
                <a:ext cx="49525" cy="68325"/>
              </a:xfrm>
              <a:custGeom>
                <a:rect b="b" l="l" r="r" t="t"/>
                <a:pathLst>
                  <a:path extrusionOk="0" h="2733" w="1981">
                    <a:moveTo>
                      <a:pt x="1980" y="1"/>
                    </a:moveTo>
                    <a:lnTo>
                      <a:pt x="0" y="2733"/>
                    </a:lnTo>
                    <a:cubicBezTo>
                      <a:pt x="627" y="1881"/>
                      <a:pt x="1353" y="953"/>
                      <a:pt x="1980"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55"/>
              <p:cNvSpPr/>
              <p:nvPr/>
            </p:nvSpPr>
            <p:spPr>
              <a:xfrm>
                <a:off x="10369825" y="1193550"/>
                <a:ext cx="66175" cy="80875"/>
              </a:xfrm>
              <a:custGeom>
                <a:rect b="b" l="l" r="r" t="t"/>
                <a:pathLst>
                  <a:path extrusionOk="0" h="3235" w="2647">
                    <a:moveTo>
                      <a:pt x="2311" y="0"/>
                    </a:moveTo>
                    <a:cubicBezTo>
                      <a:pt x="2232" y="0"/>
                      <a:pt x="2148" y="36"/>
                      <a:pt x="2080" y="127"/>
                    </a:cubicBezTo>
                    <a:cubicBezTo>
                      <a:pt x="1454" y="1079"/>
                      <a:pt x="827" y="1906"/>
                      <a:pt x="101" y="2859"/>
                    </a:cubicBezTo>
                    <a:cubicBezTo>
                      <a:pt x="0" y="2959"/>
                      <a:pt x="0" y="3059"/>
                      <a:pt x="101" y="3159"/>
                    </a:cubicBezTo>
                    <a:cubicBezTo>
                      <a:pt x="151" y="3209"/>
                      <a:pt x="232" y="3235"/>
                      <a:pt x="301" y="3235"/>
                    </a:cubicBezTo>
                    <a:cubicBezTo>
                      <a:pt x="370" y="3235"/>
                      <a:pt x="426" y="3209"/>
                      <a:pt x="426" y="3159"/>
                    </a:cubicBezTo>
                    <a:cubicBezTo>
                      <a:pt x="1153" y="2332"/>
                      <a:pt x="1880" y="1280"/>
                      <a:pt x="2507" y="352"/>
                    </a:cubicBezTo>
                    <a:cubicBezTo>
                      <a:pt x="2647" y="195"/>
                      <a:pt x="2493" y="0"/>
                      <a:pt x="2311"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55"/>
              <p:cNvSpPr/>
              <p:nvPr/>
            </p:nvSpPr>
            <p:spPr>
              <a:xfrm>
                <a:off x="10202525" y="1050725"/>
                <a:ext cx="13175" cy="28825"/>
              </a:xfrm>
              <a:custGeom>
                <a:rect b="b" l="l" r="r" t="t"/>
                <a:pathLst>
                  <a:path extrusionOk="0" h="1153" w="527">
                    <a:moveTo>
                      <a:pt x="527" y="0"/>
                    </a:moveTo>
                    <a:lnTo>
                      <a:pt x="527" y="0"/>
                    </a:lnTo>
                    <a:cubicBezTo>
                      <a:pt x="494" y="69"/>
                      <a:pt x="465" y="135"/>
                      <a:pt x="436" y="198"/>
                    </a:cubicBezTo>
                    <a:lnTo>
                      <a:pt x="436" y="198"/>
                    </a:lnTo>
                    <a:lnTo>
                      <a:pt x="527" y="0"/>
                    </a:lnTo>
                    <a:close/>
                    <a:moveTo>
                      <a:pt x="436" y="198"/>
                    </a:moveTo>
                    <a:lnTo>
                      <a:pt x="1" y="1153"/>
                    </a:lnTo>
                    <a:cubicBezTo>
                      <a:pt x="190" y="796"/>
                      <a:pt x="291" y="527"/>
                      <a:pt x="436" y="198"/>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55"/>
              <p:cNvSpPr/>
              <p:nvPr/>
            </p:nvSpPr>
            <p:spPr>
              <a:xfrm>
                <a:off x="10195000" y="1045700"/>
                <a:ext cx="28850" cy="38875"/>
              </a:xfrm>
              <a:custGeom>
                <a:rect b="b" l="l" r="r" t="t"/>
                <a:pathLst>
                  <a:path extrusionOk="0" h="1555" w="1154">
                    <a:moveTo>
                      <a:pt x="928" y="1"/>
                    </a:moveTo>
                    <a:cubicBezTo>
                      <a:pt x="828" y="1"/>
                      <a:pt x="728" y="1"/>
                      <a:pt x="627" y="101"/>
                    </a:cubicBezTo>
                    <a:cubicBezTo>
                      <a:pt x="427" y="502"/>
                      <a:pt x="201" y="828"/>
                      <a:pt x="101" y="1128"/>
                    </a:cubicBezTo>
                    <a:cubicBezTo>
                      <a:pt x="1" y="1254"/>
                      <a:pt x="1" y="1454"/>
                      <a:pt x="101" y="1554"/>
                    </a:cubicBezTo>
                    <a:cubicBezTo>
                      <a:pt x="302" y="1554"/>
                      <a:pt x="427" y="1554"/>
                      <a:pt x="527" y="1454"/>
                    </a:cubicBezTo>
                    <a:cubicBezTo>
                      <a:pt x="728" y="1028"/>
                      <a:pt x="928" y="727"/>
                      <a:pt x="1053" y="402"/>
                    </a:cubicBezTo>
                    <a:cubicBezTo>
                      <a:pt x="1154" y="301"/>
                      <a:pt x="1154" y="101"/>
                      <a:pt x="92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55"/>
              <p:cNvSpPr/>
              <p:nvPr/>
            </p:nvSpPr>
            <p:spPr>
              <a:xfrm>
                <a:off x="10098525" y="1136550"/>
                <a:ext cx="20700" cy="39500"/>
              </a:xfrm>
              <a:custGeom>
                <a:rect b="b" l="l" r="r" t="t"/>
                <a:pathLst>
                  <a:path extrusionOk="0" h="1580" w="828">
                    <a:moveTo>
                      <a:pt x="827" y="1"/>
                    </a:moveTo>
                    <a:lnTo>
                      <a:pt x="0" y="1580"/>
                    </a:lnTo>
                    <a:cubicBezTo>
                      <a:pt x="301" y="1053"/>
                      <a:pt x="627" y="527"/>
                      <a:pt x="827" y="1"/>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55"/>
              <p:cNvSpPr/>
              <p:nvPr/>
            </p:nvSpPr>
            <p:spPr>
              <a:xfrm>
                <a:off x="10090375" y="1129675"/>
                <a:ext cx="36975" cy="52425"/>
              </a:xfrm>
              <a:custGeom>
                <a:rect b="b" l="l" r="r" t="t"/>
                <a:pathLst>
                  <a:path extrusionOk="0" h="2097" w="1479">
                    <a:moveTo>
                      <a:pt x="1116" y="0"/>
                    </a:moveTo>
                    <a:cubicBezTo>
                      <a:pt x="1053" y="0"/>
                      <a:pt x="1003" y="25"/>
                      <a:pt x="953" y="75"/>
                    </a:cubicBezTo>
                    <a:cubicBezTo>
                      <a:pt x="627" y="602"/>
                      <a:pt x="426" y="1228"/>
                      <a:pt x="101" y="1754"/>
                    </a:cubicBezTo>
                    <a:cubicBezTo>
                      <a:pt x="0" y="1855"/>
                      <a:pt x="101" y="1955"/>
                      <a:pt x="226" y="2055"/>
                    </a:cubicBezTo>
                    <a:cubicBezTo>
                      <a:pt x="255" y="2085"/>
                      <a:pt x="285" y="2097"/>
                      <a:pt x="314" y="2097"/>
                    </a:cubicBezTo>
                    <a:cubicBezTo>
                      <a:pt x="385" y="2097"/>
                      <a:pt x="456" y="2026"/>
                      <a:pt x="527" y="1955"/>
                    </a:cubicBezTo>
                    <a:cubicBezTo>
                      <a:pt x="852" y="1429"/>
                      <a:pt x="1153" y="902"/>
                      <a:pt x="1479" y="401"/>
                    </a:cubicBezTo>
                    <a:cubicBezTo>
                      <a:pt x="1479" y="276"/>
                      <a:pt x="1479" y="75"/>
                      <a:pt x="1354" y="75"/>
                    </a:cubicBezTo>
                    <a:cubicBezTo>
                      <a:pt x="1253" y="25"/>
                      <a:pt x="1178" y="0"/>
                      <a:pt x="111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55"/>
              <p:cNvSpPr/>
              <p:nvPr/>
            </p:nvSpPr>
            <p:spPr>
              <a:xfrm>
                <a:off x="10278350" y="1100225"/>
                <a:ext cx="28825" cy="55150"/>
              </a:xfrm>
              <a:custGeom>
                <a:rect b="b" l="l" r="r" t="t"/>
                <a:pathLst>
                  <a:path extrusionOk="0" h="2206" w="1153">
                    <a:moveTo>
                      <a:pt x="1153" y="0"/>
                    </a:moveTo>
                    <a:lnTo>
                      <a:pt x="1153" y="0"/>
                    </a:lnTo>
                    <a:cubicBezTo>
                      <a:pt x="905" y="424"/>
                      <a:pt x="699" y="847"/>
                      <a:pt x="486" y="1276"/>
                    </a:cubicBezTo>
                    <a:lnTo>
                      <a:pt x="486" y="1276"/>
                    </a:lnTo>
                    <a:lnTo>
                      <a:pt x="1153" y="0"/>
                    </a:lnTo>
                    <a:close/>
                    <a:moveTo>
                      <a:pt x="486" y="1276"/>
                    </a:moveTo>
                    <a:lnTo>
                      <a:pt x="0" y="2206"/>
                    </a:lnTo>
                    <a:cubicBezTo>
                      <a:pt x="178" y="1892"/>
                      <a:pt x="334" y="1582"/>
                      <a:pt x="486" y="1276"/>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55"/>
              <p:cNvSpPr/>
              <p:nvPr/>
            </p:nvSpPr>
            <p:spPr>
              <a:xfrm>
                <a:off x="10269825" y="1093700"/>
                <a:ext cx="46050" cy="67350"/>
              </a:xfrm>
              <a:custGeom>
                <a:rect b="b" l="l" r="r" t="t"/>
                <a:pathLst>
                  <a:path extrusionOk="0" h="2694" w="1842">
                    <a:moveTo>
                      <a:pt x="1503" y="1"/>
                    </a:moveTo>
                    <a:cubicBezTo>
                      <a:pt x="1415" y="1"/>
                      <a:pt x="1328" y="48"/>
                      <a:pt x="1294" y="161"/>
                    </a:cubicBezTo>
                    <a:cubicBezTo>
                      <a:pt x="867" y="888"/>
                      <a:pt x="441" y="1614"/>
                      <a:pt x="141" y="2341"/>
                    </a:cubicBezTo>
                    <a:cubicBezTo>
                      <a:pt x="0" y="2499"/>
                      <a:pt x="154" y="2693"/>
                      <a:pt x="337" y="2693"/>
                    </a:cubicBezTo>
                    <a:cubicBezTo>
                      <a:pt x="415" y="2693"/>
                      <a:pt x="499" y="2657"/>
                      <a:pt x="567" y="2567"/>
                    </a:cubicBezTo>
                    <a:cubicBezTo>
                      <a:pt x="968" y="1840"/>
                      <a:pt x="1294" y="1088"/>
                      <a:pt x="1695" y="361"/>
                    </a:cubicBezTo>
                    <a:cubicBezTo>
                      <a:pt x="1842" y="165"/>
                      <a:pt x="1669" y="1"/>
                      <a:pt x="1503"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55"/>
              <p:cNvSpPr/>
              <p:nvPr/>
            </p:nvSpPr>
            <p:spPr>
              <a:xfrm>
                <a:off x="10346625" y="1191700"/>
                <a:ext cx="7550" cy="15675"/>
              </a:xfrm>
              <a:custGeom>
                <a:rect b="b" l="l" r="r" t="t"/>
                <a:pathLst>
                  <a:path extrusionOk="0" h="627" w="302">
                    <a:moveTo>
                      <a:pt x="302" y="0"/>
                    </a:moveTo>
                    <a:lnTo>
                      <a:pt x="302" y="0"/>
                    </a:lnTo>
                    <a:cubicBezTo>
                      <a:pt x="252" y="100"/>
                      <a:pt x="201" y="207"/>
                      <a:pt x="151" y="314"/>
                    </a:cubicBezTo>
                    <a:lnTo>
                      <a:pt x="302" y="0"/>
                    </a:lnTo>
                    <a:close/>
                    <a:moveTo>
                      <a:pt x="151" y="314"/>
                    </a:moveTo>
                    <a:lnTo>
                      <a:pt x="1" y="627"/>
                    </a:lnTo>
                    <a:cubicBezTo>
                      <a:pt x="51" y="527"/>
                      <a:pt x="101" y="420"/>
                      <a:pt x="151" y="314"/>
                    </a:cubicBezTo>
                    <a:close/>
                  </a:path>
                </a:pathLst>
              </a:custGeom>
              <a:solidFill>
                <a:srgbClr val="F467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55"/>
              <p:cNvSpPr/>
              <p:nvPr/>
            </p:nvSpPr>
            <p:spPr>
              <a:xfrm>
                <a:off x="10338500" y="1184575"/>
                <a:ext cx="23825" cy="30325"/>
              </a:xfrm>
              <a:custGeom>
                <a:rect b="b" l="l" r="r" t="t"/>
                <a:pathLst>
                  <a:path extrusionOk="0" h="1213" w="953">
                    <a:moveTo>
                      <a:pt x="617" y="1"/>
                    </a:moveTo>
                    <a:cubicBezTo>
                      <a:pt x="541" y="1"/>
                      <a:pt x="484" y="56"/>
                      <a:pt x="426" y="185"/>
                    </a:cubicBezTo>
                    <a:cubicBezTo>
                      <a:pt x="326" y="385"/>
                      <a:pt x="201" y="586"/>
                      <a:pt x="0" y="812"/>
                    </a:cubicBezTo>
                    <a:cubicBezTo>
                      <a:pt x="0" y="912"/>
                      <a:pt x="0" y="1112"/>
                      <a:pt x="100" y="1213"/>
                    </a:cubicBezTo>
                    <a:cubicBezTo>
                      <a:pt x="201" y="1213"/>
                      <a:pt x="426" y="1213"/>
                      <a:pt x="526" y="1112"/>
                    </a:cubicBezTo>
                    <a:cubicBezTo>
                      <a:pt x="627" y="812"/>
                      <a:pt x="727" y="586"/>
                      <a:pt x="827" y="385"/>
                    </a:cubicBezTo>
                    <a:cubicBezTo>
                      <a:pt x="953" y="285"/>
                      <a:pt x="953" y="85"/>
                      <a:pt x="827" y="85"/>
                    </a:cubicBezTo>
                    <a:cubicBezTo>
                      <a:pt x="742" y="31"/>
                      <a:pt x="674" y="1"/>
                      <a:pt x="61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36" name="Google Shape;1136;p55"/>
          <p:cNvSpPr txBox="1"/>
          <p:nvPr>
            <p:ph idx="1" type="subTitle"/>
          </p:nvPr>
        </p:nvSpPr>
        <p:spPr>
          <a:xfrm>
            <a:off x="4876800" y="1045775"/>
            <a:ext cx="3029100" cy="3580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What is Project PEACE?</a:t>
            </a:r>
            <a:endParaRPr b="1"/>
          </a:p>
          <a:p>
            <a:pPr indent="-330200" lvl="0" marL="457200" rtl="0" algn="l">
              <a:spcBef>
                <a:spcPts val="1600"/>
              </a:spcBef>
              <a:spcAft>
                <a:spcPts val="0"/>
              </a:spcAft>
              <a:buSzPts val="1600"/>
              <a:buChar char="●"/>
            </a:pPr>
            <a:r>
              <a:rPr i="1" lang="en"/>
              <a:t>Promoting Employment After high school through Community Experience</a:t>
            </a:r>
            <a:endParaRPr i="1"/>
          </a:p>
          <a:p>
            <a:pPr indent="-330200" lvl="0" marL="457200" rtl="0" algn="l">
              <a:spcBef>
                <a:spcPts val="0"/>
              </a:spcBef>
              <a:spcAft>
                <a:spcPts val="0"/>
              </a:spcAft>
              <a:buSzPts val="1600"/>
              <a:buChar char="●"/>
            </a:pPr>
            <a:r>
              <a:rPr lang="en"/>
              <a:t>Community-based capacity building project designed to increase the employment of persons with IDD</a:t>
            </a:r>
            <a:endParaRPr/>
          </a:p>
          <a:p>
            <a:pPr indent="-330200" lvl="0" marL="457200" rtl="0" algn="l">
              <a:spcBef>
                <a:spcPts val="0"/>
              </a:spcBef>
              <a:spcAft>
                <a:spcPts val="0"/>
              </a:spcAft>
              <a:buSzPts val="1600"/>
              <a:buChar char="●"/>
            </a:pPr>
            <a:r>
              <a:rPr lang="en"/>
              <a:t>Grounded in the lived experiences of community members </a:t>
            </a:r>
            <a:endParaRPr/>
          </a:p>
        </p:txBody>
      </p:sp>
      <p:sp>
        <p:nvSpPr>
          <p:cNvPr id="1137" name="Google Shape;1137;p55">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55">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56"/>
          <p:cNvSpPr txBox="1"/>
          <p:nvPr>
            <p:ph type="title"/>
          </p:nvPr>
        </p:nvSpPr>
        <p:spPr>
          <a:xfrm>
            <a:off x="722400" y="437575"/>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 </a:t>
            </a:r>
            <a:r>
              <a:rPr lang="en"/>
              <a:t>PROCESS</a:t>
            </a:r>
            <a:endParaRPr/>
          </a:p>
        </p:txBody>
      </p:sp>
      <p:sp>
        <p:nvSpPr>
          <p:cNvPr id="1144" name="Google Shape;1144;p56">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56">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46" name="Google Shape;1146;p56"/>
          <p:cNvGrpSpPr/>
          <p:nvPr/>
        </p:nvGrpSpPr>
        <p:grpSpPr>
          <a:xfrm>
            <a:off x="1464131" y="1332189"/>
            <a:ext cx="6215746" cy="3188017"/>
            <a:chOff x="3863563" y="1689200"/>
            <a:chExt cx="4956736" cy="2420850"/>
          </a:xfrm>
        </p:grpSpPr>
        <p:cxnSp>
          <p:nvCxnSpPr>
            <p:cNvPr id="1147" name="Google Shape;1147;p56"/>
            <p:cNvCxnSpPr>
              <a:stCxn id="1148" idx="0"/>
              <a:endCxn id="1149" idx="2"/>
            </p:cNvCxnSpPr>
            <p:nvPr/>
          </p:nvCxnSpPr>
          <p:spPr>
            <a:xfrm flipH="1" rot="10800000">
              <a:off x="4682090" y="2109816"/>
              <a:ext cx="2400" cy="546900"/>
            </a:xfrm>
            <a:prstGeom prst="straightConnector1">
              <a:avLst/>
            </a:prstGeom>
            <a:noFill/>
            <a:ln cap="flat" cmpd="sng" w="28575">
              <a:solidFill>
                <a:schemeClr val="accent5"/>
              </a:solidFill>
              <a:prstDash val="solid"/>
              <a:round/>
              <a:headEnd len="med" w="med" type="none"/>
              <a:tailEnd len="med" w="med" type="none"/>
            </a:ln>
          </p:spPr>
        </p:cxnSp>
        <p:cxnSp>
          <p:nvCxnSpPr>
            <p:cNvPr id="1150" name="Google Shape;1150;p56"/>
            <p:cNvCxnSpPr/>
            <p:nvPr/>
          </p:nvCxnSpPr>
          <p:spPr>
            <a:xfrm>
              <a:off x="4578298" y="2875441"/>
              <a:ext cx="4242000" cy="0"/>
            </a:xfrm>
            <a:prstGeom prst="straightConnector1">
              <a:avLst/>
            </a:prstGeom>
            <a:noFill/>
            <a:ln cap="flat" cmpd="sng" w="28575">
              <a:solidFill>
                <a:schemeClr val="accent5"/>
              </a:solidFill>
              <a:prstDash val="solid"/>
              <a:round/>
              <a:headEnd len="med" w="med" type="none"/>
              <a:tailEnd len="med" w="med" type="none"/>
            </a:ln>
          </p:spPr>
        </p:cxnSp>
        <p:sp>
          <p:nvSpPr>
            <p:cNvPr id="1148" name="Google Shape;1148;p56"/>
            <p:cNvSpPr/>
            <p:nvPr/>
          </p:nvSpPr>
          <p:spPr>
            <a:xfrm>
              <a:off x="4442090" y="2656716"/>
              <a:ext cx="480000" cy="480000"/>
            </a:xfrm>
            <a:prstGeom prst="ellipse">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accent5"/>
                  </a:solidFill>
                  <a:latin typeface="Aldrich"/>
                  <a:ea typeface="Aldrich"/>
                  <a:cs typeface="Aldrich"/>
                  <a:sym typeface="Aldrich"/>
                </a:rPr>
                <a:t>A</a:t>
              </a:r>
              <a:endParaRPr b="1" sz="1600">
                <a:solidFill>
                  <a:schemeClr val="accent5"/>
                </a:solidFill>
                <a:latin typeface="Aldrich"/>
                <a:ea typeface="Aldrich"/>
                <a:cs typeface="Aldrich"/>
                <a:sym typeface="Aldrich"/>
              </a:endParaRPr>
            </a:p>
          </p:txBody>
        </p:sp>
        <p:cxnSp>
          <p:nvCxnSpPr>
            <p:cNvPr id="1151" name="Google Shape;1151;p56"/>
            <p:cNvCxnSpPr>
              <a:stCxn id="1152" idx="0"/>
              <a:endCxn id="1153" idx="4"/>
            </p:cNvCxnSpPr>
            <p:nvPr/>
          </p:nvCxnSpPr>
          <p:spPr>
            <a:xfrm rot="10800000">
              <a:off x="5604663" y="3139550"/>
              <a:ext cx="600" cy="549900"/>
            </a:xfrm>
            <a:prstGeom prst="straightConnector1">
              <a:avLst/>
            </a:prstGeom>
            <a:noFill/>
            <a:ln cap="flat" cmpd="sng" w="28575">
              <a:solidFill>
                <a:schemeClr val="accent5"/>
              </a:solidFill>
              <a:prstDash val="solid"/>
              <a:round/>
              <a:headEnd len="med" w="med" type="none"/>
              <a:tailEnd len="med" w="med" type="none"/>
            </a:ln>
          </p:spPr>
        </p:cxnSp>
        <p:sp>
          <p:nvSpPr>
            <p:cNvPr id="1153" name="Google Shape;1153;p56"/>
            <p:cNvSpPr/>
            <p:nvPr/>
          </p:nvSpPr>
          <p:spPr>
            <a:xfrm>
              <a:off x="5364720" y="2659625"/>
              <a:ext cx="480000" cy="480000"/>
            </a:xfrm>
            <a:prstGeom prst="ellipse">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accent5"/>
                  </a:solidFill>
                  <a:latin typeface="Aldrich"/>
                  <a:ea typeface="Aldrich"/>
                  <a:cs typeface="Aldrich"/>
                  <a:sym typeface="Aldrich"/>
                </a:rPr>
                <a:t>B</a:t>
              </a:r>
              <a:endParaRPr b="1" sz="1600">
                <a:solidFill>
                  <a:schemeClr val="accent5"/>
                </a:solidFill>
                <a:latin typeface="Aldrich"/>
                <a:ea typeface="Aldrich"/>
                <a:cs typeface="Aldrich"/>
                <a:sym typeface="Aldrich"/>
              </a:endParaRPr>
            </a:p>
          </p:txBody>
        </p:sp>
        <p:cxnSp>
          <p:nvCxnSpPr>
            <p:cNvPr id="1154" name="Google Shape;1154;p56"/>
            <p:cNvCxnSpPr>
              <a:stCxn id="1155" idx="0"/>
              <a:endCxn id="1156" idx="2"/>
            </p:cNvCxnSpPr>
            <p:nvPr/>
          </p:nvCxnSpPr>
          <p:spPr>
            <a:xfrm rot="10800000">
              <a:off x="6526150" y="2109816"/>
              <a:ext cx="1200" cy="546900"/>
            </a:xfrm>
            <a:prstGeom prst="straightConnector1">
              <a:avLst/>
            </a:prstGeom>
            <a:noFill/>
            <a:ln cap="flat" cmpd="sng" w="28575">
              <a:solidFill>
                <a:schemeClr val="accent5"/>
              </a:solidFill>
              <a:prstDash val="solid"/>
              <a:round/>
              <a:headEnd len="med" w="med" type="none"/>
              <a:tailEnd len="med" w="med" type="none"/>
            </a:ln>
          </p:spPr>
        </p:cxnSp>
        <p:sp>
          <p:nvSpPr>
            <p:cNvPr id="1155" name="Google Shape;1155;p56"/>
            <p:cNvSpPr/>
            <p:nvPr/>
          </p:nvSpPr>
          <p:spPr>
            <a:xfrm>
              <a:off x="6287350" y="2656716"/>
              <a:ext cx="480000" cy="480000"/>
            </a:xfrm>
            <a:prstGeom prst="ellipse">
              <a:avLst/>
            </a:pr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accent5"/>
                  </a:solidFill>
                  <a:latin typeface="Aldrich"/>
                  <a:ea typeface="Aldrich"/>
                  <a:cs typeface="Aldrich"/>
                  <a:sym typeface="Aldrich"/>
                </a:rPr>
                <a:t>C</a:t>
              </a:r>
              <a:endParaRPr b="1" sz="1600">
                <a:solidFill>
                  <a:schemeClr val="accent5"/>
                </a:solidFill>
                <a:latin typeface="Aldrich"/>
                <a:ea typeface="Aldrich"/>
                <a:cs typeface="Aldrich"/>
                <a:sym typeface="Aldrich"/>
              </a:endParaRPr>
            </a:p>
          </p:txBody>
        </p:sp>
        <p:cxnSp>
          <p:nvCxnSpPr>
            <p:cNvPr id="1157" name="Google Shape;1157;p56"/>
            <p:cNvCxnSpPr>
              <a:stCxn id="1158" idx="0"/>
              <a:endCxn id="1159" idx="4"/>
            </p:cNvCxnSpPr>
            <p:nvPr/>
          </p:nvCxnSpPr>
          <p:spPr>
            <a:xfrm flipH="1" rot="10800000">
              <a:off x="7446763" y="3115550"/>
              <a:ext cx="3300" cy="573900"/>
            </a:xfrm>
            <a:prstGeom prst="straightConnector1">
              <a:avLst/>
            </a:prstGeom>
            <a:noFill/>
            <a:ln cap="flat" cmpd="sng" w="28575">
              <a:solidFill>
                <a:schemeClr val="accent5"/>
              </a:solidFill>
              <a:prstDash val="solid"/>
              <a:round/>
              <a:headEnd len="med" w="med" type="none"/>
              <a:tailEnd len="med" w="med" type="none"/>
            </a:ln>
          </p:spPr>
        </p:cxnSp>
        <p:sp>
          <p:nvSpPr>
            <p:cNvPr id="1159" name="Google Shape;1159;p56"/>
            <p:cNvSpPr/>
            <p:nvPr/>
          </p:nvSpPr>
          <p:spPr>
            <a:xfrm>
              <a:off x="7209980" y="2635616"/>
              <a:ext cx="480000" cy="480000"/>
            </a:xfrm>
            <a:prstGeom prst="ellipse">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accent5"/>
                  </a:solidFill>
                  <a:latin typeface="Aldrich"/>
                  <a:ea typeface="Aldrich"/>
                  <a:cs typeface="Aldrich"/>
                  <a:sym typeface="Aldrich"/>
                </a:rPr>
                <a:t>D</a:t>
              </a:r>
              <a:endParaRPr b="1" sz="1600">
                <a:solidFill>
                  <a:schemeClr val="accent5"/>
                </a:solidFill>
                <a:latin typeface="Aldrich"/>
                <a:ea typeface="Aldrich"/>
                <a:cs typeface="Aldrich"/>
                <a:sym typeface="Aldrich"/>
              </a:endParaRPr>
            </a:p>
          </p:txBody>
        </p:sp>
        <p:sp>
          <p:nvSpPr>
            <p:cNvPr id="1149" name="Google Shape;1149;p56"/>
            <p:cNvSpPr/>
            <p:nvPr/>
          </p:nvSpPr>
          <p:spPr>
            <a:xfrm>
              <a:off x="3863563" y="1689200"/>
              <a:ext cx="1641900" cy="420600"/>
            </a:xfrm>
            <a:prstGeom prst="roundRect">
              <a:avLst>
                <a:gd fmla="val 27829" name="adj"/>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800">
                  <a:solidFill>
                    <a:schemeClr val="accent5"/>
                  </a:solidFill>
                  <a:latin typeface="Aldrich"/>
                  <a:ea typeface="Aldrich"/>
                  <a:cs typeface="Aldrich"/>
                  <a:sym typeface="Aldrich"/>
                </a:rPr>
                <a:t>WBL</a:t>
              </a:r>
              <a:endParaRPr b="1" sz="1800">
                <a:solidFill>
                  <a:schemeClr val="accent5"/>
                </a:solidFill>
                <a:latin typeface="Aldrich"/>
                <a:ea typeface="Aldrich"/>
                <a:cs typeface="Aldrich"/>
                <a:sym typeface="Aldrich"/>
              </a:endParaRPr>
            </a:p>
          </p:txBody>
        </p:sp>
        <p:sp>
          <p:nvSpPr>
            <p:cNvPr id="1152" name="Google Shape;1152;p56"/>
            <p:cNvSpPr/>
            <p:nvPr/>
          </p:nvSpPr>
          <p:spPr>
            <a:xfrm>
              <a:off x="4784313" y="3689450"/>
              <a:ext cx="1641900" cy="420600"/>
            </a:xfrm>
            <a:prstGeom prst="roundRect">
              <a:avLst>
                <a:gd fmla="val 27829" name="adj"/>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solidFill>
                    <a:schemeClr val="accent5"/>
                  </a:solidFill>
                  <a:latin typeface="Aldrich"/>
                  <a:ea typeface="Aldrich"/>
                  <a:cs typeface="Aldrich"/>
                  <a:sym typeface="Aldrich"/>
                </a:rPr>
                <a:t>PHOTOVOICE</a:t>
              </a:r>
              <a:endParaRPr b="1" sz="1500">
                <a:solidFill>
                  <a:schemeClr val="accent5"/>
                </a:solidFill>
                <a:latin typeface="Aldrich"/>
                <a:ea typeface="Aldrich"/>
                <a:cs typeface="Aldrich"/>
                <a:sym typeface="Aldrich"/>
              </a:endParaRPr>
            </a:p>
          </p:txBody>
        </p:sp>
        <p:sp>
          <p:nvSpPr>
            <p:cNvPr id="1156" name="Google Shape;1156;p56"/>
            <p:cNvSpPr/>
            <p:nvPr/>
          </p:nvSpPr>
          <p:spPr>
            <a:xfrm>
              <a:off x="5705063" y="1689200"/>
              <a:ext cx="1641900" cy="420600"/>
            </a:xfrm>
            <a:prstGeom prst="roundRect">
              <a:avLst>
                <a:gd fmla="val 27829" name="adj"/>
              </a:avLst>
            </a:prstGeom>
            <a:solidFill>
              <a:schemeClr val="accent6"/>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600">
                  <a:solidFill>
                    <a:schemeClr val="accent5"/>
                  </a:solidFill>
                  <a:latin typeface="Aldrich"/>
                  <a:ea typeface="Aldrich"/>
                  <a:cs typeface="Aldrich"/>
                  <a:sym typeface="Aldrich"/>
                </a:rPr>
                <a:t>PORTFOLIOS</a:t>
              </a:r>
              <a:endParaRPr b="1" sz="1600">
                <a:solidFill>
                  <a:schemeClr val="accent5"/>
                </a:solidFill>
                <a:latin typeface="Aldrich"/>
                <a:ea typeface="Aldrich"/>
                <a:cs typeface="Aldrich"/>
                <a:sym typeface="Aldrich"/>
              </a:endParaRPr>
            </a:p>
          </p:txBody>
        </p:sp>
        <p:sp>
          <p:nvSpPr>
            <p:cNvPr id="1158" name="Google Shape;1158;p56"/>
            <p:cNvSpPr/>
            <p:nvPr/>
          </p:nvSpPr>
          <p:spPr>
            <a:xfrm>
              <a:off x="6625813" y="3689450"/>
              <a:ext cx="1641900" cy="420600"/>
            </a:xfrm>
            <a:prstGeom prst="roundRect">
              <a:avLst>
                <a:gd fmla="val 27829" name="adj"/>
              </a:avLst>
            </a:prstGeom>
            <a:solidFill>
              <a:schemeClr val="accent1"/>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accent5"/>
                  </a:solidFill>
                  <a:latin typeface="Aldrich"/>
                  <a:ea typeface="Aldrich"/>
                  <a:cs typeface="Aldrich"/>
                  <a:sym typeface="Aldrich"/>
                </a:rPr>
                <a:t>EMPLOYMENT</a:t>
              </a:r>
              <a:endParaRPr b="1">
                <a:solidFill>
                  <a:schemeClr val="accent5"/>
                </a:solidFill>
                <a:latin typeface="Aldrich"/>
                <a:ea typeface="Aldrich"/>
                <a:cs typeface="Aldrich"/>
                <a:sym typeface="Aldrich"/>
              </a:endParaRPr>
            </a:p>
          </p:txBody>
        </p:sp>
      </p:grpSp>
    </p:spTree>
  </p:cSld>
  <p:clrMapOvr>
    <a:masterClrMapping/>
  </p:clrMapOvr>
  <mc:AlternateContent>
    <mc:Choice Requires="p14">
      <p:transition spd="slow" p14:dur="10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163" name="Shape 1163"/>
        <p:cNvGrpSpPr/>
        <p:nvPr/>
      </p:nvGrpSpPr>
      <p:grpSpPr>
        <a:xfrm>
          <a:off x="0" y="0"/>
          <a:ext cx="0" cy="0"/>
          <a:chOff x="0" y="0"/>
          <a:chExt cx="0" cy="0"/>
        </a:xfrm>
      </p:grpSpPr>
      <p:grpSp>
        <p:nvGrpSpPr>
          <p:cNvPr id="1164" name="Google Shape;1164;p57"/>
          <p:cNvGrpSpPr/>
          <p:nvPr/>
        </p:nvGrpSpPr>
        <p:grpSpPr>
          <a:xfrm flipH="1" rot="-2876240">
            <a:off x="7323736" y="319467"/>
            <a:ext cx="541141" cy="2225326"/>
            <a:chOff x="871338" y="1945155"/>
            <a:chExt cx="247109" cy="1016148"/>
          </a:xfrm>
        </p:grpSpPr>
        <p:sp>
          <p:nvSpPr>
            <p:cNvPr id="1165" name="Google Shape;1165;p57"/>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57"/>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57"/>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68" name="Google Shape;1168;p57"/>
          <p:cNvSpPr txBox="1"/>
          <p:nvPr>
            <p:ph type="ctrTitle"/>
          </p:nvPr>
        </p:nvSpPr>
        <p:spPr>
          <a:xfrm>
            <a:off x="3575900" y="258975"/>
            <a:ext cx="3374100" cy="12894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
              <a:t>PHOTOVOICE</a:t>
            </a:r>
            <a:endParaRPr/>
          </a:p>
        </p:txBody>
      </p:sp>
      <p:sp>
        <p:nvSpPr>
          <p:cNvPr id="1169" name="Google Shape;1169;p57"/>
          <p:cNvSpPr txBox="1"/>
          <p:nvPr>
            <p:ph idx="1" type="subTitle"/>
          </p:nvPr>
        </p:nvSpPr>
        <p:spPr>
          <a:xfrm>
            <a:off x="3575900" y="1261800"/>
            <a:ext cx="4165200" cy="2619900"/>
          </a:xfrm>
          <a:prstGeom prst="rect">
            <a:avLst/>
          </a:prstGeom>
        </p:spPr>
        <p:txBody>
          <a:bodyPr anchorCtr="0" anchor="t" bIns="0" lIns="0" spcFirstLastPara="1" rIns="0" wrap="square" tIns="0">
            <a:noAutofit/>
          </a:bodyPr>
          <a:lstStyle/>
          <a:p>
            <a:pPr indent="-342900" lvl="0" marL="457200" rtl="0" algn="l">
              <a:spcBef>
                <a:spcPts val="0"/>
              </a:spcBef>
              <a:spcAft>
                <a:spcPts val="0"/>
              </a:spcAft>
              <a:buSzPts val="1800"/>
              <a:buChar char="●"/>
            </a:pPr>
            <a:r>
              <a:rPr lang="en"/>
              <a:t>Paired with WBL experiences</a:t>
            </a:r>
            <a:endParaRPr/>
          </a:p>
          <a:p>
            <a:pPr indent="-342900" lvl="0" marL="457200" rtl="0" algn="l">
              <a:spcBef>
                <a:spcPts val="0"/>
              </a:spcBef>
              <a:spcAft>
                <a:spcPts val="0"/>
              </a:spcAft>
              <a:buSzPts val="1800"/>
              <a:buChar char="●"/>
            </a:pPr>
            <a:r>
              <a:rPr lang="en"/>
              <a:t>Designed to support those with the greatest support needs</a:t>
            </a:r>
            <a:endParaRPr/>
          </a:p>
          <a:p>
            <a:pPr indent="-342900" lvl="0" marL="457200" rtl="0" algn="l">
              <a:spcBef>
                <a:spcPts val="0"/>
              </a:spcBef>
              <a:spcAft>
                <a:spcPts val="0"/>
              </a:spcAft>
              <a:buSzPts val="1800"/>
              <a:buChar char="●"/>
            </a:pPr>
            <a:r>
              <a:rPr lang="en"/>
              <a:t>Arts-based participatory research method</a:t>
            </a:r>
            <a:endParaRPr/>
          </a:p>
          <a:p>
            <a:pPr indent="-342900" lvl="0" marL="457200" rtl="0" algn="l">
              <a:spcBef>
                <a:spcPts val="0"/>
              </a:spcBef>
              <a:spcAft>
                <a:spcPts val="0"/>
              </a:spcAft>
              <a:buSzPts val="1800"/>
              <a:buChar char="●"/>
            </a:pPr>
            <a:r>
              <a:rPr lang="en"/>
              <a:t>8 high school students in Intensive Support classroom participated in research</a:t>
            </a:r>
            <a:endParaRPr/>
          </a:p>
          <a:p>
            <a:pPr indent="-342900" lvl="0" marL="457200" rtl="0" algn="l">
              <a:spcBef>
                <a:spcPts val="0"/>
              </a:spcBef>
              <a:spcAft>
                <a:spcPts val="0"/>
              </a:spcAft>
              <a:buSzPts val="1800"/>
              <a:buChar char="●"/>
            </a:pPr>
            <a:r>
              <a:rPr lang="en"/>
              <a:t>5 1-hour sessions including </a:t>
            </a:r>
            <a:r>
              <a:rPr lang="en"/>
              <a:t>training and student interviews</a:t>
            </a:r>
            <a:endParaRPr/>
          </a:p>
        </p:txBody>
      </p:sp>
      <p:grpSp>
        <p:nvGrpSpPr>
          <p:cNvPr id="1170" name="Google Shape;1170;p57"/>
          <p:cNvGrpSpPr/>
          <p:nvPr/>
        </p:nvGrpSpPr>
        <p:grpSpPr>
          <a:xfrm rot="-4639502">
            <a:off x="1731607" y="2697918"/>
            <a:ext cx="541135" cy="2225350"/>
            <a:chOff x="871338" y="1945155"/>
            <a:chExt cx="247109" cy="1016148"/>
          </a:xfrm>
        </p:grpSpPr>
        <p:sp>
          <p:nvSpPr>
            <p:cNvPr id="1171" name="Google Shape;1171;p57"/>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57"/>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57"/>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4" name="Google Shape;1174;p57">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57">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6" name="Google Shape;1176;p57"/>
          <p:cNvGrpSpPr/>
          <p:nvPr/>
        </p:nvGrpSpPr>
        <p:grpSpPr>
          <a:xfrm>
            <a:off x="903954" y="1548369"/>
            <a:ext cx="2196434" cy="1621669"/>
            <a:chOff x="3934014" y="4329780"/>
            <a:chExt cx="366665" cy="256334"/>
          </a:xfrm>
        </p:grpSpPr>
        <p:sp>
          <p:nvSpPr>
            <p:cNvPr id="1177" name="Google Shape;1177;p57"/>
            <p:cNvSpPr/>
            <p:nvPr/>
          </p:nvSpPr>
          <p:spPr>
            <a:xfrm>
              <a:off x="4086810" y="4338561"/>
              <a:ext cx="108842" cy="40479"/>
            </a:xfrm>
            <a:custGeom>
              <a:rect b="b" l="l" r="r" t="t"/>
              <a:pathLst>
                <a:path extrusionOk="0" h="1549" w="4165">
                  <a:moveTo>
                    <a:pt x="1212" y="1"/>
                  </a:moveTo>
                  <a:cubicBezTo>
                    <a:pt x="904" y="1"/>
                    <a:pt x="635" y="174"/>
                    <a:pt x="510" y="453"/>
                  </a:cubicBezTo>
                  <a:lnTo>
                    <a:pt x="0" y="1549"/>
                  </a:lnTo>
                  <a:lnTo>
                    <a:pt x="4164" y="1549"/>
                  </a:lnTo>
                  <a:lnTo>
                    <a:pt x="3645" y="453"/>
                  </a:lnTo>
                  <a:cubicBezTo>
                    <a:pt x="3520" y="174"/>
                    <a:pt x="3251" y="1"/>
                    <a:pt x="2953" y="1"/>
                  </a:cubicBezTo>
                  <a:close/>
                </a:path>
              </a:pathLst>
            </a:custGeom>
            <a:solidFill>
              <a:srgbClr val="435D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57"/>
            <p:cNvSpPr/>
            <p:nvPr/>
          </p:nvSpPr>
          <p:spPr>
            <a:xfrm>
              <a:off x="4220243" y="4352882"/>
              <a:ext cx="56812" cy="30941"/>
            </a:xfrm>
            <a:custGeom>
              <a:rect b="b" l="l" r="r" t="t"/>
              <a:pathLst>
                <a:path extrusionOk="0" h="1184" w="2174">
                  <a:moveTo>
                    <a:pt x="347" y="1"/>
                  </a:moveTo>
                  <a:cubicBezTo>
                    <a:pt x="154" y="1"/>
                    <a:pt x="1" y="155"/>
                    <a:pt x="1" y="347"/>
                  </a:cubicBezTo>
                  <a:lnTo>
                    <a:pt x="1" y="1183"/>
                  </a:lnTo>
                  <a:lnTo>
                    <a:pt x="2174" y="1183"/>
                  </a:lnTo>
                  <a:lnTo>
                    <a:pt x="2174" y="347"/>
                  </a:lnTo>
                  <a:cubicBezTo>
                    <a:pt x="2174" y="155"/>
                    <a:pt x="2020" y="1"/>
                    <a:pt x="1837" y="1"/>
                  </a:cubicBezTo>
                  <a:close/>
                </a:path>
              </a:pathLst>
            </a:custGeom>
            <a:solidFill>
              <a:srgbClr val="435D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57"/>
            <p:cNvSpPr/>
            <p:nvPr/>
          </p:nvSpPr>
          <p:spPr>
            <a:xfrm>
              <a:off x="3934014" y="4378518"/>
              <a:ext cx="366665" cy="207597"/>
            </a:xfrm>
            <a:custGeom>
              <a:rect b="b" l="l" r="r" t="t"/>
              <a:pathLst>
                <a:path extrusionOk="0" h="7944" w="14031">
                  <a:moveTo>
                    <a:pt x="857" y="1"/>
                  </a:moveTo>
                  <a:cubicBezTo>
                    <a:pt x="386" y="1"/>
                    <a:pt x="1" y="376"/>
                    <a:pt x="1" y="856"/>
                  </a:cubicBezTo>
                  <a:lnTo>
                    <a:pt x="1" y="7088"/>
                  </a:lnTo>
                  <a:cubicBezTo>
                    <a:pt x="1" y="7559"/>
                    <a:pt x="386" y="7943"/>
                    <a:pt x="857" y="7943"/>
                  </a:cubicBezTo>
                  <a:lnTo>
                    <a:pt x="13175" y="7943"/>
                  </a:lnTo>
                  <a:cubicBezTo>
                    <a:pt x="13646" y="7943"/>
                    <a:pt x="14031" y="7559"/>
                    <a:pt x="14031" y="7088"/>
                  </a:cubicBezTo>
                  <a:lnTo>
                    <a:pt x="14031" y="856"/>
                  </a:lnTo>
                  <a:cubicBezTo>
                    <a:pt x="14031" y="376"/>
                    <a:pt x="13646" y="1"/>
                    <a:pt x="13175" y="1"/>
                  </a:cubicBezTo>
                  <a:close/>
                </a:path>
              </a:pathLst>
            </a:custGeom>
            <a:solidFill>
              <a:srgbClr val="697D9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57"/>
            <p:cNvSpPr/>
            <p:nvPr/>
          </p:nvSpPr>
          <p:spPr>
            <a:xfrm>
              <a:off x="4248126" y="4413195"/>
              <a:ext cx="52552" cy="145009"/>
            </a:xfrm>
            <a:custGeom>
              <a:rect b="b" l="l" r="r" t="t"/>
              <a:pathLst>
                <a:path extrusionOk="0" h="5549" w="2011">
                  <a:moveTo>
                    <a:pt x="761" y="1"/>
                  </a:moveTo>
                  <a:cubicBezTo>
                    <a:pt x="338" y="29"/>
                    <a:pt x="11" y="376"/>
                    <a:pt x="1" y="799"/>
                  </a:cubicBezTo>
                  <a:lnTo>
                    <a:pt x="1" y="4751"/>
                  </a:lnTo>
                  <a:cubicBezTo>
                    <a:pt x="11" y="5184"/>
                    <a:pt x="366" y="5549"/>
                    <a:pt x="809" y="5549"/>
                  </a:cubicBezTo>
                  <a:lnTo>
                    <a:pt x="2011" y="5549"/>
                  </a:lnTo>
                  <a:lnTo>
                    <a:pt x="2011" y="1"/>
                  </a:lnTo>
                  <a:close/>
                </a:path>
              </a:pathLst>
            </a:custGeom>
            <a:solidFill>
              <a:srgbClr val="526A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57"/>
            <p:cNvSpPr/>
            <p:nvPr/>
          </p:nvSpPr>
          <p:spPr>
            <a:xfrm>
              <a:off x="4024249" y="4393596"/>
              <a:ext cx="209086" cy="178485"/>
            </a:xfrm>
            <a:custGeom>
              <a:rect b="b" l="l" r="r" t="t"/>
              <a:pathLst>
                <a:path extrusionOk="0" h="6830" w="8001">
                  <a:moveTo>
                    <a:pt x="4595" y="0"/>
                  </a:moveTo>
                  <a:cubicBezTo>
                    <a:pt x="4589" y="0"/>
                    <a:pt x="4583" y="0"/>
                    <a:pt x="4577" y="1"/>
                  </a:cubicBezTo>
                  <a:cubicBezTo>
                    <a:pt x="1529" y="1"/>
                    <a:pt x="0" y="3674"/>
                    <a:pt x="2154" y="5828"/>
                  </a:cubicBezTo>
                  <a:cubicBezTo>
                    <a:pt x="2809" y="6483"/>
                    <a:pt x="3683" y="6829"/>
                    <a:pt x="4573" y="6829"/>
                  </a:cubicBezTo>
                  <a:cubicBezTo>
                    <a:pt x="5015" y="6829"/>
                    <a:pt x="5461" y="6744"/>
                    <a:pt x="5885" y="6568"/>
                  </a:cubicBezTo>
                  <a:cubicBezTo>
                    <a:pt x="7154" y="6039"/>
                    <a:pt x="7991" y="4799"/>
                    <a:pt x="7991" y="3414"/>
                  </a:cubicBezTo>
                  <a:cubicBezTo>
                    <a:pt x="8001" y="1526"/>
                    <a:pt x="6472" y="0"/>
                    <a:pt x="4595" y="0"/>
                  </a:cubicBezTo>
                  <a:close/>
                </a:path>
              </a:pathLst>
            </a:custGeom>
            <a:solidFill>
              <a:srgbClr val="435D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57"/>
            <p:cNvSpPr/>
            <p:nvPr/>
          </p:nvSpPr>
          <p:spPr>
            <a:xfrm>
              <a:off x="4044842" y="4408674"/>
              <a:ext cx="173154" cy="148197"/>
            </a:xfrm>
            <a:custGeom>
              <a:rect b="b" l="l" r="r" t="t"/>
              <a:pathLst>
                <a:path extrusionOk="0" h="5671" w="6626">
                  <a:moveTo>
                    <a:pt x="3807" y="0"/>
                  </a:moveTo>
                  <a:cubicBezTo>
                    <a:pt x="3801" y="0"/>
                    <a:pt x="3795" y="0"/>
                    <a:pt x="3789" y="0"/>
                  </a:cubicBezTo>
                  <a:cubicBezTo>
                    <a:pt x="1260" y="0"/>
                    <a:pt x="1" y="3049"/>
                    <a:pt x="1780" y="4837"/>
                  </a:cubicBezTo>
                  <a:cubicBezTo>
                    <a:pt x="2358" y="5413"/>
                    <a:pt x="3068" y="5670"/>
                    <a:pt x="3764" y="5670"/>
                  </a:cubicBezTo>
                  <a:cubicBezTo>
                    <a:pt x="5221" y="5670"/>
                    <a:pt x="6616" y="4542"/>
                    <a:pt x="6616" y="2837"/>
                  </a:cubicBezTo>
                  <a:cubicBezTo>
                    <a:pt x="6626" y="1276"/>
                    <a:pt x="5366" y="0"/>
                    <a:pt x="3807" y="0"/>
                  </a:cubicBezTo>
                  <a:close/>
                </a:path>
              </a:pathLst>
            </a:custGeom>
            <a:solidFill>
              <a:srgbClr val="667A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57"/>
            <p:cNvSpPr/>
            <p:nvPr/>
          </p:nvSpPr>
          <p:spPr>
            <a:xfrm>
              <a:off x="4084302" y="4427228"/>
              <a:ext cx="120628" cy="107666"/>
            </a:xfrm>
            <a:custGeom>
              <a:rect b="b" l="l" r="r" t="t"/>
              <a:pathLst>
                <a:path extrusionOk="0" h="4120" w="4616">
                  <a:moveTo>
                    <a:pt x="2297" y="1"/>
                  </a:moveTo>
                  <a:cubicBezTo>
                    <a:pt x="1700" y="1"/>
                    <a:pt x="1110" y="256"/>
                    <a:pt x="702" y="752"/>
                  </a:cubicBezTo>
                  <a:cubicBezTo>
                    <a:pt x="0" y="1618"/>
                    <a:pt x="106" y="2896"/>
                    <a:pt x="952" y="3627"/>
                  </a:cubicBezTo>
                  <a:cubicBezTo>
                    <a:pt x="1343" y="3957"/>
                    <a:pt x="1821" y="4120"/>
                    <a:pt x="2295" y="4120"/>
                  </a:cubicBezTo>
                  <a:cubicBezTo>
                    <a:pt x="2859" y="4120"/>
                    <a:pt x="3420" y="3889"/>
                    <a:pt x="3827" y="3435"/>
                  </a:cubicBezTo>
                  <a:lnTo>
                    <a:pt x="3837" y="3435"/>
                  </a:lnTo>
                  <a:cubicBezTo>
                    <a:pt x="3876" y="3387"/>
                    <a:pt x="3914" y="3339"/>
                    <a:pt x="3943" y="3291"/>
                  </a:cubicBezTo>
                  <a:lnTo>
                    <a:pt x="3952" y="3291"/>
                  </a:lnTo>
                  <a:cubicBezTo>
                    <a:pt x="4616" y="2396"/>
                    <a:pt x="4453" y="1127"/>
                    <a:pt x="3568" y="435"/>
                  </a:cubicBezTo>
                  <a:cubicBezTo>
                    <a:pt x="3190" y="143"/>
                    <a:pt x="2742" y="1"/>
                    <a:pt x="2297" y="1"/>
                  </a:cubicBezTo>
                  <a:close/>
                </a:path>
              </a:pathLst>
            </a:custGeom>
            <a:solidFill>
              <a:srgbClr val="C5D0D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57"/>
            <p:cNvSpPr/>
            <p:nvPr/>
          </p:nvSpPr>
          <p:spPr>
            <a:xfrm>
              <a:off x="4085739" y="4428065"/>
              <a:ext cx="117936" cy="107823"/>
            </a:xfrm>
            <a:custGeom>
              <a:rect b="b" l="l" r="r" t="t"/>
              <a:pathLst>
                <a:path extrusionOk="0" h="4126" w="4513">
                  <a:moveTo>
                    <a:pt x="2221" y="1"/>
                  </a:moveTo>
                  <a:cubicBezTo>
                    <a:pt x="1073" y="1"/>
                    <a:pt x="1" y="988"/>
                    <a:pt x="166" y="2326"/>
                  </a:cubicBezTo>
                  <a:cubicBezTo>
                    <a:pt x="307" y="3459"/>
                    <a:pt x="1258" y="4126"/>
                    <a:pt x="2225" y="4126"/>
                  </a:cubicBezTo>
                  <a:cubicBezTo>
                    <a:pt x="2841" y="4126"/>
                    <a:pt x="3465" y="3854"/>
                    <a:pt x="3888" y="3259"/>
                  </a:cubicBezTo>
                  <a:cubicBezTo>
                    <a:pt x="4513" y="2384"/>
                    <a:pt x="4359" y="1191"/>
                    <a:pt x="3542" y="499"/>
                  </a:cubicBezTo>
                  <a:cubicBezTo>
                    <a:pt x="3137" y="154"/>
                    <a:pt x="2673" y="1"/>
                    <a:pt x="2221" y="1"/>
                  </a:cubicBezTo>
                  <a:close/>
                </a:path>
              </a:pathLst>
            </a:custGeom>
            <a:solidFill>
              <a:srgbClr val="D1DAE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57"/>
            <p:cNvSpPr/>
            <p:nvPr/>
          </p:nvSpPr>
          <p:spPr>
            <a:xfrm>
              <a:off x="4135809" y="4456157"/>
              <a:ext cx="34207" cy="34207"/>
            </a:xfrm>
            <a:custGeom>
              <a:rect b="b" l="l" r="r" t="t"/>
              <a:pathLst>
                <a:path extrusionOk="0" h="1309" w="1309">
                  <a:moveTo>
                    <a:pt x="654" y="1"/>
                  </a:moveTo>
                  <a:cubicBezTo>
                    <a:pt x="299" y="1"/>
                    <a:pt x="1" y="299"/>
                    <a:pt x="1" y="655"/>
                  </a:cubicBezTo>
                  <a:cubicBezTo>
                    <a:pt x="1" y="1020"/>
                    <a:pt x="299" y="1309"/>
                    <a:pt x="654" y="1309"/>
                  </a:cubicBezTo>
                  <a:cubicBezTo>
                    <a:pt x="1020" y="1309"/>
                    <a:pt x="1308" y="1020"/>
                    <a:pt x="1308" y="655"/>
                  </a:cubicBezTo>
                  <a:cubicBezTo>
                    <a:pt x="1308" y="299"/>
                    <a:pt x="1020" y="1"/>
                    <a:pt x="654" y="1"/>
                  </a:cubicBezTo>
                  <a:close/>
                </a:path>
              </a:pathLst>
            </a:custGeom>
            <a:solidFill>
              <a:srgbClr val="ECEFF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57"/>
            <p:cNvSpPr/>
            <p:nvPr/>
          </p:nvSpPr>
          <p:spPr>
            <a:xfrm>
              <a:off x="3966941" y="4329780"/>
              <a:ext cx="34965" cy="30680"/>
            </a:xfrm>
            <a:custGeom>
              <a:rect b="b" l="l" r="r" t="t"/>
              <a:pathLst>
                <a:path extrusionOk="0" h="1174" w="1338">
                  <a:moveTo>
                    <a:pt x="337" y="0"/>
                  </a:moveTo>
                  <a:cubicBezTo>
                    <a:pt x="154" y="0"/>
                    <a:pt x="1" y="154"/>
                    <a:pt x="1" y="346"/>
                  </a:cubicBezTo>
                  <a:lnTo>
                    <a:pt x="1" y="827"/>
                  </a:lnTo>
                  <a:cubicBezTo>
                    <a:pt x="1" y="1010"/>
                    <a:pt x="154" y="1164"/>
                    <a:pt x="337" y="1173"/>
                  </a:cubicBezTo>
                  <a:lnTo>
                    <a:pt x="1001" y="1173"/>
                  </a:lnTo>
                  <a:cubicBezTo>
                    <a:pt x="1183" y="1164"/>
                    <a:pt x="1337" y="1010"/>
                    <a:pt x="1337" y="827"/>
                  </a:cubicBezTo>
                  <a:lnTo>
                    <a:pt x="1337" y="346"/>
                  </a:lnTo>
                  <a:cubicBezTo>
                    <a:pt x="1337" y="154"/>
                    <a:pt x="1183" y="0"/>
                    <a:pt x="1001" y="0"/>
                  </a:cubicBezTo>
                  <a:close/>
                </a:path>
              </a:pathLst>
            </a:custGeom>
            <a:solidFill>
              <a:srgbClr val="435D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57"/>
            <p:cNvSpPr/>
            <p:nvPr/>
          </p:nvSpPr>
          <p:spPr>
            <a:xfrm>
              <a:off x="3934014" y="4351627"/>
              <a:ext cx="100793" cy="234487"/>
            </a:xfrm>
            <a:custGeom>
              <a:rect b="b" l="l" r="r" t="t"/>
              <a:pathLst>
                <a:path extrusionOk="0" h="8973" w="3857">
                  <a:moveTo>
                    <a:pt x="866" y="1"/>
                  </a:moveTo>
                  <a:cubicBezTo>
                    <a:pt x="386" y="1"/>
                    <a:pt x="1" y="385"/>
                    <a:pt x="1" y="856"/>
                  </a:cubicBezTo>
                  <a:lnTo>
                    <a:pt x="1" y="8117"/>
                  </a:lnTo>
                  <a:cubicBezTo>
                    <a:pt x="1" y="8588"/>
                    <a:pt x="386" y="8972"/>
                    <a:pt x="866" y="8972"/>
                  </a:cubicBezTo>
                  <a:lnTo>
                    <a:pt x="3001" y="8972"/>
                  </a:lnTo>
                  <a:cubicBezTo>
                    <a:pt x="3472" y="8972"/>
                    <a:pt x="3857" y="8588"/>
                    <a:pt x="3857" y="8117"/>
                  </a:cubicBezTo>
                  <a:lnTo>
                    <a:pt x="3857" y="856"/>
                  </a:lnTo>
                  <a:cubicBezTo>
                    <a:pt x="3857" y="395"/>
                    <a:pt x="3492" y="10"/>
                    <a:pt x="3030" y="1"/>
                  </a:cubicBezTo>
                  <a:close/>
                </a:path>
              </a:pathLst>
            </a:custGeom>
            <a:solidFill>
              <a:srgbClr val="435D7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57"/>
            <p:cNvSpPr/>
            <p:nvPr/>
          </p:nvSpPr>
          <p:spPr>
            <a:xfrm>
              <a:off x="3934275" y="4351627"/>
              <a:ext cx="78920" cy="208354"/>
            </a:xfrm>
            <a:custGeom>
              <a:rect b="b" l="l" r="r" t="t"/>
              <a:pathLst>
                <a:path extrusionOk="0" h="7973" w="3020">
                  <a:moveTo>
                    <a:pt x="856" y="1"/>
                  </a:moveTo>
                  <a:cubicBezTo>
                    <a:pt x="385" y="1"/>
                    <a:pt x="1" y="385"/>
                    <a:pt x="1" y="856"/>
                  </a:cubicBezTo>
                  <a:lnTo>
                    <a:pt x="1" y="7972"/>
                  </a:lnTo>
                  <a:lnTo>
                    <a:pt x="2164" y="7972"/>
                  </a:lnTo>
                  <a:cubicBezTo>
                    <a:pt x="2635" y="7972"/>
                    <a:pt x="3020" y="7588"/>
                    <a:pt x="3020" y="7117"/>
                  </a:cubicBezTo>
                  <a:lnTo>
                    <a:pt x="3020" y="1"/>
                  </a:lnTo>
                  <a:close/>
                </a:path>
              </a:pathLst>
            </a:custGeom>
            <a:solidFill>
              <a:srgbClr val="526A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57"/>
            <p:cNvSpPr/>
            <p:nvPr/>
          </p:nvSpPr>
          <p:spPr>
            <a:xfrm>
              <a:off x="4219982" y="4396863"/>
              <a:ext cx="22396" cy="22396"/>
            </a:xfrm>
            <a:custGeom>
              <a:rect b="b" l="l" r="r" t="t"/>
              <a:pathLst>
                <a:path extrusionOk="0" h="857" w="857">
                  <a:moveTo>
                    <a:pt x="424" y="1"/>
                  </a:moveTo>
                  <a:cubicBezTo>
                    <a:pt x="184" y="1"/>
                    <a:pt x="1" y="193"/>
                    <a:pt x="1" y="433"/>
                  </a:cubicBezTo>
                  <a:cubicBezTo>
                    <a:pt x="1" y="664"/>
                    <a:pt x="184" y="856"/>
                    <a:pt x="424" y="856"/>
                  </a:cubicBezTo>
                  <a:cubicBezTo>
                    <a:pt x="664" y="856"/>
                    <a:pt x="857" y="664"/>
                    <a:pt x="857" y="433"/>
                  </a:cubicBezTo>
                  <a:cubicBezTo>
                    <a:pt x="857" y="193"/>
                    <a:pt x="664" y="1"/>
                    <a:pt x="424" y="1"/>
                  </a:cubicBezTo>
                  <a:close/>
                </a:path>
              </a:pathLst>
            </a:custGeom>
            <a:solidFill>
              <a:srgbClr val="B8C2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0" name="Google Shape;1190;p57"/>
          <p:cNvSpPr txBox="1"/>
          <p:nvPr/>
        </p:nvSpPr>
        <p:spPr>
          <a:xfrm>
            <a:off x="3734525" y="4077625"/>
            <a:ext cx="4605600" cy="38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u="sng">
                <a:solidFill>
                  <a:schemeClr val="hlink"/>
                </a:solidFill>
                <a:latin typeface="Didact Gothic"/>
                <a:ea typeface="Didact Gothic"/>
                <a:cs typeface="Didact Gothic"/>
                <a:sym typeface="Didact Gothic"/>
                <a:hlinkClick r:id="rId3"/>
              </a:rPr>
              <a:t>https://drive.google.com/file/d/121wenf46HqNhuLS4UHdo7MxFYAh8MdYU/view?usp=sharing</a:t>
            </a:r>
            <a:r>
              <a:rPr lang="en" sz="1100">
                <a:solidFill>
                  <a:schemeClr val="accent5"/>
                </a:solidFill>
                <a:latin typeface="Didact Gothic"/>
                <a:ea typeface="Didact Gothic"/>
                <a:cs typeface="Didact Gothic"/>
                <a:sym typeface="Didact Gothic"/>
              </a:rPr>
              <a:t> </a:t>
            </a:r>
            <a:endParaRPr sz="1100">
              <a:solidFill>
                <a:schemeClr val="accent5"/>
              </a:solidFill>
              <a:latin typeface="Didact Gothic"/>
              <a:ea typeface="Didact Gothic"/>
              <a:cs typeface="Didact Gothic"/>
              <a:sym typeface="Didact Gothic"/>
            </a:endParaRPr>
          </a:p>
        </p:txBody>
      </p:sp>
    </p:spTree>
  </p:cSld>
  <p:clrMapOvr>
    <a:masterClrMapping/>
  </p:clrMapOvr>
  <mc:AlternateContent>
    <mc:Choice Requires="p14">
      <p:transition spd="slow" p14:dur="1000">
        <p:push dir="r"/>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1164"/>
                                        </p:tgtEl>
                                        <p:attrNameLst>
                                          <p:attrName>style.visibility</p:attrName>
                                        </p:attrNameLst>
                                      </p:cBhvr>
                                      <p:to>
                                        <p:strVal val="visible"/>
                                      </p:to>
                                    </p:set>
                                    <p:anim calcmode="lin" valueType="num">
                                      <p:cBhvr additive="base">
                                        <p:cTn dur="1000"/>
                                        <p:tgtEl>
                                          <p:spTgt spid="11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170"/>
                                        </p:tgtEl>
                                        <p:attrNameLst>
                                          <p:attrName>style.visibility</p:attrName>
                                        </p:attrNameLst>
                                      </p:cBhvr>
                                      <p:to>
                                        <p:strVal val="visible"/>
                                      </p:to>
                                    </p:set>
                                    <p:anim calcmode="lin" valueType="num">
                                      <p:cBhvr additive="base">
                                        <p:cTn dur="1000"/>
                                        <p:tgtEl>
                                          <p:spTgt spid="117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pic>
        <p:nvPicPr>
          <p:cNvPr id="1195" name="Google Shape;1195;p58"/>
          <p:cNvPicPr preferRelativeResize="0"/>
          <p:nvPr/>
        </p:nvPicPr>
        <p:blipFill rotWithShape="1">
          <a:blip r:embed="rId3">
            <a:alphaModFix/>
          </a:blip>
          <a:srcRect b="0" l="20547" r="0" t="0"/>
          <a:stretch/>
        </p:blipFill>
        <p:spPr>
          <a:xfrm>
            <a:off x="5762775" y="2903712"/>
            <a:ext cx="1974748" cy="1864051"/>
          </a:xfrm>
          <a:prstGeom prst="rect">
            <a:avLst/>
          </a:prstGeom>
          <a:noFill/>
          <a:ln>
            <a:noFill/>
          </a:ln>
        </p:spPr>
      </p:pic>
      <p:sp>
        <p:nvSpPr>
          <p:cNvPr id="1196" name="Google Shape;1196;p58"/>
          <p:cNvSpPr txBox="1"/>
          <p:nvPr>
            <p:ph idx="4"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PHOTOVOICE OUTCOMES</a:t>
            </a:r>
            <a:endParaRPr/>
          </a:p>
        </p:txBody>
      </p:sp>
      <p:sp>
        <p:nvSpPr>
          <p:cNvPr id="1197" name="Google Shape;1197;p58">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58">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58"/>
          <p:cNvSpPr txBox="1"/>
          <p:nvPr/>
        </p:nvSpPr>
        <p:spPr>
          <a:xfrm>
            <a:off x="722375" y="1356775"/>
            <a:ext cx="3503700" cy="313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5"/>
                </a:solidFill>
                <a:latin typeface="Didact Gothic"/>
                <a:ea typeface="Didact Gothic"/>
                <a:cs typeface="Didact Gothic"/>
                <a:sym typeface="Didact Gothic"/>
              </a:rPr>
              <a:t>Students’ explored and identified a wide range of employment goals and preferences including:</a:t>
            </a:r>
            <a:endParaRPr sz="1800">
              <a:solidFill>
                <a:schemeClr val="accent5"/>
              </a:solidFill>
              <a:latin typeface="Didact Gothic"/>
              <a:ea typeface="Didact Gothic"/>
              <a:cs typeface="Didact Gothic"/>
              <a:sym typeface="Didact Gothic"/>
            </a:endParaRPr>
          </a:p>
          <a:p>
            <a:pPr indent="-342900" lvl="0" marL="457200" rtl="0" algn="l">
              <a:spcBef>
                <a:spcPts val="0"/>
              </a:spcBef>
              <a:spcAft>
                <a:spcPts val="0"/>
              </a:spcAft>
              <a:buClr>
                <a:schemeClr val="accent5"/>
              </a:buClr>
              <a:buSzPts val="1800"/>
              <a:buFont typeface="Didact Gothic"/>
              <a:buChar char="●"/>
            </a:pPr>
            <a:r>
              <a:rPr lang="en" sz="1800">
                <a:solidFill>
                  <a:schemeClr val="accent5"/>
                </a:solidFill>
                <a:latin typeface="Didact Gothic"/>
                <a:ea typeface="Didact Gothic"/>
                <a:cs typeface="Didact Gothic"/>
                <a:sym typeface="Didact Gothic"/>
              </a:rPr>
              <a:t>Landscaping</a:t>
            </a:r>
            <a:endParaRPr sz="1800">
              <a:solidFill>
                <a:schemeClr val="accent5"/>
              </a:solidFill>
              <a:latin typeface="Didact Gothic"/>
              <a:ea typeface="Didact Gothic"/>
              <a:cs typeface="Didact Gothic"/>
              <a:sym typeface="Didact Gothic"/>
            </a:endParaRPr>
          </a:p>
          <a:p>
            <a:pPr indent="-342900" lvl="0" marL="457200" rtl="0" algn="l">
              <a:spcBef>
                <a:spcPts val="0"/>
              </a:spcBef>
              <a:spcAft>
                <a:spcPts val="0"/>
              </a:spcAft>
              <a:buClr>
                <a:schemeClr val="accent5"/>
              </a:buClr>
              <a:buSzPts val="1800"/>
              <a:buFont typeface="Didact Gothic"/>
              <a:buChar char="●"/>
            </a:pPr>
            <a:r>
              <a:rPr lang="en" sz="1800">
                <a:solidFill>
                  <a:schemeClr val="accent5"/>
                </a:solidFill>
                <a:latin typeface="Didact Gothic"/>
                <a:ea typeface="Didact Gothic"/>
                <a:cs typeface="Didact Gothic"/>
                <a:sym typeface="Didact Gothic"/>
              </a:rPr>
              <a:t>Art</a:t>
            </a:r>
            <a:endParaRPr sz="1800">
              <a:solidFill>
                <a:schemeClr val="accent5"/>
              </a:solidFill>
              <a:latin typeface="Didact Gothic"/>
              <a:ea typeface="Didact Gothic"/>
              <a:cs typeface="Didact Gothic"/>
              <a:sym typeface="Didact Gothic"/>
            </a:endParaRPr>
          </a:p>
          <a:p>
            <a:pPr indent="-342900" lvl="0" marL="457200" rtl="0" algn="l">
              <a:spcBef>
                <a:spcPts val="0"/>
              </a:spcBef>
              <a:spcAft>
                <a:spcPts val="0"/>
              </a:spcAft>
              <a:buClr>
                <a:schemeClr val="accent5"/>
              </a:buClr>
              <a:buSzPts val="1800"/>
              <a:buFont typeface="Didact Gothic"/>
              <a:buChar char="●"/>
            </a:pPr>
            <a:r>
              <a:rPr lang="en" sz="1800">
                <a:solidFill>
                  <a:schemeClr val="accent5"/>
                </a:solidFill>
                <a:latin typeface="Didact Gothic"/>
                <a:ea typeface="Didact Gothic"/>
                <a:cs typeface="Didact Gothic"/>
                <a:sym typeface="Didact Gothic"/>
              </a:rPr>
              <a:t>Culinary Science</a:t>
            </a:r>
            <a:endParaRPr sz="1800">
              <a:solidFill>
                <a:schemeClr val="accent5"/>
              </a:solidFill>
              <a:latin typeface="Didact Gothic"/>
              <a:ea typeface="Didact Gothic"/>
              <a:cs typeface="Didact Gothic"/>
              <a:sym typeface="Didact Gothic"/>
            </a:endParaRPr>
          </a:p>
          <a:p>
            <a:pPr indent="-342900" lvl="0" marL="457200" rtl="0" algn="l">
              <a:spcBef>
                <a:spcPts val="0"/>
              </a:spcBef>
              <a:spcAft>
                <a:spcPts val="0"/>
              </a:spcAft>
              <a:buClr>
                <a:schemeClr val="accent5"/>
              </a:buClr>
              <a:buSzPts val="1800"/>
              <a:buFont typeface="Didact Gothic"/>
              <a:buChar char="●"/>
            </a:pPr>
            <a:r>
              <a:rPr lang="en" sz="1800">
                <a:solidFill>
                  <a:schemeClr val="accent5"/>
                </a:solidFill>
                <a:latin typeface="Didact Gothic"/>
                <a:ea typeface="Didact Gothic"/>
                <a:cs typeface="Didact Gothic"/>
                <a:sym typeface="Didact Gothic"/>
              </a:rPr>
              <a:t>Pet Grooming</a:t>
            </a:r>
            <a:endParaRPr sz="1800">
              <a:solidFill>
                <a:schemeClr val="accent5"/>
              </a:solidFill>
              <a:latin typeface="Didact Gothic"/>
              <a:ea typeface="Didact Gothic"/>
              <a:cs typeface="Didact Gothic"/>
              <a:sym typeface="Didact Gothic"/>
            </a:endParaRPr>
          </a:p>
          <a:p>
            <a:pPr indent="-342900" lvl="0" marL="457200" rtl="0" algn="l">
              <a:spcBef>
                <a:spcPts val="0"/>
              </a:spcBef>
              <a:spcAft>
                <a:spcPts val="0"/>
              </a:spcAft>
              <a:buClr>
                <a:schemeClr val="accent5"/>
              </a:buClr>
              <a:buSzPts val="1800"/>
              <a:buFont typeface="Didact Gothic"/>
              <a:buChar char="●"/>
            </a:pPr>
            <a:r>
              <a:rPr lang="en" sz="1800">
                <a:solidFill>
                  <a:schemeClr val="accent5"/>
                </a:solidFill>
                <a:latin typeface="Didact Gothic"/>
                <a:ea typeface="Didact Gothic"/>
                <a:cs typeface="Didact Gothic"/>
                <a:sym typeface="Didact Gothic"/>
              </a:rPr>
              <a:t>Truck Driving/Loading</a:t>
            </a:r>
            <a:endParaRPr sz="1800">
              <a:solidFill>
                <a:schemeClr val="accent5"/>
              </a:solidFill>
              <a:latin typeface="Didact Gothic"/>
              <a:ea typeface="Didact Gothic"/>
              <a:cs typeface="Didact Gothic"/>
              <a:sym typeface="Didact Gothic"/>
            </a:endParaRPr>
          </a:p>
          <a:p>
            <a:pPr indent="-342900" lvl="0" marL="457200" rtl="0" algn="l">
              <a:spcBef>
                <a:spcPts val="0"/>
              </a:spcBef>
              <a:spcAft>
                <a:spcPts val="0"/>
              </a:spcAft>
              <a:buClr>
                <a:schemeClr val="accent5"/>
              </a:buClr>
              <a:buSzPts val="1800"/>
              <a:buFont typeface="Didact Gothic"/>
              <a:buChar char="●"/>
            </a:pPr>
            <a:r>
              <a:rPr lang="en" sz="1800">
                <a:solidFill>
                  <a:schemeClr val="accent5"/>
                </a:solidFill>
                <a:latin typeface="Didact Gothic"/>
                <a:ea typeface="Didact Gothic"/>
                <a:cs typeface="Didact Gothic"/>
                <a:sym typeface="Didact Gothic"/>
              </a:rPr>
              <a:t>And many more!!</a:t>
            </a:r>
            <a:endParaRPr sz="1800">
              <a:solidFill>
                <a:schemeClr val="accent5"/>
              </a:solidFill>
              <a:latin typeface="Didact Gothic"/>
              <a:ea typeface="Didact Gothic"/>
              <a:cs typeface="Didact Gothic"/>
              <a:sym typeface="Didact Gothic"/>
            </a:endParaRPr>
          </a:p>
        </p:txBody>
      </p:sp>
      <p:pic>
        <p:nvPicPr>
          <p:cNvPr id="1200" name="Google Shape;1200;p58"/>
          <p:cNvPicPr preferRelativeResize="0"/>
          <p:nvPr/>
        </p:nvPicPr>
        <p:blipFill>
          <a:blip r:embed="rId4">
            <a:alphaModFix/>
          </a:blip>
          <a:stretch>
            <a:fillRect/>
          </a:stretch>
        </p:blipFill>
        <p:spPr>
          <a:xfrm>
            <a:off x="4373975" y="1027043"/>
            <a:ext cx="2137175" cy="1602881"/>
          </a:xfrm>
          <a:prstGeom prst="rect">
            <a:avLst/>
          </a:prstGeom>
          <a:noFill/>
          <a:ln>
            <a:noFill/>
          </a:ln>
        </p:spPr>
      </p:pic>
      <p:pic>
        <p:nvPicPr>
          <p:cNvPr id="1201" name="Google Shape;1201;p58"/>
          <p:cNvPicPr preferRelativeResize="0"/>
          <p:nvPr/>
        </p:nvPicPr>
        <p:blipFill rotWithShape="1">
          <a:blip r:embed="rId5">
            <a:alphaModFix/>
          </a:blip>
          <a:srcRect b="0" l="0" r="16750" t="0"/>
          <a:stretch/>
        </p:blipFill>
        <p:spPr>
          <a:xfrm>
            <a:off x="3894700" y="2378388"/>
            <a:ext cx="1974748" cy="1779049"/>
          </a:xfrm>
          <a:prstGeom prst="rect">
            <a:avLst/>
          </a:prstGeom>
          <a:noFill/>
          <a:ln>
            <a:noFill/>
          </a:ln>
        </p:spPr>
      </p:pic>
      <p:pic>
        <p:nvPicPr>
          <p:cNvPr id="1202" name="Google Shape;1202;p58"/>
          <p:cNvPicPr preferRelativeResize="0"/>
          <p:nvPr/>
        </p:nvPicPr>
        <p:blipFill>
          <a:blip r:embed="rId6">
            <a:alphaModFix/>
          </a:blip>
          <a:stretch>
            <a:fillRect/>
          </a:stretch>
        </p:blipFill>
        <p:spPr>
          <a:xfrm>
            <a:off x="6049536" y="1682237"/>
            <a:ext cx="2372050" cy="1779026"/>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59"/>
          <p:cNvSpPr txBox="1"/>
          <p:nvPr>
            <p:ph idx="4" type="title"/>
          </p:nvPr>
        </p:nvSpPr>
        <p:spPr>
          <a:xfrm>
            <a:off x="722375" y="530750"/>
            <a:ext cx="76992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PHOTOVOICE OUTCOMES</a:t>
            </a:r>
            <a:endParaRPr/>
          </a:p>
        </p:txBody>
      </p:sp>
      <p:sp>
        <p:nvSpPr>
          <p:cNvPr id="1208" name="Google Shape;1208;p59">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59">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59"/>
          <p:cNvSpPr txBox="1"/>
          <p:nvPr/>
        </p:nvSpPr>
        <p:spPr>
          <a:xfrm>
            <a:off x="722375" y="1356775"/>
            <a:ext cx="3503700" cy="3130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Students took photographs related to their employment goals and experiences.</a:t>
            </a:r>
            <a:endParaRPr sz="1800">
              <a:solidFill>
                <a:schemeClr val="dk1"/>
              </a:solidFill>
              <a:latin typeface="Avenir"/>
              <a:ea typeface="Avenir"/>
              <a:cs typeface="Avenir"/>
              <a:sym typeface="Avenir"/>
            </a:endParaRPr>
          </a:p>
          <a:p>
            <a:pPr indent="-342900" lvl="0" marL="457200" rtl="0" algn="l">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All students communicated their work goals, preferences, and accommodations through discussions around photographs.</a:t>
            </a:r>
            <a:endParaRPr sz="1800">
              <a:solidFill>
                <a:schemeClr val="dk1"/>
              </a:solidFill>
              <a:latin typeface="Avenir"/>
              <a:ea typeface="Avenir"/>
              <a:cs typeface="Avenir"/>
              <a:sym typeface="Avenir"/>
            </a:endParaRPr>
          </a:p>
        </p:txBody>
      </p:sp>
      <p:pic>
        <p:nvPicPr>
          <p:cNvPr id="1211" name="Google Shape;1211;p59"/>
          <p:cNvPicPr preferRelativeResize="0"/>
          <p:nvPr/>
        </p:nvPicPr>
        <p:blipFill>
          <a:blip r:embed="rId3">
            <a:alphaModFix/>
          </a:blip>
          <a:stretch>
            <a:fillRect/>
          </a:stretch>
        </p:blipFill>
        <p:spPr>
          <a:xfrm>
            <a:off x="4468275" y="1238400"/>
            <a:ext cx="2245642" cy="1684251"/>
          </a:xfrm>
          <a:prstGeom prst="rect">
            <a:avLst/>
          </a:prstGeom>
          <a:noFill/>
          <a:ln>
            <a:noFill/>
          </a:ln>
        </p:spPr>
      </p:pic>
      <p:pic>
        <p:nvPicPr>
          <p:cNvPr id="1212" name="Google Shape;1212;p59"/>
          <p:cNvPicPr preferRelativeResize="0"/>
          <p:nvPr/>
        </p:nvPicPr>
        <p:blipFill>
          <a:blip r:embed="rId4">
            <a:alphaModFix/>
          </a:blip>
          <a:stretch>
            <a:fillRect/>
          </a:stretch>
        </p:blipFill>
        <p:spPr>
          <a:xfrm>
            <a:off x="6159400" y="2765112"/>
            <a:ext cx="1990835" cy="1493126"/>
          </a:xfrm>
          <a:prstGeom prst="rect">
            <a:avLst/>
          </a:prstGeom>
          <a:noFill/>
          <a:ln>
            <a:noFill/>
          </a:ln>
        </p:spPr>
      </p:pic>
    </p:spTree>
  </p:cSld>
  <p:clrMapOvr>
    <a:masterClrMapping/>
  </p:clrMapOvr>
  <mc:AlternateContent>
    <mc:Choice Requires="p14">
      <p:transition spd="slow" p14:dur="10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216" name="Shape 1216"/>
        <p:cNvGrpSpPr/>
        <p:nvPr/>
      </p:nvGrpSpPr>
      <p:grpSpPr>
        <a:xfrm>
          <a:off x="0" y="0"/>
          <a:ext cx="0" cy="0"/>
          <a:chOff x="0" y="0"/>
          <a:chExt cx="0" cy="0"/>
        </a:xfrm>
      </p:grpSpPr>
      <p:cxnSp>
        <p:nvCxnSpPr>
          <p:cNvPr id="1217" name="Google Shape;1217;p60"/>
          <p:cNvCxnSpPr/>
          <p:nvPr/>
        </p:nvCxnSpPr>
        <p:spPr>
          <a:xfrm>
            <a:off x="-148335" y="4123851"/>
            <a:ext cx="5387100" cy="0"/>
          </a:xfrm>
          <a:prstGeom prst="straightConnector1">
            <a:avLst/>
          </a:prstGeom>
          <a:noFill/>
          <a:ln cap="flat" cmpd="sng" w="28575">
            <a:solidFill>
              <a:schemeClr val="accent5"/>
            </a:solidFill>
            <a:prstDash val="solid"/>
            <a:round/>
            <a:headEnd len="med" w="med" type="none"/>
            <a:tailEnd len="med" w="med" type="none"/>
          </a:ln>
        </p:spPr>
      </p:cxnSp>
      <p:sp>
        <p:nvSpPr>
          <p:cNvPr id="1218" name="Google Shape;1218;p60"/>
          <p:cNvSpPr txBox="1"/>
          <p:nvPr>
            <p:ph idx="1" type="subTitle"/>
          </p:nvPr>
        </p:nvSpPr>
        <p:spPr>
          <a:xfrm>
            <a:off x="4857750" y="1931500"/>
            <a:ext cx="3586200" cy="21747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2400"/>
              <a:t>Leveraging photovoice to create a transition &amp; employment tool</a:t>
            </a:r>
            <a:endParaRPr sz="2400"/>
          </a:p>
          <a:p>
            <a:pPr indent="-330200" lvl="0" marL="457200" rtl="0" algn="l">
              <a:spcBef>
                <a:spcPts val="0"/>
              </a:spcBef>
              <a:spcAft>
                <a:spcPts val="0"/>
              </a:spcAft>
              <a:buSzPts val="1600"/>
              <a:buChar char="●"/>
            </a:pPr>
            <a:r>
              <a:rPr lang="en" sz="2400"/>
              <a:t>Google Classroom &amp; Google Sites</a:t>
            </a:r>
            <a:endParaRPr sz="2400"/>
          </a:p>
        </p:txBody>
      </p:sp>
      <p:sp>
        <p:nvSpPr>
          <p:cNvPr id="1219" name="Google Shape;1219;p60"/>
          <p:cNvSpPr txBox="1"/>
          <p:nvPr>
            <p:ph type="title"/>
          </p:nvPr>
        </p:nvSpPr>
        <p:spPr>
          <a:xfrm>
            <a:off x="4700050" y="1599750"/>
            <a:ext cx="4118400" cy="314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sz="2500"/>
              <a:t>DIGITAL PORTFOLIOS</a:t>
            </a:r>
            <a:endParaRPr sz="2500"/>
          </a:p>
        </p:txBody>
      </p:sp>
      <p:grpSp>
        <p:nvGrpSpPr>
          <p:cNvPr id="1220" name="Google Shape;1220;p60"/>
          <p:cNvGrpSpPr/>
          <p:nvPr/>
        </p:nvGrpSpPr>
        <p:grpSpPr>
          <a:xfrm rot="5400000">
            <a:off x="932510" y="-771925"/>
            <a:ext cx="1385931" cy="2705253"/>
            <a:chOff x="409722" y="228600"/>
            <a:chExt cx="1385931" cy="2705253"/>
          </a:xfrm>
        </p:grpSpPr>
        <p:grpSp>
          <p:nvGrpSpPr>
            <p:cNvPr id="1221" name="Google Shape;1221;p60"/>
            <p:cNvGrpSpPr/>
            <p:nvPr/>
          </p:nvGrpSpPr>
          <p:grpSpPr>
            <a:xfrm flipH="1" rot="-617154">
              <a:off x="575967" y="402323"/>
              <a:ext cx="1053440" cy="2450002"/>
              <a:chOff x="3817855" y="1437512"/>
              <a:chExt cx="541146" cy="1128254"/>
            </a:xfrm>
          </p:grpSpPr>
          <p:sp>
            <p:nvSpPr>
              <p:cNvPr id="1222" name="Google Shape;1222;p60"/>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60"/>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4" name="Google Shape;1224;p60"/>
            <p:cNvSpPr/>
            <p:nvPr/>
          </p:nvSpPr>
          <p:spPr>
            <a:xfrm>
              <a:off x="1419225" y="228600"/>
              <a:ext cx="142800" cy="142800"/>
            </a:xfrm>
            <a:prstGeom prst="ellipse">
              <a:avLst/>
            </a:prstGeom>
            <a:solidFill>
              <a:schemeClr val="accent3"/>
            </a:solidFill>
            <a:ln cap="flat" cmpd="sng" w="1905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5" name="Google Shape;1225;p60">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60">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27" name="Google Shape;1227;p60"/>
          <p:cNvGrpSpPr/>
          <p:nvPr/>
        </p:nvGrpSpPr>
        <p:grpSpPr>
          <a:xfrm>
            <a:off x="959513" y="1037291"/>
            <a:ext cx="3740538" cy="3068914"/>
            <a:chOff x="1989911" y="2306065"/>
            <a:chExt cx="387099" cy="353207"/>
          </a:xfrm>
        </p:grpSpPr>
        <p:sp>
          <p:nvSpPr>
            <p:cNvPr id="1228" name="Google Shape;1228;p60"/>
            <p:cNvSpPr/>
            <p:nvPr/>
          </p:nvSpPr>
          <p:spPr>
            <a:xfrm>
              <a:off x="2110003" y="2555181"/>
              <a:ext cx="146916" cy="88775"/>
            </a:xfrm>
            <a:custGeom>
              <a:rect b="b" l="l" r="r" t="t"/>
              <a:pathLst>
                <a:path extrusionOk="0" h="3379" w="5592">
                  <a:moveTo>
                    <a:pt x="2796" y="1"/>
                  </a:moveTo>
                  <a:lnTo>
                    <a:pt x="576" y="986"/>
                  </a:lnTo>
                  <a:lnTo>
                    <a:pt x="1" y="2879"/>
                  </a:lnTo>
                  <a:lnTo>
                    <a:pt x="1298" y="3108"/>
                  </a:lnTo>
                  <a:lnTo>
                    <a:pt x="2865" y="3379"/>
                  </a:lnTo>
                  <a:lnTo>
                    <a:pt x="5591" y="2879"/>
                  </a:lnTo>
                  <a:lnTo>
                    <a:pt x="5238" y="1714"/>
                  </a:lnTo>
                  <a:lnTo>
                    <a:pt x="5016" y="986"/>
                  </a:lnTo>
                  <a:lnTo>
                    <a:pt x="2796" y="1"/>
                  </a:lnTo>
                  <a:close/>
                </a:path>
              </a:pathLst>
            </a:custGeom>
            <a:solidFill>
              <a:srgbClr val="A5B7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60"/>
            <p:cNvSpPr/>
            <p:nvPr/>
          </p:nvSpPr>
          <p:spPr>
            <a:xfrm>
              <a:off x="2110003" y="2555181"/>
              <a:ext cx="137615" cy="81681"/>
            </a:xfrm>
            <a:custGeom>
              <a:rect b="b" l="l" r="r" t="t"/>
              <a:pathLst>
                <a:path extrusionOk="0" h="3109" w="5238">
                  <a:moveTo>
                    <a:pt x="2796" y="1"/>
                  </a:moveTo>
                  <a:lnTo>
                    <a:pt x="583" y="986"/>
                  </a:lnTo>
                  <a:lnTo>
                    <a:pt x="1" y="2879"/>
                  </a:lnTo>
                  <a:lnTo>
                    <a:pt x="1298" y="3108"/>
                  </a:lnTo>
                  <a:lnTo>
                    <a:pt x="1561" y="1714"/>
                  </a:lnTo>
                  <a:lnTo>
                    <a:pt x="5238" y="1714"/>
                  </a:lnTo>
                  <a:lnTo>
                    <a:pt x="5016" y="986"/>
                  </a:lnTo>
                  <a:lnTo>
                    <a:pt x="2796" y="1"/>
                  </a:lnTo>
                  <a:close/>
                </a:path>
              </a:pathLst>
            </a:custGeom>
            <a:solidFill>
              <a:srgbClr val="CFD9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60"/>
            <p:cNvSpPr/>
            <p:nvPr/>
          </p:nvSpPr>
          <p:spPr>
            <a:xfrm>
              <a:off x="1989911" y="2306065"/>
              <a:ext cx="387099" cy="275021"/>
            </a:xfrm>
            <a:custGeom>
              <a:rect b="b" l="l" r="r" t="t"/>
              <a:pathLst>
                <a:path extrusionOk="0" h="10468" w="14734">
                  <a:moveTo>
                    <a:pt x="1215" y="1"/>
                  </a:moveTo>
                  <a:cubicBezTo>
                    <a:pt x="542" y="1"/>
                    <a:pt x="1" y="549"/>
                    <a:pt x="1" y="1222"/>
                  </a:cubicBezTo>
                  <a:lnTo>
                    <a:pt x="1" y="9247"/>
                  </a:lnTo>
                  <a:cubicBezTo>
                    <a:pt x="1" y="9920"/>
                    <a:pt x="542" y="10468"/>
                    <a:pt x="1215" y="10468"/>
                  </a:cubicBezTo>
                  <a:lnTo>
                    <a:pt x="13513" y="10468"/>
                  </a:lnTo>
                  <a:cubicBezTo>
                    <a:pt x="14185" y="10468"/>
                    <a:pt x="14733" y="9920"/>
                    <a:pt x="14733" y="9247"/>
                  </a:cubicBezTo>
                  <a:lnTo>
                    <a:pt x="14733" y="1222"/>
                  </a:lnTo>
                  <a:cubicBezTo>
                    <a:pt x="14733" y="549"/>
                    <a:pt x="14185" y="1"/>
                    <a:pt x="13513" y="1"/>
                  </a:cubicBezTo>
                  <a:close/>
                </a:path>
              </a:pathLst>
            </a:custGeom>
            <a:solidFill>
              <a:srgbClr val="A5B7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60"/>
            <p:cNvSpPr/>
            <p:nvPr/>
          </p:nvSpPr>
          <p:spPr>
            <a:xfrm>
              <a:off x="2021438" y="2337723"/>
              <a:ext cx="324045" cy="193628"/>
            </a:xfrm>
            <a:custGeom>
              <a:rect b="b" l="l" r="r" t="t"/>
              <a:pathLst>
                <a:path extrusionOk="0" h="7370" w="12334">
                  <a:moveTo>
                    <a:pt x="12320" y="1"/>
                  </a:moveTo>
                  <a:cubicBezTo>
                    <a:pt x="12318" y="1"/>
                    <a:pt x="12315" y="2"/>
                    <a:pt x="12313" y="3"/>
                  </a:cubicBezTo>
                  <a:lnTo>
                    <a:pt x="15" y="3"/>
                  </a:lnTo>
                  <a:cubicBezTo>
                    <a:pt x="8" y="3"/>
                    <a:pt x="1" y="10"/>
                    <a:pt x="1" y="17"/>
                  </a:cubicBezTo>
                  <a:lnTo>
                    <a:pt x="1" y="7369"/>
                  </a:lnTo>
                  <a:lnTo>
                    <a:pt x="12333" y="7369"/>
                  </a:lnTo>
                  <a:lnTo>
                    <a:pt x="12333" y="17"/>
                  </a:lnTo>
                  <a:cubicBezTo>
                    <a:pt x="12333" y="11"/>
                    <a:pt x="12329" y="1"/>
                    <a:pt x="12320" y="1"/>
                  </a:cubicBezTo>
                  <a:close/>
                </a:path>
              </a:pathLst>
            </a:custGeom>
            <a:solidFill>
              <a:srgbClr val="445D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60"/>
            <p:cNvSpPr/>
            <p:nvPr/>
          </p:nvSpPr>
          <p:spPr>
            <a:xfrm>
              <a:off x="2327224" y="2337776"/>
              <a:ext cx="18259" cy="193576"/>
            </a:xfrm>
            <a:custGeom>
              <a:rect b="b" l="l" r="r" t="t"/>
              <a:pathLst>
                <a:path extrusionOk="0" h="7368" w="695">
                  <a:moveTo>
                    <a:pt x="1" y="1"/>
                  </a:moveTo>
                  <a:cubicBezTo>
                    <a:pt x="1" y="8"/>
                    <a:pt x="1" y="8"/>
                    <a:pt x="1" y="15"/>
                  </a:cubicBezTo>
                  <a:lnTo>
                    <a:pt x="1" y="7367"/>
                  </a:lnTo>
                  <a:lnTo>
                    <a:pt x="694" y="7367"/>
                  </a:lnTo>
                  <a:lnTo>
                    <a:pt x="694" y="15"/>
                  </a:lnTo>
                  <a:cubicBezTo>
                    <a:pt x="694" y="8"/>
                    <a:pt x="694" y="8"/>
                    <a:pt x="694" y="1"/>
                  </a:cubicBezTo>
                  <a:close/>
                </a:path>
              </a:pathLst>
            </a:custGeom>
            <a:solidFill>
              <a:srgbClr val="213B5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60"/>
            <p:cNvSpPr/>
            <p:nvPr/>
          </p:nvSpPr>
          <p:spPr>
            <a:xfrm>
              <a:off x="2069543" y="2630819"/>
              <a:ext cx="227651" cy="28453"/>
            </a:xfrm>
            <a:custGeom>
              <a:rect b="b" l="l" r="r" t="t"/>
              <a:pathLst>
                <a:path extrusionOk="0" h="1083" w="8665">
                  <a:moveTo>
                    <a:pt x="542" y="0"/>
                  </a:moveTo>
                  <a:cubicBezTo>
                    <a:pt x="244" y="0"/>
                    <a:pt x="1" y="243"/>
                    <a:pt x="1" y="541"/>
                  </a:cubicBezTo>
                  <a:cubicBezTo>
                    <a:pt x="1" y="839"/>
                    <a:pt x="244" y="1082"/>
                    <a:pt x="542" y="1082"/>
                  </a:cubicBezTo>
                  <a:lnTo>
                    <a:pt x="8123" y="1082"/>
                  </a:lnTo>
                  <a:cubicBezTo>
                    <a:pt x="8421" y="1082"/>
                    <a:pt x="8664" y="839"/>
                    <a:pt x="8664" y="541"/>
                  </a:cubicBezTo>
                  <a:cubicBezTo>
                    <a:pt x="8664" y="243"/>
                    <a:pt x="8421" y="0"/>
                    <a:pt x="8123" y="0"/>
                  </a:cubicBezTo>
                  <a:close/>
                </a:path>
              </a:pathLst>
            </a:custGeom>
            <a:solidFill>
              <a:srgbClr val="CFD9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60"/>
            <p:cNvSpPr/>
            <p:nvPr/>
          </p:nvSpPr>
          <p:spPr>
            <a:xfrm>
              <a:off x="2175237" y="2549191"/>
              <a:ext cx="14975" cy="11849"/>
            </a:xfrm>
            <a:custGeom>
              <a:rect b="b" l="l" r="r" t="t"/>
              <a:pathLst>
                <a:path extrusionOk="0" h="451" w="570">
                  <a:moveTo>
                    <a:pt x="312" y="0"/>
                  </a:moveTo>
                  <a:cubicBezTo>
                    <a:pt x="266" y="0"/>
                    <a:pt x="218" y="15"/>
                    <a:pt x="174" y="48"/>
                  </a:cubicBezTo>
                  <a:cubicBezTo>
                    <a:pt x="1" y="180"/>
                    <a:pt x="91" y="451"/>
                    <a:pt x="313" y="451"/>
                  </a:cubicBezTo>
                  <a:cubicBezTo>
                    <a:pt x="410" y="451"/>
                    <a:pt x="500" y="381"/>
                    <a:pt x="528" y="284"/>
                  </a:cubicBezTo>
                  <a:cubicBezTo>
                    <a:pt x="570" y="129"/>
                    <a:pt x="448" y="0"/>
                    <a:pt x="312" y="0"/>
                  </a:cubicBezTo>
                  <a:close/>
                </a:path>
              </a:pathLst>
            </a:custGeom>
            <a:solidFill>
              <a:srgbClr val="445D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1000">
        <p:push dir="r"/>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1">
                                  <p:stCondLst>
                                    <p:cond delay="0"/>
                                  </p:stCondLst>
                                  <p:childTnLst>
                                    <p:set>
                                      <p:cBhvr>
                                        <p:cTn dur="1" fill="hold">
                                          <p:stCondLst>
                                            <p:cond delay="0"/>
                                          </p:stCondLst>
                                        </p:cTn>
                                        <p:tgtEl>
                                          <p:spTgt spid="1220"/>
                                        </p:tgtEl>
                                        <p:attrNameLst>
                                          <p:attrName>style.visibility</p:attrName>
                                        </p:attrNameLst>
                                      </p:cBhvr>
                                      <p:to>
                                        <p:strVal val="visible"/>
                                      </p:to>
                                    </p:set>
                                    <p:anim calcmode="lin" valueType="num">
                                      <p:cBhvr additive="base">
                                        <p:cTn dur="1000"/>
                                        <p:tgtEl>
                                          <p:spTgt spid="122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238" name="Shape 1238"/>
        <p:cNvGrpSpPr/>
        <p:nvPr/>
      </p:nvGrpSpPr>
      <p:grpSpPr>
        <a:xfrm>
          <a:off x="0" y="0"/>
          <a:ext cx="0" cy="0"/>
          <a:chOff x="0" y="0"/>
          <a:chExt cx="0" cy="0"/>
        </a:xfrm>
      </p:grpSpPr>
      <p:sp>
        <p:nvSpPr>
          <p:cNvPr id="1239" name="Google Shape;1239;p61"/>
          <p:cNvSpPr/>
          <p:nvPr/>
        </p:nvSpPr>
        <p:spPr>
          <a:xfrm>
            <a:off x="-583155" y="6088800"/>
            <a:ext cx="10653037" cy="159062"/>
          </a:xfrm>
          <a:custGeom>
            <a:rect b="b" l="l" r="r" t="t"/>
            <a:pathLst>
              <a:path extrusionOk="0" h="4089" w="273857">
                <a:moveTo>
                  <a:pt x="0" y="164"/>
                </a:moveTo>
                <a:lnTo>
                  <a:pt x="0" y="164"/>
                </a:lnTo>
                <a:lnTo>
                  <a:pt x="0" y="164"/>
                </a:lnTo>
                <a:lnTo>
                  <a:pt x="0" y="164"/>
                </a:lnTo>
                <a:close/>
                <a:moveTo>
                  <a:pt x="273856" y="164"/>
                </a:moveTo>
                <a:lnTo>
                  <a:pt x="273856" y="164"/>
                </a:lnTo>
                <a:lnTo>
                  <a:pt x="273856" y="4088"/>
                </a:lnTo>
                <a:lnTo>
                  <a:pt x="273856" y="4088"/>
                </a:lnTo>
                <a:lnTo>
                  <a:pt x="273856" y="164"/>
                </a:lnTo>
                <a:lnTo>
                  <a:pt x="273856" y="164"/>
                </a:lnTo>
                <a:close/>
                <a:moveTo>
                  <a:pt x="273856" y="164"/>
                </a:moveTo>
                <a:lnTo>
                  <a:pt x="273856" y="164"/>
                </a:lnTo>
                <a:lnTo>
                  <a:pt x="273856" y="164"/>
                </a:lnTo>
                <a:close/>
                <a:moveTo>
                  <a:pt x="0" y="164"/>
                </a:moveTo>
                <a:lnTo>
                  <a:pt x="0" y="164"/>
                </a:lnTo>
                <a:lnTo>
                  <a:pt x="0" y="164"/>
                </a:lnTo>
                <a:close/>
                <a:moveTo>
                  <a:pt x="0" y="164"/>
                </a:moveTo>
                <a:lnTo>
                  <a:pt x="0" y="164"/>
                </a:lnTo>
                <a:lnTo>
                  <a:pt x="0" y="164"/>
                </a:lnTo>
                <a:close/>
                <a:moveTo>
                  <a:pt x="273856" y="164"/>
                </a:moveTo>
                <a:lnTo>
                  <a:pt x="273856" y="164"/>
                </a:lnTo>
                <a:lnTo>
                  <a:pt x="273856" y="164"/>
                </a:lnTo>
                <a:close/>
                <a:moveTo>
                  <a:pt x="0" y="164"/>
                </a:moveTo>
                <a:lnTo>
                  <a:pt x="0" y="164"/>
                </a:lnTo>
                <a:lnTo>
                  <a:pt x="0" y="164"/>
                </a:lnTo>
                <a:close/>
                <a:moveTo>
                  <a:pt x="273856" y="164"/>
                </a:moveTo>
                <a:lnTo>
                  <a:pt x="273856" y="164"/>
                </a:lnTo>
                <a:lnTo>
                  <a:pt x="273856" y="164"/>
                </a:lnTo>
                <a:close/>
                <a:moveTo>
                  <a:pt x="0" y="164"/>
                </a:moveTo>
                <a:lnTo>
                  <a:pt x="0" y="164"/>
                </a:lnTo>
                <a:lnTo>
                  <a:pt x="0" y="164"/>
                </a:lnTo>
                <a:close/>
                <a:moveTo>
                  <a:pt x="273856" y="164"/>
                </a:moveTo>
                <a:lnTo>
                  <a:pt x="273856" y="164"/>
                </a:lnTo>
                <a:lnTo>
                  <a:pt x="273856" y="164"/>
                </a:lnTo>
                <a:close/>
                <a:moveTo>
                  <a:pt x="0" y="164"/>
                </a:moveTo>
                <a:lnTo>
                  <a:pt x="0" y="164"/>
                </a:lnTo>
                <a:lnTo>
                  <a:pt x="0" y="164"/>
                </a:lnTo>
                <a:close/>
                <a:moveTo>
                  <a:pt x="273856" y="164"/>
                </a:moveTo>
                <a:lnTo>
                  <a:pt x="273856" y="164"/>
                </a:lnTo>
                <a:lnTo>
                  <a:pt x="273856" y="164"/>
                </a:lnTo>
                <a:close/>
                <a:moveTo>
                  <a:pt x="273856" y="1"/>
                </a:moveTo>
                <a:lnTo>
                  <a:pt x="27385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61"/>
          <p:cNvSpPr txBox="1"/>
          <p:nvPr>
            <p:ph type="title"/>
          </p:nvPr>
        </p:nvSpPr>
        <p:spPr>
          <a:xfrm>
            <a:off x="1608150" y="706125"/>
            <a:ext cx="5927700" cy="3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STUDENT PORTFOLIOS!</a:t>
            </a:r>
            <a:endParaRPr sz="2800"/>
          </a:p>
        </p:txBody>
      </p:sp>
      <p:grpSp>
        <p:nvGrpSpPr>
          <p:cNvPr id="1241" name="Google Shape;1241;p61"/>
          <p:cNvGrpSpPr/>
          <p:nvPr/>
        </p:nvGrpSpPr>
        <p:grpSpPr>
          <a:xfrm flipH="1" rot="132037">
            <a:off x="7495981" y="1045848"/>
            <a:ext cx="1385983" cy="2705355"/>
            <a:chOff x="409722" y="228600"/>
            <a:chExt cx="1385931" cy="2705253"/>
          </a:xfrm>
        </p:grpSpPr>
        <p:grpSp>
          <p:nvGrpSpPr>
            <p:cNvPr id="1242" name="Google Shape;1242;p61"/>
            <p:cNvGrpSpPr/>
            <p:nvPr/>
          </p:nvGrpSpPr>
          <p:grpSpPr>
            <a:xfrm flipH="1" rot="-617154">
              <a:off x="575967" y="402323"/>
              <a:ext cx="1053440" cy="2450002"/>
              <a:chOff x="3817855" y="1437512"/>
              <a:chExt cx="541146" cy="1128254"/>
            </a:xfrm>
          </p:grpSpPr>
          <p:sp>
            <p:nvSpPr>
              <p:cNvPr id="1243" name="Google Shape;1243;p6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6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5" name="Google Shape;1245;p61"/>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6" name="Google Shape;1246;p61"/>
          <p:cNvGrpSpPr/>
          <p:nvPr/>
        </p:nvGrpSpPr>
        <p:grpSpPr>
          <a:xfrm flipH="1" rot="-10569166">
            <a:off x="299793" y="1362645"/>
            <a:ext cx="1386005" cy="2705399"/>
            <a:chOff x="409722" y="228600"/>
            <a:chExt cx="1385931" cy="2705253"/>
          </a:xfrm>
        </p:grpSpPr>
        <p:grpSp>
          <p:nvGrpSpPr>
            <p:cNvPr id="1247" name="Google Shape;1247;p61"/>
            <p:cNvGrpSpPr/>
            <p:nvPr/>
          </p:nvGrpSpPr>
          <p:grpSpPr>
            <a:xfrm flipH="1" rot="-617154">
              <a:off x="575967" y="402323"/>
              <a:ext cx="1053440" cy="2450002"/>
              <a:chOff x="3817855" y="1437512"/>
              <a:chExt cx="541146" cy="1128254"/>
            </a:xfrm>
          </p:grpSpPr>
          <p:sp>
            <p:nvSpPr>
              <p:cNvPr id="1248" name="Google Shape;1248;p61"/>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61"/>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0" name="Google Shape;1250;p61"/>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1" name="Google Shape;1251;p61">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61">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53" name="Google Shape;1253;p61" title="ALee Digital Portfolio">
            <a:hlinkClick r:id="rId3"/>
          </p:cNvPr>
          <p:cNvPicPr preferRelativeResize="0"/>
          <p:nvPr/>
        </p:nvPicPr>
        <p:blipFill>
          <a:blip r:embed="rId4">
            <a:alphaModFix/>
          </a:blip>
          <a:stretch>
            <a:fillRect/>
          </a:stretch>
        </p:blipFill>
        <p:spPr>
          <a:xfrm>
            <a:off x="1440886" y="1231251"/>
            <a:ext cx="6262224" cy="35225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2">
                                  <p:stCondLst>
                                    <p:cond delay="0"/>
                                  </p:stCondLst>
                                  <p:childTnLst>
                                    <p:set>
                                      <p:cBhvr>
                                        <p:cTn dur="1" fill="hold">
                                          <p:stCondLst>
                                            <p:cond delay="0"/>
                                          </p:stCondLst>
                                        </p:cTn>
                                        <p:tgtEl>
                                          <p:spTgt spid="1241"/>
                                        </p:tgtEl>
                                        <p:attrNameLst>
                                          <p:attrName>style.visibility</p:attrName>
                                        </p:attrNameLst>
                                      </p:cBhvr>
                                      <p:to>
                                        <p:strVal val="visible"/>
                                      </p:to>
                                    </p:set>
                                    <p:anim calcmode="lin" valueType="num">
                                      <p:cBhvr additive="base">
                                        <p:cTn dur="1000"/>
                                        <p:tgtEl>
                                          <p:spTgt spid="124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246"/>
                                        </p:tgtEl>
                                        <p:attrNameLst>
                                          <p:attrName>style.visibility</p:attrName>
                                        </p:attrNameLst>
                                      </p:cBhvr>
                                      <p:to>
                                        <p:strVal val="visible"/>
                                      </p:to>
                                    </p:set>
                                    <p:anim calcmode="lin" valueType="num">
                                      <p:cBhvr additive="base">
                                        <p:cTn dur="1000"/>
                                        <p:tgtEl>
                                          <p:spTgt spid="1246"/>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3"/>
                                        </p:tgtEl>
                                        <p:attrNameLst>
                                          <p:attrName>style.visibility</p:attrName>
                                        </p:attrNameLst>
                                      </p:cBhvr>
                                      <p:to>
                                        <p:strVal val="visible"/>
                                      </p:to>
                                    </p:set>
                                    <p:animEffect filter="fade" transition="in">
                                      <p:cBhvr>
                                        <p:cTn dur="1000"/>
                                        <p:tgtEl>
                                          <p:spTgt spid="1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257" name="Shape 1257"/>
        <p:cNvGrpSpPr/>
        <p:nvPr/>
      </p:nvGrpSpPr>
      <p:grpSpPr>
        <a:xfrm>
          <a:off x="0" y="0"/>
          <a:ext cx="0" cy="0"/>
          <a:chOff x="0" y="0"/>
          <a:chExt cx="0" cy="0"/>
        </a:xfrm>
      </p:grpSpPr>
      <p:sp>
        <p:nvSpPr>
          <p:cNvPr id="1258" name="Google Shape;1258;p62"/>
          <p:cNvSpPr/>
          <p:nvPr/>
        </p:nvSpPr>
        <p:spPr>
          <a:xfrm>
            <a:off x="-583155" y="6088800"/>
            <a:ext cx="10653037" cy="159062"/>
          </a:xfrm>
          <a:custGeom>
            <a:rect b="b" l="l" r="r" t="t"/>
            <a:pathLst>
              <a:path extrusionOk="0" h="4089" w="273857">
                <a:moveTo>
                  <a:pt x="0" y="164"/>
                </a:moveTo>
                <a:lnTo>
                  <a:pt x="0" y="164"/>
                </a:lnTo>
                <a:lnTo>
                  <a:pt x="0" y="164"/>
                </a:lnTo>
                <a:lnTo>
                  <a:pt x="0" y="164"/>
                </a:lnTo>
                <a:close/>
                <a:moveTo>
                  <a:pt x="273856" y="164"/>
                </a:moveTo>
                <a:lnTo>
                  <a:pt x="273856" y="164"/>
                </a:lnTo>
                <a:lnTo>
                  <a:pt x="273856" y="4088"/>
                </a:lnTo>
                <a:lnTo>
                  <a:pt x="273856" y="4088"/>
                </a:lnTo>
                <a:lnTo>
                  <a:pt x="273856" y="164"/>
                </a:lnTo>
                <a:lnTo>
                  <a:pt x="273856" y="164"/>
                </a:lnTo>
                <a:close/>
                <a:moveTo>
                  <a:pt x="273856" y="164"/>
                </a:moveTo>
                <a:lnTo>
                  <a:pt x="273856" y="164"/>
                </a:lnTo>
                <a:lnTo>
                  <a:pt x="273856" y="164"/>
                </a:lnTo>
                <a:close/>
                <a:moveTo>
                  <a:pt x="0" y="164"/>
                </a:moveTo>
                <a:lnTo>
                  <a:pt x="0" y="164"/>
                </a:lnTo>
                <a:lnTo>
                  <a:pt x="0" y="164"/>
                </a:lnTo>
                <a:close/>
                <a:moveTo>
                  <a:pt x="0" y="164"/>
                </a:moveTo>
                <a:lnTo>
                  <a:pt x="0" y="164"/>
                </a:lnTo>
                <a:lnTo>
                  <a:pt x="0" y="164"/>
                </a:lnTo>
                <a:close/>
                <a:moveTo>
                  <a:pt x="273856" y="164"/>
                </a:moveTo>
                <a:lnTo>
                  <a:pt x="273856" y="164"/>
                </a:lnTo>
                <a:lnTo>
                  <a:pt x="273856" y="164"/>
                </a:lnTo>
                <a:close/>
                <a:moveTo>
                  <a:pt x="0" y="164"/>
                </a:moveTo>
                <a:lnTo>
                  <a:pt x="0" y="164"/>
                </a:lnTo>
                <a:lnTo>
                  <a:pt x="0" y="164"/>
                </a:lnTo>
                <a:close/>
                <a:moveTo>
                  <a:pt x="273856" y="164"/>
                </a:moveTo>
                <a:lnTo>
                  <a:pt x="273856" y="164"/>
                </a:lnTo>
                <a:lnTo>
                  <a:pt x="273856" y="164"/>
                </a:lnTo>
                <a:close/>
                <a:moveTo>
                  <a:pt x="0" y="164"/>
                </a:moveTo>
                <a:lnTo>
                  <a:pt x="0" y="164"/>
                </a:lnTo>
                <a:lnTo>
                  <a:pt x="0" y="164"/>
                </a:lnTo>
                <a:close/>
                <a:moveTo>
                  <a:pt x="273856" y="164"/>
                </a:moveTo>
                <a:lnTo>
                  <a:pt x="273856" y="164"/>
                </a:lnTo>
                <a:lnTo>
                  <a:pt x="273856" y="164"/>
                </a:lnTo>
                <a:close/>
                <a:moveTo>
                  <a:pt x="0" y="164"/>
                </a:moveTo>
                <a:lnTo>
                  <a:pt x="0" y="164"/>
                </a:lnTo>
                <a:lnTo>
                  <a:pt x="0" y="164"/>
                </a:lnTo>
                <a:close/>
                <a:moveTo>
                  <a:pt x="273856" y="164"/>
                </a:moveTo>
                <a:lnTo>
                  <a:pt x="273856" y="164"/>
                </a:lnTo>
                <a:lnTo>
                  <a:pt x="273856" y="164"/>
                </a:lnTo>
                <a:close/>
                <a:moveTo>
                  <a:pt x="273856" y="1"/>
                </a:moveTo>
                <a:lnTo>
                  <a:pt x="273856"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62"/>
          <p:cNvSpPr txBox="1"/>
          <p:nvPr>
            <p:ph type="title"/>
          </p:nvPr>
        </p:nvSpPr>
        <p:spPr>
          <a:xfrm>
            <a:off x="1608150" y="706125"/>
            <a:ext cx="5927700" cy="31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800"/>
              <a:t>STUDENT PORTFOLIOS!</a:t>
            </a:r>
            <a:endParaRPr sz="2800"/>
          </a:p>
        </p:txBody>
      </p:sp>
      <p:grpSp>
        <p:nvGrpSpPr>
          <p:cNvPr id="1260" name="Google Shape;1260;p62"/>
          <p:cNvGrpSpPr/>
          <p:nvPr/>
        </p:nvGrpSpPr>
        <p:grpSpPr>
          <a:xfrm flipH="1" rot="132037">
            <a:off x="7495981" y="1045848"/>
            <a:ext cx="1385983" cy="2705355"/>
            <a:chOff x="409722" y="228600"/>
            <a:chExt cx="1385931" cy="2705253"/>
          </a:xfrm>
        </p:grpSpPr>
        <p:grpSp>
          <p:nvGrpSpPr>
            <p:cNvPr id="1261" name="Google Shape;1261;p62"/>
            <p:cNvGrpSpPr/>
            <p:nvPr/>
          </p:nvGrpSpPr>
          <p:grpSpPr>
            <a:xfrm flipH="1" rot="-617154">
              <a:off x="575967" y="402323"/>
              <a:ext cx="1053440" cy="2450002"/>
              <a:chOff x="3817855" y="1437512"/>
              <a:chExt cx="541146" cy="1128254"/>
            </a:xfrm>
          </p:grpSpPr>
          <p:sp>
            <p:nvSpPr>
              <p:cNvPr id="1262" name="Google Shape;1262;p62"/>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62"/>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4" name="Google Shape;1264;p62"/>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65" name="Google Shape;1265;p62"/>
          <p:cNvGrpSpPr/>
          <p:nvPr/>
        </p:nvGrpSpPr>
        <p:grpSpPr>
          <a:xfrm flipH="1" rot="-10569166">
            <a:off x="299793" y="1362645"/>
            <a:ext cx="1386005" cy="2705399"/>
            <a:chOff x="409722" y="228600"/>
            <a:chExt cx="1385931" cy="2705253"/>
          </a:xfrm>
        </p:grpSpPr>
        <p:grpSp>
          <p:nvGrpSpPr>
            <p:cNvPr id="1266" name="Google Shape;1266;p62"/>
            <p:cNvGrpSpPr/>
            <p:nvPr/>
          </p:nvGrpSpPr>
          <p:grpSpPr>
            <a:xfrm flipH="1" rot="-617154">
              <a:off x="575967" y="402323"/>
              <a:ext cx="1053440" cy="2450002"/>
              <a:chOff x="3817855" y="1437512"/>
              <a:chExt cx="541146" cy="1128254"/>
            </a:xfrm>
          </p:grpSpPr>
          <p:sp>
            <p:nvSpPr>
              <p:cNvPr id="1267" name="Google Shape;1267;p62"/>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62"/>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9" name="Google Shape;1269;p62"/>
            <p:cNvSpPr/>
            <p:nvPr/>
          </p:nvSpPr>
          <p:spPr>
            <a:xfrm>
              <a:off x="1419225" y="228600"/>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0" name="Google Shape;1270;p62">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62">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2"/>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72" name="Google Shape;1272;p62" title="JSimmons Digital Portfolio Video">
            <a:hlinkClick r:id="rId3"/>
          </p:cNvPr>
          <p:cNvPicPr preferRelativeResize="0"/>
          <p:nvPr/>
        </p:nvPicPr>
        <p:blipFill>
          <a:blip r:embed="rId4">
            <a:alphaModFix/>
          </a:blip>
          <a:stretch>
            <a:fillRect/>
          </a:stretch>
        </p:blipFill>
        <p:spPr>
          <a:xfrm>
            <a:off x="1302038" y="1147078"/>
            <a:ext cx="6568248" cy="36946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2">
                                  <p:stCondLst>
                                    <p:cond delay="0"/>
                                  </p:stCondLst>
                                  <p:childTnLst>
                                    <p:set>
                                      <p:cBhvr>
                                        <p:cTn dur="1" fill="hold">
                                          <p:stCondLst>
                                            <p:cond delay="0"/>
                                          </p:stCondLst>
                                        </p:cTn>
                                        <p:tgtEl>
                                          <p:spTgt spid="1260"/>
                                        </p:tgtEl>
                                        <p:attrNameLst>
                                          <p:attrName>style.visibility</p:attrName>
                                        </p:attrNameLst>
                                      </p:cBhvr>
                                      <p:to>
                                        <p:strVal val="visible"/>
                                      </p:to>
                                    </p:set>
                                    <p:anim calcmode="lin" valueType="num">
                                      <p:cBhvr additive="base">
                                        <p:cTn dur="1000"/>
                                        <p:tgtEl>
                                          <p:spTgt spid="126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1265"/>
                                        </p:tgtEl>
                                        <p:attrNameLst>
                                          <p:attrName>style.visibility</p:attrName>
                                        </p:attrNameLst>
                                      </p:cBhvr>
                                      <p:to>
                                        <p:strVal val="visible"/>
                                      </p:to>
                                    </p:set>
                                    <p:anim calcmode="lin" valueType="num">
                                      <p:cBhvr additive="base">
                                        <p:cTn dur="1000"/>
                                        <p:tgtEl>
                                          <p:spTgt spid="126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2"/>
                                        </p:tgtEl>
                                        <p:attrNameLst>
                                          <p:attrName>style.visibility</p:attrName>
                                        </p:attrNameLst>
                                      </p:cBhvr>
                                      <p:to>
                                        <p:strVal val="visible"/>
                                      </p:to>
                                    </p:set>
                                    <p:animEffect filter="fade" transition="in">
                                      <p:cBhvr>
                                        <p:cTn dur="1000"/>
                                        <p:tgtEl>
                                          <p:spTgt spid="12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sp>
        <p:nvSpPr>
          <p:cNvPr id="1277" name="Google Shape;1277;p63"/>
          <p:cNvSpPr txBox="1"/>
          <p:nvPr>
            <p:ph type="title"/>
          </p:nvPr>
        </p:nvSpPr>
        <p:spPr>
          <a:xfrm>
            <a:off x="904875" y="1958850"/>
            <a:ext cx="3314700" cy="122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IMPLICATIONS</a:t>
            </a:r>
            <a:endParaRPr/>
          </a:p>
        </p:txBody>
      </p:sp>
      <p:sp>
        <p:nvSpPr>
          <p:cNvPr id="1278" name="Google Shape;1278;p63"/>
          <p:cNvSpPr txBox="1"/>
          <p:nvPr>
            <p:ph idx="2" type="title"/>
          </p:nvPr>
        </p:nvSpPr>
        <p:spPr>
          <a:xfrm>
            <a:off x="4895850" y="3187049"/>
            <a:ext cx="3314700" cy="97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HOW TO LEVERAGE PHOTOVOICE AND PORTFOLIOS</a:t>
            </a:r>
            <a:endParaRPr/>
          </a:p>
        </p:txBody>
      </p:sp>
      <p:sp>
        <p:nvSpPr>
          <p:cNvPr id="1279" name="Google Shape;1279;p63"/>
          <p:cNvSpPr txBox="1"/>
          <p:nvPr>
            <p:ph idx="3" type="title"/>
          </p:nvPr>
        </p:nvSpPr>
        <p:spPr>
          <a:xfrm>
            <a:off x="4895850" y="1282650"/>
            <a:ext cx="3314700" cy="54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STUDENT-LED RESEARCH &amp; TRANSITION</a:t>
            </a:r>
            <a:endParaRPr/>
          </a:p>
        </p:txBody>
      </p:sp>
      <p:grpSp>
        <p:nvGrpSpPr>
          <p:cNvPr id="1280" name="Google Shape;1280;p63"/>
          <p:cNvGrpSpPr/>
          <p:nvPr/>
        </p:nvGrpSpPr>
        <p:grpSpPr>
          <a:xfrm flipH="1" rot="-5399843">
            <a:off x="2291653" y="354168"/>
            <a:ext cx="541144" cy="2225365"/>
            <a:chOff x="871338" y="1945155"/>
            <a:chExt cx="247109" cy="1016148"/>
          </a:xfrm>
        </p:grpSpPr>
        <p:sp>
          <p:nvSpPr>
            <p:cNvPr id="1281" name="Google Shape;1281;p63"/>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63"/>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63"/>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4" name="Google Shape;1284;p63"/>
          <p:cNvGrpSpPr/>
          <p:nvPr/>
        </p:nvGrpSpPr>
        <p:grpSpPr>
          <a:xfrm flipH="1" rot="5400157">
            <a:off x="2291653" y="2563968"/>
            <a:ext cx="541144" cy="2225365"/>
            <a:chOff x="871338" y="1945155"/>
            <a:chExt cx="247109" cy="1016148"/>
          </a:xfrm>
        </p:grpSpPr>
        <p:sp>
          <p:nvSpPr>
            <p:cNvPr id="1285" name="Google Shape;1285;p63"/>
            <p:cNvSpPr/>
            <p:nvPr/>
          </p:nvSpPr>
          <p:spPr>
            <a:xfrm>
              <a:off x="1017893" y="2858365"/>
              <a:ext cx="100554" cy="102938"/>
            </a:xfrm>
            <a:custGeom>
              <a:rect b="b" l="l" r="r" t="t"/>
              <a:pathLst>
                <a:path extrusionOk="0" h="5440" w="5314">
                  <a:moveTo>
                    <a:pt x="2707" y="0"/>
                  </a:moveTo>
                  <a:cubicBezTo>
                    <a:pt x="1253" y="0"/>
                    <a:pt x="0" y="1254"/>
                    <a:pt x="0" y="2707"/>
                  </a:cubicBezTo>
                  <a:cubicBezTo>
                    <a:pt x="0" y="4186"/>
                    <a:pt x="1253" y="5439"/>
                    <a:pt x="2707" y="5439"/>
                  </a:cubicBezTo>
                  <a:cubicBezTo>
                    <a:pt x="4161" y="5439"/>
                    <a:pt x="5314" y="4186"/>
                    <a:pt x="5314" y="2707"/>
                  </a:cubicBezTo>
                  <a:cubicBezTo>
                    <a:pt x="5314" y="1254"/>
                    <a:pt x="4161" y="0"/>
                    <a:pt x="270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63"/>
            <p:cNvSpPr/>
            <p:nvPr/>
          </p:nvSpPr>
          <p:spPr>
            <a:xfrm>
              <a:off x="871338" y="2075844"/>
              <a:ext cx="215338" cy="853670"/>
            </a:xfrm>
            <a:custGeom>
              <a:rect b="b" l="l" r="r" t="t"/>
              <a:pathLst>
                <a:path extrusionOk="0" h="45114" w="11380">
                  <a:moveTo>
                    <a:pt x="6066" y="1"/>
                  </a:moveTo>
                  <a:cubicBezTo>
                    <a:pt x="2206" y="5640"/>
                    <a:pt x="1" y="12332"/>
                    <a:pt x="1" y="19625"/>
                  </a:cubicBezTo>
                  <a:cubicBezTo>
                    <a:pt x="1" y="29650"/>
                    <a:pt x="4287" y="38748"/>
                    <a:pt x="11079" y="45114"/>
                  </a:cubicBezTo>
                  <a:lnTo>
                    <a:pt x="11379" y="44813"/>
                  </a:lnTo>
                  <a:cubicBezTo>
                    <a:pt x="4612" y="38547"/>
                    <a:pt x="427" y="29550"/>
                    <a:pt x="427" y="19625"/>
                  </a:cubicBezTo>
                  <a:cubicBezTo>
                    <a:pt x="427" y="12432"/>
                    <a:pt x="2607" y="5740"/>
                    <a:pt x="6367" y="201"/>
                  </a:cubicBezTo>
                  <a:lnTo>
                    <a:pt x="6066"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63"/>
            <p:cNvSpPr/>
            <p:nvPr/>
          </p:nvSpPr>
          <p:spPr>
            <a:xfrm>
              <a:off x="1051083" y="1945155"/>
              <a:ext cx="67364" cy="51242"/>
            </a:xfrm>
            <a:custGeom>
              <a:rect b="b" l="l" r="r" t="t"/>
              <a:pathLst>
                <a:path extrusionOk="0" h="2708" w="3560">
                  <a:moveTo>
                    <a:pt x="1780" y="1"/>
                  </a:moveTo>
                  <a:cubicBezTo>
                    <a:pt x="1" y="1"/>
                    <a:pt x="1" y="2708"/>
                    <a:pt x="1780" y="2708"/>
                  </a:cubicBezTo>
                  <a:cubicBezTo>
                    <a:pt x="3459" y="2708"/>
                    <a:pt x="3560" y="1"/>
                    <a:pt x="17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8" name="Google Shape;1288;p63">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63">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1000">
        <p:push dir="r"/>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1293" name="Shape 1293"/>
        <p:cNvGrpSpPr/>
        <p:nvPr/>
      </p:nvGrpSpPr>
      <p:grpSpPr>
        <a:xfrm>
          <a:off x="0" y="0"/>
          <a:ext cx="0" cy="0"/>
          <a:chOff x="0" y="0"/>
          <a:chExt cx="0" cy="0"/>
        </a:xfrm>
      </p:grpSpPr>
      <p:sp>
        <p:nvSpPr>
          <p:cNvPr id="1294" name="Google Shape;1294;p64"/>
          <p:cNvSpPr txBox="1"/>
          <p:nvPr>
            <p:ph type="title"/>
          </p:nvPr>
        </p:nvSpPr>
        <p:spPr>
          <a:xfrm>
            <a:off x="2046600" y="1414500"/>
            <a:ext cx="5050800" cy="231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 YOU!</a:t>
            </a:r>
            <a:endParaRPr/>
          </a:p>
          <a:p>
            <a:pPr indent="0" lvl="0" marL="0" rtl="0" algn="ctr">
              <a:spcBef>
                <a:spcPts val="0"/>
              </a:spcBef>
              <a:spcAft>
                <a:spcPts val="0"/>
              </a:spcAft>
              <a:buNone/>
            </a:pPr>
            <a:r>
              <a:rPr lang="en" sz="1900">
                <a:latin typeface="Didact Gothic"/>
                <a:ea typeface="Didact Gothic"/>
                <a:cs typeface="Didact Gothic"/>
                <a:sym typeface="Didact Gothic"/>
              </a:rPr>
              <a:t>For questions, please reach out to:</a:t>
            </a:r>
            <a:endParaRPr sz="1900">
              <a:latin typeface="Didact Gothic"/>
              <a:ea typeface="Didact Gothic"/>
              <a:cs typeface="Didact Gothic"/>
              <a:sym typeface="Didact Gothic"/>
            </a:endParaRPr>
          </a:p>
          <a:p>
            <a:pPr indent="0" lvl="0" marL="0" rtl="0" algn="ctr">
              <a:spcBef>
                <a:spcPts val="0"/>
              </a:spcBef>
              <a:spcAft>
                <a:spcPts val="0"/>
              </a:spcAft>
              <a:buNone/>
            </a:pPr>
            <a:r>
              <a:rPr lang="en" sz="1900" u="sng">
                <a:solidFill>
                  <a:schemeClr val="hlink"/>
                </a:solidFill>
                <a:latin typeface="Didact Gothic"/>
                <a:ea typeface="Didact Gothic"/>
                <a:cs typeface="Didact Gothic"/>
                <a:sym typeface="Didact Gothic"/>
                <a:hlinkClick r:id="rId3"/>
              </a:rPr>
              <a:t>taylorml9@vcu.edu</a:t>
            </a:r>
            <a:r>
              <a:rPr lang="en" sz="1900">
                <a:latin typeface="Didact Gothic"/>
                <a:ea typeface="Didact Gothic"/>
                <a:cs typeface="Didact Gothic"/>
                <a:sym typeface="Didact Gothic"/>
              </a:rPr>
              <a:t> or </a:t>
            </a:r>
            <a:r>
              <a:rPr lang="en" sz="1900" u="sng">
                <a:solidFill>
                  <a:schemeClr val="hlink"/>
                </a:solidFill>
                <a:latin typeface="Didact Gothic"/>
                <a:ea typeface="Didact Gothic"/>
                <a:cs typeface="Didact Gothic"/>
                <a:sym typeface="Didact Gothic"/>
                <a:hlinkClick r:id="rId4"/>
              </a:rPr>
              <a:t>projectpeace@vcu.edu</a:t>
            </a:r>
            <a:r>
              <a:rPr lang="en" sz="1900">
                <a:latin typeface="Didact Gothic"/>
                <a:ea typeface="Didact Gothic"/>
                <a:cs typeface="Didact Gothic"/>
                <a:sym typeface="Didact Gothic"/>
              </a:rPr>
              <a:t> </a:t>
            </a:r>
            <a:endParaRPr sz="1900">
              <a:latin typeface="Didact Gothic"/>
              <a:ea typeface="Didact Gothic"/>
              <a:cs typeface="Didact Gothic"/>
              <a:sym typeface="Didact Gothic"/>
            </a:endParaRPr>
          </a:p>
        </p:txBody>
      </p:sp>
      <p:sp>
        <p:nvSpPr>
          <p:cNvPr id="1295" name="Google Shape;1295;p64"/>
          <p:cNvSpPr/>
          <p:nvPr/>
        </p:nvSpPr>
        <p:spPr>
          <a:xfrm>
            <a:off x="3655800" y="3484201"/>
            <a:ext cx="1832405" cy="244805"/>
          </a:xfrm>
          <a:custGeom>
            <a:rect b="b" l="l" r="r" t="t"/>
            <a:pathLst>
              <a:path extrusionOk="0" h="7463" w="55866">
                <a:moveTo>
                  <a:pt x="16082" y="0"/>
                </a:moveTo>
                <a:cubicBezTo>
                  <a:pt x="15991" y="0"/>
                  <a:pt x="15916" y="25"/>
                  <a:pt x="15866" y="75"/>
                </a:cubicBezTo>
                <a:lnTo>
                  <a:pt x="8247" y="6542"/>
                </a:lnTo>
                <a:lnTo>
                  <a:pt x="728" y="75"/>
                </a:lnTo>
                <a:cubicBezTo>
                  <a:pt x="634" y="34"/>
                  <a:pt x="528" y="10"/>
                  <a:pt x="428" y="10"/>
                </a:cubicBezTo>
                <a:cubicBezTo>
                  <a:pt x="287" y="10"/>
                  <a:pt x="160" y="58"/>
                  <a:pt x="101" y="176"/>
                </a:cubicBezTo>
                <a:cubicBezTo>
                  <a:pt x="1" y="276"/>
                  <a:pt x="1" y="602"/>
                  <a:pt x="101" y="702"/>
                </a:cubicBezTo>
                <a:lnTo>
                  <a:pt x="8021" y="7369"/>
                </a:lnTo>
                <a:cubicBezTo>
                  <a:pt x="8084" y="7431"/>
                  <a:pt x="8165" y="7463"/>
                  <a:pt x="8256" y="7463"/>
                </a:cubicBezTo>
                <a:cubicBezTo>
                  <a:pt x="8347" y="7463"/>
                  <a:pt x="8447" y="7431"/>
                  <a:pt x="8547" y="7369"/>
                </a:cubicBezTo>
                <a:lnTo>
                  <a:pt x="16066" y="1003"/>
                </a:lnTo>
                <a:lnTo>
                  <a:pt x="23685" y="7369"/>
                </a:lnTo>
                <a:cubicBezTo>
                  <a:pt x="23748" y="7431"/>
                  <a:pt x="23854" y="7463"/>
                  <a:pt x="23958" y="7463"/>
                </a:cubicBezTo>
                <a:cubicBezTo>
                  <a:pt x="24061" y="7463"/>
                  <a:pt x="24161" y="7431"/>
                  <a:pt x="24212" y="7369"/>
                </a:cubicBezTo>
                <a:lnTo>
                  <a:pt x="31831" y="1003"/>
                </a:lnTo>
                <a:lnTo>
                  <a:pt x="39349" y="7369"/>
                </a:lnTo>
                <a:cubicBezTo>
                  <a:pt x="39462" y="7431"/>
                  <a:pt x="39569" y="7463"/>
                  <a:pt x="39672" y="7463"/>
                </a:cubicBezTo>
                <a:cubicBezTo>
                  <a:pt x="39776" y="7463"/>
                  <a:pt x="39876" y="7431"/>
                  <a:pt x="39976" y="7369"/>
                </a:cubicBezTo>
                <a:lnTo>
                  <a:pt x="47495" y="1003"/>
                </a:lnTo>
                <a:lnTo>
                  <a:pt x="55139" y="7369"/>
                </a:lnTo>
                <a:cubicBezTo>
                  <a:pt x="55225" y="7422"/>
                  <a:pt x="55310" y="7453"/>
                  <a:pt x="55388" y="7453"/>
                </a:cubicBezTo>
                <a:cubicBezTo>
                  <a:pt x="55493" y="7453"/>
                  <a:pt x="55583" y="7398"/>
                  <a:pt x="55640" y="7268"/>
                </a:cubicBezTo>
                <a:cubicBezTo>
                  <a:pt x="55866" y="7168"/>
                  <a:pt x="55866" y="6867"/>
                  <a:pt x="55640" y="6742"/>
                </a:cubicBezTo>
                <a:lnTo>
                  <a:pt x="47821" y="75"/>
                </a:lnTo>
                <a:cubicBezTo>
                  <a:pt x="47720" y="25"/>
                  <a:pt x="47614" y="0"/>
                  <a:pt x="47520" y="0"/>
                </a:cubicBezTo>
                <a:cubicBezTo>
                  <a:pt x="47426" y="0"/>
                  <a:pt x="47345" y="25"/>
                  <a:pt x="47294" y="75"/>
                </a:cubicBezTo>
                <a:lnTo>
                  <a:pt x="39675" y="6542"/>
                </a:lnTo>
                <a:lnTo>
                  <a:pt x="32056" y="75"/>
                </a:lnTo>
                <a:cubicBezTo>
                  <a:pt x="32006" y="25"/>
                  <a:pt x="31925" y="0"/>
                  <a:pt x="31831" y="0"/>
                </a:cubicBezTo>
                <a:cubicBezTo>
                  <a:pt x="31737" y="0"/>
                  <a:pt x="31630" y="25"/>
                  <a:pt x="31530" y="75"/>
                </a:cubicBezTo>
                <a:lnTo>
                  <a:pt x="24011" y="6542"/>
                </a:lnTo>
                <a:lnTo>
                  <a:pt x="16392" y="75"/>
                </a:lnTo>
                <a:cubicBezTo>
                  <a:pt x="16279" y="25"/>
                  <a:pt x="16173" y="0"/>
                  <a:pt x="1608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96" name="Google Shape;1296;p64"/>
          <p:cNvGrpSpPr/>
          <p:nvPr/>
        </p:nvGrpSpPr>
        <p:grpSpPr>
          <a:xfrm rot="8100000">
            <a:off x="6704003" y="-124478"/>
            <a:ext cx="1385917" cy="2699994"/>
            <a:chOff x="409722" y="233833"/>
            <a:chExt cx="1385931" cy="2700020"/>
          </a:xfrm>
        </p:grpSpPr>
        <p:grpSp>
          <p:nvGrpSpPr>
            <p:cNvPr id="1297" name="Google Shape;1297;p64"/>
            <p:cNvGrpSpPr/>
            <p:nvPr/>
          </p:nvGrpSpPr>
          <p:grpSpPr>
            <a:xfrm flipH="1" rot="-617154">
              <a:off x="575967" y="402323"/>
              <a:ext cx="1053440" cy="2450002"/>
              <a:chOff x="3817855" y="1437512"/>
              <a:chExt cx="541146" cy="1128254"/>
            </a:xfrm>
          </p:grpSpPr>
          <p:sp>
            <p:nvSpPr>
              <p:cNvPr id="1298" name="Google Shape;1298;p64"/>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64"/>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0" name="Google Shape;1300;p64"/>
            <p:cNvSpPr/>
            <p:nvPr/>
          </p:nvSpPr>
          <p:spPr>
            <a:xfrm>
              <a:off x="1424458" y="233833"/>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1" name="Google Shape;1301;p64"/>
          <p:cNvGrpSpPr/>
          <p:nvPr/>
        </p:nvGrpSpPr>
        <p:grpSpPr>
          <a:xfrm rot="-2972274">
            <a:off x="796320" y="2522791"/>
            <a:ext cx="1386048" cy="2678158"/>
            <a:chOff x="409722" y="255923"/>
            <a:chExt cx="1385931" cy="2677930"/>
          </a:xfrm>
        </p:grpSpPr>
        <p:grpSp>
          <p:nvGrpSpPr>
            <p:cNvPr id="1302" name="Google Shape;1302;p64"/>
            <p:cNvGrpSpPr/>
            <p:nvPr/>
          </p:nvGrpSpPr>
          <p:grpSpPr>
            <a:xfrm flipH="1" rot="-617154">
              <a:off x="575967" y="402323"/>
              <a:ext cx="1053440" cy="2450002"/>
              <a:chOff x="3817855" y="1437512"/>
              <a:chExt cx="541146" cy="1128254"/>
            </a:xfrm>
          </p:grpSpPr>
          <p:sp>
            <p:nvSpPr>
              <p:cNvPr id="1303" name="Google Shape;1303;p64"/>
              <p:cNvSpPr/>
              <p:nvPr/>
            </p:nvSpPr>
            <p:spPr>
              <a:xfrm>
                <a:off x="3817855" y="1437512"/>
                <a:ext cx="541146" cy="1128254"/>
              </a:xfrm>
              <a:custGeom>
                <a:rect b="b" l="l" r="r" t="t"/>
                <a:pathLst>
                  <a:path extrusionOk="0" h="59625" w="28598">
                    <a:moveTo>
                      <a:pt x="101" y="0"/>
                    </a:moveTo>
                    <a:lnTo>
                      <a:pt x="1" y="426"/>
                    </a:lnTo>
                    <a:cubicBezTo>
                      <a:pt x="16066" y="3359"/>
                      <a:pt x="28197" y="17344"/>
                      <a:pt x="28197" y="34161"/>
                    </a:cubicBezTo>
                    <a:lnTo>
                      <a:pt x="28197" y="34462"/>
                    </a:lnTo>
                    <a:cubicBezTo>
                      <a:pt x="28096" y="44286"/>
                      <a:pt x="23911" y="53058"/>
                      <a:pt x="17219" y="59324"/>
                    </a:cubicBezTo>
                    <a:lnTo>
                      <a:pt x="17545" y="59625"/>
                    </a:lnTo>
                    <a:cubicBezTo>
                      <a:pt x="24212" y="53359"/>
                      <a:pt x="28497" y="44386"/>
                      <a:pt x="28598" y="34462"/>
                    </a:cubicBezTo>
                    <a:lnTo>
                      <a:pt x="28598" y="34161"/>
                    </a:lnTo>
                    <a:cubicBezTo>
                      <a:pt x="28598" y="17143"/>
                      <a:pt x="16292" y="2933"/>
                      <a:pt x="10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64"/>
              <p:cNvSpPr/>
              <p:nvPr/>
            </p:nvSpPr>
            <p:spPr>
              <a:xfrm>
                <a:off x="3985754" y="1615346"/>
                <a:ext cx="39378" cy="29898"/>
              </a:xfrm>
              <a:custGeom>
                <a:rect b="b" l="l" r="r" t="t"/>
                <a:pathLst>
                  <a:path extrusionOk="0" h="1580" w="2081">
                    <a:moveTo>
                      <a:pt x="1053" y="1"/>
                    </a:moveTo>
                    <a:cubicBezTo>
                      <a:pt x="0" y="1"/>
                      <a:pt x="0" y="1580"/>
                      <a:pt x="1053" y="1580"/>
                    </a:cubicBezTo>
                    <a:cubicBezTo>
                      <a:pt x="2080" y="1580"/>
                      <a:pt x="2080" y="1"/>
                      <a:pt x="105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5" name="Google Shape;1305;p64"/>
            <p:cNvSpPr/>
            <p:nvPr/>
          </p:nvSpPr>
          <p:spPr>
            <a:xfrm>
              <a:off x="1432804" y="255923"/>
              <a:ext cx="142800" cy="1428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06" name="Google Shape;1306;p64">
            <a:hlinkClick action="ppaction://hlinkshowjump?jump=previousslide"/>
          </p:cNvPr>
          <p:cNvSpPr/>
          <p:nvPr/>
        </p:nvSpPr>
        <p:spPr>
          <a:xfrm>
            <a:off x="139872" y="2378398"/>
            <a:ext cx="430800" cy="386700"/>
          </a:xfrm>
          <a:prstGeom prst="leftArrow">
            <a:avLst>
              <a:gd fmla="val 50000" name="adj1"/>
              <a:gd fmla="val 50000" name="adj2"/>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64">
            <a:hlinkClick action="ppaction://hlinkshowjump?jump=nextslide"/>
          </p:cNvPr>
          <p:cNvSpPr/>
          <p:nvPr/>
        </p:nvSpPr>
        <p:spPr>
          <a:xfrm flipH="1">
            <a:off x="8601644" y="2378398"/>
            <a:ext cx="430800" cy="386700"/>
          </a:xfrm>
          <a:prstGeom prst="leftArrow">
            <a:avLst>
              <a:gd fmla="val 50000" name="adj1"/>
              <a:gd fmla="val 50000" name="adj2"/>
            </a:avLst>
          </a:prstGeom>
          <a:solidFill>
            <a:schemeClr val="accent3"/>
          </a:solid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mc:AlternateContent>
    <mc:Choice Requires="p14">
      <p:transition spd="slow" p14:dur="1000">
        <p:push dir="r"/>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3" presetSubtype="16">
                                  <p:stCondLst>
                                    <p:cond delay="0"/>
                                  </p:stCondLst>
                                  <p:childTnLst>
                                    <p:set>
                                      <p:cBhvr>
                                        <p:cTn dur="1" fill="hold">
                                          <p:stCondLst>
                                            <p:cond delay="0"/>
                                          </p:stCondLst>
                                        </p:cTn>
                                        <p:tgtEl>
                                          <p:spTgt spid="1294"/>
                                        </p:tgtEl>
                                        <p:attrNameLst>
                                          <p:attrName>style.visibility</p:attrName>
                                        </p:attrNameLst>
                                      </p:cBhvr>
                                      <p:to>
                                        <p:strVal val="visible"/>
                                      </p:to>
                                    </p:set>
                                    <p:anim calcmode="lin" valueType="num">
                                      <p:cBhvr additive="base">
                                        <p:cTn dur="1000"/>
                                        <p:tgtEl>
                                          <p:spTgt spid="1294"/>
                                        </p:tgtEl>
                                        <p:attrNameLst>
                                          <p:attrName>ppt_w</p:attrName>
                                        </p:attrNameLst>
                                      </p:cBhvr>
                                      <p:tavLst>
                                        <p:tav fmla="" tm="0">
                                          <p:val>
                                            <p:strVal val="0"/>
                                          </p:val>
                                        </p:tav>
                                        <p:tav fmla="" tm="100000">
                                          <p:val>
                                            <p:strVal val="#ppt_w"/>
                                          </p:val>
                                        </p:tav>
                                      </p:tavLst>
                                    </p:anim>
                                    <p:anim calcmode="lin" valueType="num">
                                      <p:cBhvr additive="base">
                                        <p:cTn dur="1000"/>
                                        <p:tgtEl>
                                          <p:spTgt spid="129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Virtual Slides for Education Day by Slidesgo">
  <a:themeElements>
    <a:clrScheme name="Simple Light">
      <a:dk1>
        <a:srgbClr val="000000"/>
      </a:dk1>
      <a:lt1>
        <a:srgbClr val="FFFFFF"/>
      </a:lt1>
      <a:dk2>
        <a:srgbClr val="595959"/>
      </a:dk2>
      <a:lt2>
        <a:srgbClr val="E9F3FF"/>
      </a:lt2>
      <a:accent1>
        <a:srgbClr val="4C64D8"/>
      </a:accent1>
      <a:accent2>
        <a:srgbClr val="FFE599"/>
      </a:accent2>
      <a:accent3>
        <a:srgbClr val="FF952B"/>
      </a:accent3>
      <a:accent4>
        <a:srgbClr val="D5E6FC"/>
      </a:accent4>
      <a:accent5>
        <a:srgbClr val="00004D"/>
      </a:accent5>
      <a:accent6>
        <a:srgbClr val="A8CFFF"/>
      </a:accent6>
      <a:hlink>
        <a:srgbClr val="00004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