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5143500" cx="9144000"/>
  <p:notesSz cx="6858000" cy="9144000"/>
  <p:embeddedFontLst>
    <p:embeddedFont>
      <p:font typeface="Alef"/>
      <p:regular r:id="rId13"/>
      <p:bold r:id="rId14"/>
    </p:embeddedFont>
    <p:embeddedFont>
      <p:font typeface="Pacifico"/>
      <p:regular r:id="rId15"/>
    </p:embeddedFont>
    <p:embeddedFont>
      <p:font typeface="Quicksand"/>
      <p:regular r:id="rId16"/>
      <p:bold r:id="rId17"/>
    </p:embeddedFont>
    <p:embeddedFont>
      <p:font typeface="Comfortaa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lef-regular.fntdata"/><Relationship Id="rId12" Type="http://schemas.openxmlformats.org/officeDocument/2006/relationships/slide" Target="slides/slide8.xml"/><Relationship Id="rId15" Type="http://schemas.openxmlformats.org/officeDocument/2006/relationships/font" Target="fonts/Pacifico-regular.fntdata"/><Relationship Id="rId14" Type="http://schemas.openxmlformats.org/officeDocument/2006/relationships/font" Target="fonts/Alef-bold.fntdata"/><Relationship Id="rId17" Type="http://schemas.openxmlformats.org/officeDocument/2006/relationships/font" Target="fonts/Quicksand-bold.fntdata"/><Relationship Id="rId16" Type="http://schemas.openxmlformats.org/officeDocument/2006/relationships/font" Target="fonts/Quicksand-regular.fntdata"/><Relationship Id="rId19" Type="http://schemas.openxmlformats.org/officeDocument/2006/relationships/font" Target="fonts/Comfortaa-bold.fntdata"/><Relationship Id="rId18" Type="http://schemas.openxmlformats.org/officeDocument/2006/relationships/font" Target="fonts/Comfortaa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e67306ae2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e67306ae2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e6677cf5ee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e6677cf5e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6a97a45aa9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36a97a45aa9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3d381313e8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3d381313e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3d381313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33d381313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6a97a45aa9_1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36a97a45aa9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3d381313e8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33d381313e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69bbab3a6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369bbab3a6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idx="1" type="subTitle"/>
          </p:nvPr>
        </p:nvSpPr>
        <p:spPr>
          <a:xfrm>
            <a:off x="2905125" y="3603100"/>
            <a:ext cx="33336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b="1" sz="22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521225" y="1128125"/>
            <a:ext cx="6101700" cy="2308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Font typeface="Droid Sans"/>
              <a:buNone/>
              <a:defRPr sz="4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-3176922" y="-724306"/>
            <a:ext cx="4612127" cy="4612082"/>
            <a:chOff x="3896445" y="840725"/>
            <a:chExt cx="2534275" cy="2534250"/>
          </a:xfrm>
        </p:grpSpPr>
        <p:sp>
          <p:nvSpPr>
            <p:cNvPr id="12" name="Google Shape;12;p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7572340" y="2404875"/>
            <a:ext cx="2162798" cy="1206590"/>
            <a:chOff x="7572340" y="2404875"/>
            <a:chExt cx="2162798" cy="1206590"/>
          </a:xfrm>
        </p:grpSpPr>
        <p:sp>
          <p:nvSpPr>
            <p:cNvPr id="16" name="Google Shape;16;p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Google Shape;20;p2"/>
          <p:cNvSpPr/>
          <p:nvPr/>
        </p:nvSpPr>
        <p:spPr>
          <a:xfrm>
            <a:off x="-520225" y="4005638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5972155" y="-442455"/>
            <a:ext cx="894539" cy="894484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ctrTitle"/>
          </p:nvPr>
        </p:nvSpPr>
        <p:spPr>
          <a:xfrm>
            <a:off x="2790900" y="2570400"/>
            <a:ext cx="3562200" cy="6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4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hasCustomPrompt="1" idx="2" type="title"/>
          </p:nvPr>
        </p:nvSpPr>
        <p:spPr>
          <a:xfrm>
            <a:off x="3496800" y="1141275"/>
            <a:ext cx="21504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9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2790900" y="3546300"/>
            <a:ext cx="35622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" name="Google Shape;26;p3"/>
          <p:cNvGrpSpPr/>
          <p:nvPr/>
        </p:nvGrpSpPr>
        <p:grpSpPr>
          <a:xfrm>
            <a:off x="7379465" y="169925"/>
            <a:ext cx="2162798" cy="1206590"/>
            <a:chOff x="7572340" y="2404875"/>
            <a:chExt cx="2162798" cy="1206590"/>
          </a:xfrm>
        </p:grpSpPr>
        <p:sp>
          <p:nvSpPr>
            <p:cNvPr id="27" name="Google Shape;27;p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-2620997" y="1859332"/>
            <a:ext cx="4612127" cy="4612082"/>
            <a:chOff x="3896445" y="840725"/>
            <a:chExt cx="2534275" cy="2534250"/>
          </a:xfrm>
        </p:grpSpPr>
        <p:sp>
          <p:nvSpPr>
            <p:cNvPr id="32" name="Google Shape;32;p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" name="Google Shape;35;p3"/>
          <p:cNvGrpSpPr/>
          <p:nvPr/>
        </p:nvGrpSpPr>
        <p:grpSpPr>
          <a:xfrm flipH="1" rot="10800000">
            <a:off x="7379465" y="3814663"/>
            <a:ext cx="2162798" cy="1206590"/>
            <a:chOff x="7572340" y="2404875"/>
            <a:chExt cx="2162798" cy="1206590"/>
          </a:xfrm>
        </p:grpSpPr>
        <p:sp>
          <p:nvSpPr>
            <p:cNvPr id="36" name="Google Shape;36;p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3"/>
          <p:cNvSpPr/>
          <p:nvPr/>
        </p:nvSpPr>
        <p:spPr>
          <a:xfrm>
            <a:off x="471300" y="-414862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2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4"/>
          <p:cNvSpPr txBox="1"/>
          <p:nvPr>
            <p:ph idx="1" type="body"/>
          </p:nvPr>
        </p:nvSpPr>
        <p:spPr>
          <a:xfrm>
            <a:off x="1179900" y="1188275"/>
            <a:ext cx="6784200" cy="33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9pPr>
          </a:lstStyle>
          <a:p/>
        </p:txBody>
      </p:sp>
      <p:grpSp>
        <p:nvGrpSpPr>
          <p:cNvPr id="44" name="Google Shape;44;p4"/>
          <p:cNvGrpSpPr/>
          <p:nvPr/>
        </p:nvGrpSpPr>
        <p:grpSpPr>
          <a:xfrm rot="10800000">
            <a:off x="-1155510" y="4124163"/>
            <a:ext cx="2162798" cy="1206590"/>
            <a:chOff x="7572340" y="2404875"/>
            <a:chExt cx="2162798" cy="1206590"/>
          </a:xfrm>
        </p:grpSpPr>
        <p:sp>
          <p:nvSpPr>
            <p:cNvPr id="45" name="Google Shape;45;p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" name="Google Shape;49;p4"/>
          <p:cNvGrpSpPr/>
          <p:nvPr/>
        </p:nvGrpSpPr>
        <p:grpSpPr>
          <a:xfrm>
            <a:off x="8502954" y="454133"/>
            <a:ext cx="4235280" cy="4235239"/>
            <a:chOff x="3896445" y="840725"/>
            <a:chExt cx="2534275" cy="2534250"/>
          </a:xfrm>
        </p:grpSpPr>
        <p:sp>
          <p:nvSpPr>
            <p:cNvPr id="50" name="Google Shape;50;p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" name="Google Shape;53;p4"/>
          <p:cNvSpPr/>
          <p:nvPr/>
        </p:nvSpPr>
        <p:spPr>
          <a:xfrm>
            <a:off x="-1589800" y="0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idx="1" type="subTitle"/>
          </p:nvPr>
        </p:nvSpPr>
        <p:spPr>
          <a:xfrm>
            <a:off x="1354125" y="3191025"/>
            <a:ext cx="25785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56" name="Google Shape;56;p5"/>
          <p:cNvSpPr txBox="1"/>
          <p:nvPr>
            <p:ph idx="2" type="subTitle"/>
          </p:nvPr>
        </p:nvSpPr>
        <p:spPr>
          <a:xfrm>
            <a:off x="5213625" y="3190950"/>
            <a:ext cx="25755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57" name="Google Shape;57;p5"/>
          <p:cNvSpPr txBox="1"/>
          <p:nvPr>
            <p:ph idx="3" type="subTitle"/>
          </p:nvPr>
        </p:nvSpPr>
        <p:spPr>
          <a:xfrm>
            <a:off x="1354875" y="3889000"/>
            <a:ext cx="2575500" cy="43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4" type="subTitle"/>
          </p:nvPr>
        </p:nvSpPr>
        <p:spPr>
          <a:xfrm>
            <a:off x="5212125" y="3889000"/>
            <a:ext cx="2578500" cy="43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9" name="Google Shape;59;p5"/>
          <p:cNvGrpSpPr/>
          <p:nvPr/>
        </p:nvGrpSpPr>
        <p:grpSpPr>
          <a:xfrm>
            <a:off x="3637886" y="4507982"/>
            <a:ext cx="4612127" cy="4612082"/>
            <a:chOff x="3896445" y="840725"/>
            <a:chExt cx="2534275" cy="2534250"/>
          </a:xfrm>
        </p:grpSpPr>
        <p:sp>
          <p:nvSpPr>
            <p:cNvPr id="60" name="Google Shape;60;p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" name="Google Shape;63;p5"/>
          <p:cNvGrpSpPr/>
          <p:nvPr/>
        </p:nvGrpSpPr>
        <p:grpSpPr>
          <a:xfrm flipH="1" rot="10800000">
            <a:off x="8071490" y="1415188"/>
            <a:ext cx="2162798" cy="1206590"/>
            <a:chOff x="7572340" y="2404875"/>
            <a:chExt cx="2162798" cy="1206590"/>
          </a:xfrm>
        </p:grpSpPr>
        <p:sp>
          <p:nvSpPr>
            <p:cNvPr id="64" name="Google Shape;64;p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" name="Google Shape;68;p5"/>
          <p:cNvGrpSpPr/>
          <p:nvPr/>
        </p:nvGrpSpPr>
        <p:grpSpPr>
          <a:xfrm>
            <a:off x="-3531039" y="666607"/>
            <a:ext cx="4612127" cy="4612082"/>
            <a:chOff x="3896445" y="840725"/>
            <a:chExt cx="2534275" cy="2534250"/>
          </a:xfrm>
        </p:grpSpPr>
        <p:sp>
          <p:nvSpPr>
            <p:cNvPr id="69" name="Google Shape;69;p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" name="Google Shape;72;p5"/>
          <p:cNvSpPr/>
          <p:nvPr/>
        </p:nvSpPr>
        <p:spPr>
          <a:xfrm>
            <a:off x="8494878" y="-607575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72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6"/>
          <p:cNvGrpSpPr/>
          <p:nvPr/>
        </p:nvGrpSpPr>
        <p:grpSpPr>
          <a:xfrm>
            <a:off x="8389499" y="-220663"/>
            <a:ext cx="4053573" cy="4053533"/>
            <a:chOff x="3896445" y="840725"/>
            <a:chExt cx="2534275" cy="2534250"/>
          </a:xfrm>
        </p:grpSpPr>
        <p:sp>
          <p:nvSpPr>
            <p:cNvPr id="76" name="Google Shape;76;p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6"/>
          <p:cNvGrpSpPr/>
          <p:nvPr/>
        </p:nvGrpSpPr>
        <p:grpSpPr>
          <a:xfrm>
            <a:off x="-3948389" y="2408844"/>
            <a:ext cx="4612127" cy="4612082"/>
            <a:chOff x="3896445" y="840725"/>
            <a:chExt cx="2534275" cy="2534250"/>
          </a:xfrm>
        </p:grpSpPr>
        <p:sp>
          <p:nvSpPr>
            <p:cNvPr id="80" name="Google Shape;80;p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6"/>
          <p:cNvGrpSpPr/>
          <p:nvPr/>
        </p:nvGrpSpPr>
        <p:grpSpPr>
          <a:xfrm flipH="1" rot="10800000">
            <a:off x="7061815" y="4535038"/>
            <a:ext cx="2162798" cy="1206590"/>
            <a:chOff x="7572340" y="2404875"/>
            <a:chExt cx="2162798" cy="1206590"/>
          </a:xfrm>
        </p:grpSpPr>
        <p:sp>
          <p:nvSpPr>
            <p:cNvPr id="84" name="Google Shape;84;p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6"/>
          <p:cNvSpPr/>
          <p:nvPr/>
        </p:nvSpPr>
        <p:spPr>
          <a:xfrm>
            <a:off x="3794800" y="4699325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7"/>
          <p:cNvGrpSpPr/>
          <p:nvPr/>
        </p:nvGrpSpPr>
        <p:grpSpPr>
          <a:xfrm>
            <a:off x="-2126143" y="1376352"/>
            <a:ext cx="3026178" cy="3026148"/>
            <a:chOff x="3896445" y="840725"/>
            <a:chExt cx="2534275" cy="2534250"/>
          </a:xfrm>
        </p:grpSpPr>
        <p:sp>
          <p:nvSpPr>
            <p:cNvPr id="92" name="Google Shape;92;p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7"/>
          <p:cNvSpPr txBox="1"/>
          <p:nvPr>
            <p:ph idx="1" type="body"/>
          </p:nvPr>
        </p:nvSpPr>
        <p:spPr>
          <a:xfrm>
            <a:off x="4572000" y="2025413"/>
            <a:ext cx="2892600" cy="17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96" name="Google Shape;96;p7"/>
          <p:cNvGrpSpPr/>
          <p:nvPr/>
        </p:nvGrpSpPr>
        <p:grpSpPr>
          <a:xfrm>
            <a:off x="8069645" y="3407764"/>
            <a:ext cx="3769734" cy="3769950"/>
            <a:chOff x="3896445" y="840725"/>
            <a:chExt cx="2534275" cy="2534250"/>
          </a:xfrm>
        </p:grpSpPr>
        <p:sp>
          <p:nvSpPr>
            <p:cNvPr id="97" name="Google Shape;97;p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7"/>
          <p:cNvGrpSpPr/>
          <p:nvPr/>
        </p:nvGrpSpPr>
        <p:grpSpPr>
          <a:xfrm>
            <a:off x="8069643" y="1129067"/>
            <a:ext cx="3097342" cy="1206590"/>
            <a:chOff x="7572340" y="2404875"/>
            <a:chExt cx="2162798" cy="1206590"/>
          </a:xfrm>
        </p:grpSpPr>
        <p:sp>
          <p:nvSpPr>
            <p:cNvPr id="101" name="Google Shape;101;p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 txBox="1"/>
          <p:nvPr>
            <p:ph type="title"/>
          </p:nvPr>
        </p:nvSpPr>
        <p:spPr>
          <a:xfrm flipH="1">
            <a:off x="1025850" y="2074350"/>
            <a:ext cx="7092300" cy="10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6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108" name="Google Shape;108;p8"/>
          <p:cNvGrpSpPr/>
          <p:nvPr/>
        </p:nvGrpSpPr>
        <p:grpSpPr>
          <a:xfrm flipH="1">
            <a:off x="-614835" y="3761263"/>
            <a:ext cx="2162798" cy="1206590"/>
            <a:chOff x="7572340" y="2404875"/>
            <a:chExt cx="2162798" cy="1206590"/>
          </a:xfrm>
        </p:grpSpPr>
        <p:sp>
          <p:nvSpPr>
            <p:cNvPr id="109" name="Google Shape;109;p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8"/>
          <p:cNvGrpSpPr/>
          <p:nvPr/>
        </p:nvGrpSpPr>
        <p:grpSpPr>
          <a:xfrm>
            <a:off x="6944327" y="-2151559"/>
            <a:ext cx="3969435" cy="3969396"/>
            <a:chOff x="3896445" y="840725"/>
            <a:chExt cx="2534275" cy="2534250"/>
          </a:xfrm>
        </p:grpSpPr>
        <p:sp>
          <p:nvSpPr>
            <p:cNvPr id="114" name="Google Shape;114;p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8"/>
          <p:cNvSpPr/>
          <p:nvPr/>
        </p:nvSpPr>
        <p:spPr>
          <a:xfrm>
            <a:off x="-774675" y="-801125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8120750" y="4106850"/>
            <a:ext cx="1523911" cy="152391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 txBox="1"/>
          <p:nvPr>
            <p:ph idx="1" type="body"/>
          </p:nvPr>
        </p:nvSpPr>
        <p:spPr>
          <a:xfrm>
            <a:off x="4448050" y="2339638"/>
            <a:ext cx="3983100" cy="15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21" name="Google Shape;121;p9"/>
          <p:cNvSpPr txBox="1"/>
          <p:nvPr>
            <p:ph type="title"/>
          </p:nvPr>
        </p:nvSpPr>
        <p:spPr>
          <a:xfrm>
            <a:off x="4448050" y="1406763"/>
            <a:ext cx="398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354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22" name="Google Shape;122;p9"/>
          <p:cNvGrpSpPr/>
          <p:nvPr/>
        </p:nvGrpSpPr>
        <p:grpSpPr>
          <a:xfrm>
            <a:off x="-2910980" y="-1008861"/>
            <a:ext cx="3769734" cy="3769950"/>
            <a:chOff x="3896445" y="840725"/>
            <a:chExt cx="2534275" cy="2534250"/>
          </a:xfrm>
        </p:grpSpPr>
        <p:sp>
          <p:nvSpPr>
            <p:cNvPr id="123" name="Google Shape;123;p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9"/>
          <p:cNvSpPr/>
          <p:nvPr/>
        </p:nvSpPr>
        <p:spPr>
          <a:xfrm>
            <a:off x="763725" y="41705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9"/>
          <p:cNvGrpSpPr/>
          <p:nvPr/>
        </p:nvGrpSpPr>
        <p:grpSpPr>
          <a:xfrm>
            <a:off x="7209815" y="4509563"/>
            <a:ext cx="2162798" cy="1206590"/>
            <a:chOff x="7572340" y="2404875"/>
            <a:chExt cx="2162798" cy="1206590"/>
          </a:xfrm>
        </p:grpSpPr>
        <p:sp>
          <p:nvSpPr>
            <p:cNvPr id="128" name="Google Shape;128;p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" name="Google Shape;132;p9"/>
          <p:cNvGrpSpPr/>
          <p:nvPr/>
        </p:nvGrpSpPr>
        <p:grpSpPr>
          <a:xfrm>
            <a:off x="4564451" y="-2007248"/>
            <a:ext cx="2808990" cy="2808963"/>
            <a:chOff x="3896445" y="840725"/>
            <a:chExt cx="2534275" cy="2534250"/>
          </a:xfrm>
        </p:grpSpPr>
        <p:sp>
          <p:nvSpPr>
            <p:cNvPr id="133" name="Google Shape;133;p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2424">
              <a:alpha val="6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0"/>
          <p:cNvSpPr txBox="1"/>
          <p:nvPr>
            <p:ph idx="1" type="body"/>
          </p:nvPr>
        </p:nvSpPr>
        <p:spPr>
          <a:xfrm>
            <a:off x="5400475" y="3857108"/>
            <a:ext cx="29190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000">
                <a:solidFill>
                  <a:schemeClr val="accent2"/>
                </a:solidFill>
              </a:defRPr>
            </a:lvl1pPr>
          </a:lstStyle>
          <a:p/>
        </p:txBody>
      </p:sp>
      <p:grpSp>
        <p:nvGrpSpPr>
          <p:cNvPr id="139" name="Google Shape;139;p10"/>
          <p:cNvGrpSpPr/>
          <p:nvPr/>
        </p:nvGrpSpPr>
        <p:grpSpPr>
          <a:xfrm>
            <a:off x="-1396418" y="3481889"/>
            <a:ext cx="3026178" cy="3026148"/>
            <a:chOff x="3896445" y="840725"/>
            <a:chExt cx="2534275" cy="2534250"/>
          </a:xfrm>
        </p:grpSpPr>
        <p:sp>
          <p:nvSpPr>
            <p:cNvPr id="140" name="Google Shape;140;p1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0"/>
          <p:cNvSpPr/>
          <p:nvPr/>
        </p:nvSpPr>
        <p:spPr>
          <a:xfrm>
            <a:off x="8230350" y="8119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0"/>
          <p:cNvGrpSpPr/>
          <p:nvPr/>
        </p:nvGrpSpPr>
        <p:grpSpPr>
          <a:xfrm flipH="1">
            <a:off x="-147310" y="150263"/>
            <a:ext cx="2162798" cy="1206590"/>
            <a:chOff x="7572340" y="2404875"/>
            <a:chExt cx="2162798" cy="1206590"/>
          </a:xfrm>
        </p:grpSpPr>
        <p:sp>
          <p:nvSpPr>
            <p:cNvPr id="145" name="Google Shape;145;p1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10"/>
          <p:cNvSpPr/>
          <p:nvPr/>
        </p:nvSpPr>
        <p:spPr>
          <a:xfrm>
            <a:off x="7345525" y="-673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0" name="Google Shape;150;p10"/>
          <p:cNvGrpSpPr/>
          <p:nvPr/>
        </p:nvGrpSpPr>
        <p:grpSpPr>
          <a:xfrm>
            <a:off x="7034015" y="3710488"/>
            <a:ext cx="2162798" cy="1206590"/>
            <a:chOff x="7572340" y="2404875"/>
            <a:chExt cx="2162798" cy="1206590"/>
          </a:xfrm>
        </p:grpSpPr>
        <p:sp>
          <p:nvSpPr>
            <p:cNvPr id="151" name="Google Shape;151;p1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/>
          <p:nvPr>
            <p:ph hasCustomPrompt="1" type="title"/>
          </p:nvPr>
        </p:nvSpPr>
        <p:spPr>
          <a:xfrm>
            <a:off x="1699050" y="2013900"/>
            <a:ext cx="5921400" cy="11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7" name="Google Shape;157;p11"/>
          <p:cNvSpPr txBox="1"/>
          <p:nvPr>
            <p:ph idx="1" type="subTitle"/>
          </p:nvPr>
        </p:nvSpPr>
        <p:spPr>
          <a:xfrm>
            <a:off x="1699050" y="3506075"/>
            <a:ext cx="59214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158" name="Google Shape;158;p11"/>
          <p:cNvSpPr/>
          <p:nvPr/>
        </p:nvSpPr>
        <p:spPr>
          <a:xfrm>
            <a:off x="8230350" y="8119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9" name="Google Shape;159;p11"/>
          <p:cNvGrpSpPr/>
          <p:nvPr/>
        </p:nvGrpSpPr>
        <p:grpSpPr>
          <a:xfrm rot="10800000">
            <a:off x="-147310" y="3780638"/>
            <a:ext cx="2162798" cy="1206590"/>
            <a:chOff x="7572340" y="2404875"/>
            <a:chExt cx="2162798" cy="1206590"/>
          </a:xfrm>
        </p:grpSpPr>
        <p:sp>
          <p:nvSpPr>
            <p:cNvPr id="160" name="Google Shape;160;p1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" name="Google Shape;164;p11"/>
          <p:cNvSpPr/>
          <p:nvPr/>
        </p:nvSpPr>
        <p:spPr>
          <a:xfrm>
            <a:off x="7345525" y="-673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" name="Google Shape;165;p11"/>
          <p:cNvGrpSpPr/>
          <p:nvPr/>
        </p:nvGrpSpPr>
        <p:grpSpPr>
          <a:xfrm>
            <a:off x="6635130" y="4061652"/>
            <a:ext cx="4000607" cy="4000567"/>
            <a:chOff x="3896445" y="840725"/>
            <a:chExt cx="2534275" cy="2534250"/>
          </a:xfrm>
        </p:grpSpPr>
        <p:sp>
          <p:nvSpPr>
            <p:cNvPr id="166" name="Google Shape;166;p1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11"/>
          <p:cNvGrpSpPr/>
          <p:nvPr/>
        </p:nvGrpSpPr>
        <p:grpSpPr>
          <a:xfrm>
            <a:off x="-1714883" y="-367134"/>
            <a:ext cx="2704071" cy="2704045"/>
            <a:chOff x="3896445" y="840725"/>
            <a:chExt cx="2534275" cy="2534250"/>
          </a:xfrm>
        </p:grpSpPr>
        <p:sp>
          <p:nvSpPr>
            <p:cNvPr id="170" name="Google Shape;170;p1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2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/>
          <p:nvPr>
            <p:ph idx="1" type="subTitle"/>
          </p:nvPr>
        </p:nvSpPr>
        <p:spPr>
          <a:xfrm>
            <a:off x="1799415" y="1518025"/>
            <a:ext cx="2442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13"/>
          <p:cNvSpPr txBox="1"/>
          <p:nvPr>
            <p:ph idx="2" type="subTitle"/>
          </p:nvPr>
        </p:nvSpPr>
        <p:spPr>
          <a:xfrm>
            <a:off x="1799416" y="1885920"/>
            <a:ext cx="2439900" cy="3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3"/>
          <p:cNvSpPr txBox="1"/>
          <p:nvPr>
            <p:ph idx="3" type="subTitle"/>
          </p:nvPr>
        </p:nvSpPr>
        <p:spPr>
          <a:xfrm>
            <a:off x="1799414" y="2956318"/>
            <a:ext cx="2439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3"/>
          <p:cNvSpPr txBox="1"/>
          <p:nvPr>
            <p:ph idx="4" type="subTitle"/>
          </p:nvPr>
        </p:nvSpPr>
        <p:spPr>
          <a:xfrm>
            <a:off x="1799416" y="3320750"/>
            <a:ext cx="24399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3"/>
          <p:cNvSpPr txBox="1"/>
          <p:nvPr>
            <p:ph hasCustomPrompt="1" type="title"/>
          </p:nvPr>
        </p:nvSpPr>
        <p:spPr>
          <a:xfrm>
            <a:off x="665688" y="1726150"/>
            <a:ext cx="993300" cy="3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0" name="Google Shape;180;p13"/>
          <p:cNvSpPr txBox="1"/>
          <p:nvPr>
            <p:ph hasCustomPrompt="1" idx="5" type="title"/>
          </p:nvPr>
        </p:nvSpPr>
        <p:spPr>
          <a:xfrm>
            <a:off x="764539" y="3195425"/>
            <a:ext cx="7956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1" name="Google Shape;181;p13"/>
          <p:cNvSpPr txBox="1"/>
          <p:nvPr>
            <p:ph idx="6" type="subTitle"/>
          </p:nvPr>
        </p:nvSpPr>
        <p:spPr>
          <a:xfrm>
            <a:off x="5987865" y="1518025"/>
            <a:ext cx="2442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13"/>
          <p:cNvSpPr txBox="1"/>
          <p:nvPr>
            <p:ph idx="7" type="subTitle"/>
          </p:nvPr>
        </p:nvSpPr>
        <p:spPr>
          <a:xfrm>
            <a:off x="5987865" y="1885920"/>
            <a:ext cx="2439900" cy="3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13"/>
          <p:cNvSpPr txBox="1"/>
          <p:nvPr>
            <p:ph idx="8" type="subTitle"/>
          </p:nvPr>
        </p:nvSpPr>
        <p:spPr>
          <a:xfrm>
            <a:off x="5987865" y="2956318"/>
            <a:ext cx="2442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3"/>
          <p:cNvSpPr txBox="1"/>
          <p:nvPr>
            <p:ph idx="9" type="subTitle"/>
          </p:nvPr>
        </p:nvSpPr>
        <p:spPr>
          <a:xfrm>
            <a:off x="5987865" y="3320750"/>
            <a:ext cx="24399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3"/>
          <p:cNvSpPr txBox="1"/>
          <p:nvPr>
            <p:ph hasCustomPrompt="1" idx="13" type="title"/>
          </p:nvPr>
        </p:nvSpPr>
        <p:spPr>
          <a:xfrm>
            <a:off x="4932589" y="1761700"/>
            <a:ext cx="7971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6" name="Google Shape;186;p13"/>
          <p:cNvSpPr txBox="1"/>
          <p:nvPr>
            <p:ph hasCustomPrompt="1" idx="14" type="title"/>
          </p:nvPr>
        </p:nvSpPr>
        <p:spPr>
          <a:xfrm>
            <a:off x="4931689" y="3195425"/>
            <a:ext cx="7989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7" name="Google Shape;187;p13"/>
          <p:cNvSpPr txBox="1"/>
          <p:nvPr>
            <p:ph idx="15"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4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88" name="Google Shape;188;p13"/>
          <p:cNvGrpSpPr/>
          <p:nvPr/>
        </p:nvGrpSpPr>
        <p:grpSpPr>
          <a:xfrm>
            <a:off x="3058919" y="4173939"/>
            <a:ext cx="3026178" cy="3026148"/>
            <a:chOff x="3896445" y="840725"/>
            <a:chExt cx="2534275" cy="2534250"/>
          </a:xfrm>
        </p:grpSpPr>
        <p:sp>
          <p:nvSpPr>
            <p:cNvPr id="189" name="Google Shape;189;p1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" name="Google Shape;192;p13"/>
          <p:cNvSpPr/>
          <p:nvPr/>
        </p:nvSpPr>
        <p:spPr>
          <a:xfrm>
            <a:off x="8624175" y="30695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3" name="Google Shape;193;p13"/>
          <p:cNvGrpSpPr/>
          <p:nvPr/>
        </p:nvGrpSpPr>
        <p:grpSpPr>
          <a:xfrm flipH="1">
            <a:off x="-771285" y="4173938"/>
            <a:ext cx="2162798" cy="1206590"/>
            <a:chOff x="7572340" y="2404875"/>
            <a:chExt cx="2162798" cy="1206590"/>
          </a:xfrm>
        </p:grpSpPr>
        <p:sp>
          <p:nvSpPr>
            <p:cNvPr id="194" name="Google Shape;194;p1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8" name="Google Shape;198;p13"/>
          <p:cNvSpPr/>
          <p:nvPr/>
        </p:nvSpPr>
        <p:spPr>
          <a:xfrm>
            <a:off x="-822800" y="163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8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"/>
          <p:cNvSpPr txBox="1"/>
          <p:nvPr>
            <p:ph type="title"/>
          </p:nvPr>
        </p:nvSpPr>
        <p:spPr>
          <a:xfrm>
            <a:off x="1371600" y="2890847"/>
            <a:ext cx="2967600" cy="4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201" name="Google Shape;201;p14"/>
          <p:cNvSpPr txBox="1"/>
          <p:nvPr>
            <p:ph idx="1" type="subTitle"/>
          </p:nvPr>
        </p:nvSpPr>
        <p:spPr>
          <a:xfrm>
            <a:off x="1371600" y="1545646"/>
            <a:ext cx="6400800" cy="13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2" name="Google Shape;202;p14"/>
          <p:cNvGrpSpPr/>
          <p:nvPr/>
        </p:nvGrpSpPr>
        <p:grpSpPr>
          <a:xfrm>
            <a:off x="-2054389" y="1231574"/>
            <a:ext cx="2815959" cy="2814841"/>
            <a:chOff x="4187495" y="1131775"/>
            <a:chExt cx="1952950" cy="1952175"/>
          </a:xfrm>
        </p:grpSpPr>
        <p:sp>
          <p:nvSpPr>
            <p:cNvPr id="203" name="Google Shape;203;p1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7294940" y="138913"/>
            <a:ext cx="2162798" cy="1206590"/>
            <a:chOff x="7572340" y="2404875"/>
            <a:chExt cx="2162798" cy="1206590"/>
          </a:xfrm>
        </p:grpSpPr>
        <p:sp>
          <p:nvSpPr>
            <p:cNvPr id="206" name="Google Shape;206;p1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14"/>
          <p:cNvSpPr/>
          <p:nvPr/>
        </p:nvSpPr>
        <p:spPr>
          <a:xfrm>
            <a:off x="6153525" y="453657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4"/>
          <p:cNvSpPr/>
          <p:nvPr/>
        </p:nvSpPr>
        <p:spPr>
          <a:xfrm>
            <a:off x="8086474" y="3683874"/>
            <a:ext cx="2029693" cy="202969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" name="Google Shape;212;p14"/>
          <p:cNvGrpSpPr/>
          <p:nvPr/>
        </p:nvGrpSpPr>
        <p:grpSpPr>
          <a:xfrm>
            <a:off x="3053010" y="-1405350"/>
            <a:ext cx="2391088" cy="2391065"/>
            <a:chOff x="3896445" y="840725"/>
            <a:chExt cx="2534275" cy="2534250"/>
          </a:xfrm>
        </p:grpSpPr>
        <p:sp>
          <p:nvSpPr>
            <p:cNvPr id="213" name="Google Shape;213;p1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0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"/>
          <p:cNvSpPr txBox="1"/>
          <p:nvPr>
            <p:ph type="title"/>
          </p:nvPr>
        </p:nvSpPr>
        <p:spPr>
          <a:xfrm>
            <a:off x="3683700" y="31321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8" name="Google Shape;218;p15"/>
          <p:cNvSpPr txBox="1"/>
          <p:nvPr>
            <p:ph idx="1" type="subTitle"/>
          </p:nvPr>
        </p:nvSpPr>
        <p:spPr>
          <a:xfrm>
            <a:off x="3683700" y="37354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15"/>
          <p:cNvSpPr txBox="1"/>
          <p:nvPr>
            <p:ph hasCustomPrompt="1" idx="2" type="title"/>
          </p:nvPr>
        </p:nvSpPr>
        <p:spPr>
          <a:xfrm>
            <a:off x="3822150" y="1902629"/>
            <a:ext cx="14997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20" name="Google Shape;220;p15"/>
          <p:cNvGrpSpPr/>
          <p:nvPr/>
        </p:nvGrpSpPr>
        <p:grpSpPr>
          <a:xfrm>
            <a:off x="3323082" y="4703889"/>
            <a:ext cx="3026178" cy="3026148"/>
            <a:chOff x="3896445" y="840725"/>
            <a:chExt cx="2534275" cy="2534250"/>
          </a:xfrm>
        </p:grpSpPr>
        <p:sp>
          <p:nvSpPr>
            <p:cNvPr id="221" name="Google Shape;221;p1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15"/>
          <p:cNvGrpSpPr/>
          <p:nvPr/>
        </p:nvGrpSpPr>
        <p:grpSpPr>
          <a:xfrm flipH="1">
            <a:off x="-1157160" y="4516213"/>
            <a:ext cx="2162798" cy="1206590"/>
            <a:chOff x="7572340" y="2404875"/>
            <a:chExt cx="2162798" cy="1206590"/>
          </a:xfrm>
        </p:grpSpPr>
        <p:sp>
          <p:nvSpPr>
            <p:cNvPr id="225" name="Google Shape;225;p1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" name="Google Shape;229;p15"/>
          <p:cNvSpPr/>
          <p:nvPr/>
        </p:nvSpPr>
        <p:spPr>
          <a:xfrm>
            <a:off x="6608100" y="-7079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5"/>
          <p:cNvSpPr/>
          <p:nvPr/>
        </p:nvSpPr>
        <p:spPr>
          <a:xfrm>
            <a:off x="8638798" y="887225"/>
            <a:ext cx="1829749" cy="182974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1" name="Google Shape;231;p15"/>
          <p:cNvGrpSpPr/>
          <p:nvPr/>
        </p:nvGrpSpPr>
        <p:grpSpPr>
          <a:xfrm rot="10800000">
            <a:off x="-1215435" y="-170187"/>
            <a:ext cx="2162798" cy="1206590"/>
            <a:chOff x="7572340" y="2404875"/>
            <a:chExt cx="2162798" cy="1206590"/>
          </a:xfrm>
        </p:grpSpPr>
        <p:sp>
          <p:nvSpPr>
            <p:cNvPr id="232" name="Google Shape;232;p1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6" name="Google Shape;236;p15"/>
          <p:cNvSpPr txBox="1"/>
          <p:nvPr>
            <p:ph idx="3" type="title"/>
          </p:nvPr>
        </p:nvSpPr>
        <p:spPr>
          <a:xfrm>
            <a:off x="794773" y="3132180"/>
            <a:ext cx="17739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7" name="Google Shape;237;p15"/>
          <p:cNvSpPr txBox="1"/>
          <p:nvPr>
            <p:ph idx="4" type="subTitle"/>
          </p:nvPr>
        </p:nvSpPr>
        <p:spPr>
          <a:xfrm>
            <a:off x="794773" y="3735480"/>
            <a:ext cx="17739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5"/>
          <p:cNvSpPr txBox="1"/>
          <p:nvPr>
            <p:ph hasCustomPrompt="1" idx="5" type="title"/>
          </p:nvPr>
        </p:nvSpPr>
        <p:spPr>
          <a:xfrm>
            <a:off x="931873" y="1902629"/>
            <a:ext cx="14997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9" name="Google Shape;239;p15"/>
          <p:cNvSpPr txBox="1"/>
          <p:nvPr>
            <p:ph idx="6" type="title"/>
          </p:nvPr>
        </p:nvSpPr>
        <p:spPr>
          <a:xfrm>
            <a:off x="6573987" y="31321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0" name="Google Shape;240;p15"/>
          <p:cNvSpPr txBox="1"/>
          <p:nvPr>
            <p:ph idx="7" type="subTitle"/>
          </p:nvPr>
        </p:nvSpPr>
        <p:spPr>
          <a:xfrm>
            <a:off x="6573987" y="37354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15"/>
          <p:cNvSpPr txBox="1"/>
          <p:nvPr>
            <p:ph hasCustomPrompt="1" idx="8" type="title"/>
          </p:nvPr>
        </p:nvSpPr>
        <p:spPr>
          <a:xfrm>
            <a:off x="6712437" y="1902629"/>
            <a:ext cx="14997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42" name="Google Shape;242;p15"/>
          <p:cNvGrpSpPr/>
          <p:nvPr/>
        </p:nvGrpSpPr>
        <p:grpSpPr>
          <a:xfrm>
            <a:off x="2313190" y="-1867024"/>
            <a:ext cx="2561392" cy="2561366"/>
            <a:chOff x="3896445" y="840725"/>
            <a:chExt cx="2534275" cy="2534250"/>
          </a:xfrm>
        </p:grpSpPr>
        <p:sp>
          <p:nvSpPr>
            <p:cNvPr id="243" name="Google Shape;243;p1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17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 txBox="1"/>
          <p:nvPr>
            <p:ph hasCustomPrompt="1" type="title"/>
          </p:nvPr>
        </p:nvSpPr>
        <p:spPr>
          <a:xfrm>
            <a:off x="2116500" y="812359"/>
            <a:ext cx="4911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8" name="Google Shape;248;p16"/>
          <p:cNvSpPr txBox="1"/>
          <p:nvPr>
            <p:ph hasCustomPrompt="1" idx="2" type="title"/>
          </p:nvPr>
        </p:nvSpPr>
        <p:spPr>
          <a:xfrm>
            <a:off x="2116500" y="3676900"/>
            <a:ext cx="4911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9" name="Google Shape;249;p16"/>
          <p:cNvSpPr txBox="1"/>
          <p:nvPr>
            <p:ph hasCustomPrompt="1" idx="3" type="title"/>
          </p:nvPr>
        </p:nvSpPr>
        <p:spPr>
          <a:xfrm>
            <a:off x="2116500" y="2248060"/>
            <a:ext cx="4911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50" name="Google Shape;250;p16"/>
          <p:cNvGrpSpPr/>
          <p:nvPr/>
        </p:nvGrpSpPr>
        <p:grpSpPr>
          <a:xfrm>
            <a:off x="-1838893" y="1768814"/>
            <a:ext cx="3026178" cy="3026148"/>
            <a:chOff x="3896445" y="840725"/>
            <a:chExt cx="2534275" cy="2534250"/>
          </a:xfrm>
        </p:grpSpPr>
        <p:sp>
          <p:nvSpPr>
            <p:cNvPr id="251" name="Google Shape;251;p1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4" name="Google Shape;254;p16"/>
          <p:cNvGrpSpPr/>
          <p:nvPr/>
        </p:nvGrpSpPr>
        <p:grpSpPr>
          <a:xfrm>
            <a:off x="7579990" y="3780638"/>
            <a:ext cx="2162798" cy="1206590"/>
            <a:chOff x="7572340" y="2404875"/>
            <a:chExt cx="2162798" cy="1206590"/>
          </a:xfrm>
        </p:grpSpPr>
        <p:sp>
          <p:nvSpPr>
            <p:cNvPr id="255" name="Google Shape;255;p1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9" name="Google Shape;259;p16"/>
          <p:cNvSpPr/>
          <p:nvPr/>
        </p:nvSpPr>
        <p:spPr>
          <a:xfrm>
            <a:off x="7580000" y="-141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60" name="Google Shape;260;p16"/>
          <p:cNvSpPr/>
          <p:nvPr/>
        </p:nvSpPr>
        <p:spPr>
          <a:xfrm>
            <a:off x="0" y="-408525"/>
            <a:ext cx="975671" cy="97567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61" name="Google Shape;261;p16"/>
          <p:cNvSpPr txBox="1"/>
          <p:nvPr>
            <p:ph idx="1" type="subTitle"/>
          </p:nvPr>
        </p:nvSpPr>
        <p:spPr>
          <a:xfrm>
            <a:off x="2116500" y="2967367"/>
            <a:ext cx="4911000" cy="28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16"/>
          <p:cNvSpPr txBox="1"/>
          <p:nvPr>
            <p:ph idx="4" type="subTitle"/>
          </p:nvPr>
        </p:nvSpPr>
        <p:spPr>
          <a:xfrm>
            <a:off x="2116500" y="1528148"/>
            <a:ext cx="4911000" cy="28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16"/>
          <p:cNvSpPr txBox="1"/>
          <p:nvPr>
            <p:ph idx="5" type="subTitle"/>
          </p:nvPr>
        </p:nvSpPr>
        <p:spPr>
          <a:xfrm>
            <a:off x="2116500" y="4423874"/>
            <a:ext cx="4911000" cy="28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or header 1">
  <p:cSld name="CUSTOM_20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"/>
          <p:cNvSpPr txBox="1"/>
          <p:nvPr>
            <p:ph type="ctrTitle"/>
          </p:nvPr>
        </p:nvSpPr>
        <p:spPr>
          <a:xfrm>
            <a:off x="2790900" y="2570400"/>
            <a:ext cx="3562200" cy="6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4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6" name="Google Shape;266;p17"/>
          <p:cNvSpPr txBox="1"/>
          <p:nvPr>
            <p:ph hasCustomPrompt="1" idx="2" type="title"/>
          </p:nvPr>
        </p:nvSpPr>
        <p:spPr>
          <a:xfrm>
            <a:off x="3496800" y="1141275"/>
            <a:ext cx="21504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9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7" name="Google Shape;267;p17"/>
          <p:cNvSpPr txBox="1"/>
          <p:nvPr>
            <p:ph idx="1" type="subTitle"/>
          </p:nvPr>
        </p:nvSpPr>
        <p:spPr>
          <a:xfrm>
            <a:off x="2790900" y="3546300"/>
            <a:ext cx="35622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3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8" name="Google Shape;268;p17"/>
          <p:cNvGrpSpPr/>
          <p:nvPr/>
        </p:nvGrpSpPr>
        <p:grpSpPr>
          <a:xfrm>
            <a:off x="7379465" y="-540375"/>
            <a:ext cx="2162798" cy="1206590"/>
            <a:chOff x="7572340" y="2404875"/>
            <a:chExt cx="2162798" cy="1206590"/>
          </a:xfrm>
        </p:grpSpPr>
        <p:sp>
          <p:nvSpPr>
            <p:cNvPr id="269" name="Google Shape;269;p1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3" name="Google Shape;273;p17"/>
          <p:cNvGrpSpPr/>
          <p:nvPr/>
        </p:nvGrpSpPr>
        <p:grpSpPr>
          <a:xfrm>
            <a:off x="-2132571" y="-1112815"/>
            <a:ext cx="3340681" cy="3340648"/>
            <a:chOff x="3896445" y="840725"/>
            <a:chExt cx="2534275" cy="2534250"/>
          </a:xfrm>
        </p:grpSpPr>
        <p:sp>
          <p:nvSpPr>
            <p:cNvPr id="274" name="Google Shape;274;p1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7" name="Google Shape;277;p17"/>
          <p:cNvSpPr/>
          <p:nvPr/>
        </p:nvSpPr>
        <p:spPr>
          <a:xfrm>
            <a:off x="-508425" y="2912112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7"/>
          <p:cNvSpPr/>
          <p:nvPr/>
        </p:nvSpPr>
        <p:spPr>
          <a:xfrm>
            <a:off x="0" y="4259229"/>
            <a:ext cx="1616533" cy="161653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9" name="Google Shape;279;p17"/>
          <p:cNvGrpSpPr/>
          <p:nvPr/>
        </p:nvGrpSpPr>
        <p:grpSpPr>
          <a:xfrm>
            <a:off x="7787145" y="1834348"/>
            <a:ext cx="3871612" cy="3871574"/>
            <a:chOff x="3896445" y="840725"/>
            <a:chExt cx="2534275" cy="2534250"/>
          </a:xfrm>
        </p:grpSpPr>
        <p:sp>
          <p:nvSpPr>
            <p:cNvPr id="280" name="Google Shape;280;p1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2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"/>
          <p:cNvSpPr txBox="1"/>
          <p:nvPr>
            <p:ph idx="1" type="body"/>
          </p:nvPr>
        </p:nvSpPr>
        <p:spPr>
          <a:xfrm>
            <a:off x="1698750" y="3277550"/>
            <a:ext cx="5746500" cy="75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atamaran ExtraBold"/>
              <a:buAutoNum type="arabicPeriod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rabicPeriod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rabicPeriod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9pPr>
          </a:lstStyle>
          <a:p/>
        </p:txBody>
      </p:sp>
      <p:sp>
        <p:nvSpPr>
          <p:cNvPr id="285" name="Google Shape;285;p18"/>
          <p:cNvSpPr txBox="1"/>
          <p:nvPr>
            <p:ph type="title"/>
          </p:nvPr>
        </p:nvSpPr>
        <p:spPr>
          <a:xfrm>
            <a:off x="1698750" y="1788436"/>
            <a:ext cx="5746500" cy="14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10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86" name="Google Shape;286;p18"/>
          <p:cNvGrpSpPr/>
          <p:nvPr/>
        </p:nvGrpSpPr>
        <p:grpSpPr>
          <a:xfrm>
            <a:off x="-2111118" y="2279314"/>
            <a:ext cx="3026178" cy="3026148"/>
            <a:chOff x="3896445" y="840725"/>
            <a:chExt cx="2534275" cy="2534250"/>
          </a:xfrm>
        </p:grpSpPr>
        <p:sp>
          <p:nvSpPr>
            <p:cNvPr id="287" name="Google Shape;287;p1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8"/>
          <p:cNvGrpSpPr/>
          <p:nvPr/>
        </p:nvGrpSpPr>
        <p:grpSpPr>
          <a:xfrm flipH="1">
            <a:off x="-657835" y="145950"/>
            <a:ext cx="2162798" cy="1206590"/>
            <a:chOff x="7572340" y="2404875"/>
            <a:chExt cx="2162798" cy="1206590"/>
          </a:xfrm>
        </p:grpSpPr>
        <p:sp>
          <p:nvSpPr>
            <p:cNvPr id="291" name="Google Shape;291;p1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5" name="Google Shape;295;p18"/>
          <p:cNvSpPr/>
          <p:nvPr/>
        </p:nvSpPr>
        <p:spPr>
          <a:xfrm>
            <a:off x="8389500" y="1424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8"/>
          <p:cNvSpPr/>
          <p:nvPr/>
        </p:nvSpPr>
        <p:spPr>
          <a:xfrm>
            <a:off x="7652075" y="40291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2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9"/>
          <p:cNvGrpSpPr/>
          <p:nvPr/>
        </p:nvGrpSpPr>
        <p:grpSpPr>
          <a:xfrm>
            <a:off x="-2360718" y="202564"/>
            <a:ext cx="3026178" cy="3026148"/>
            <a:chOff x="3896445" y="840725"/>
            <a:chExt cx="2534275" cy="2534250"/>
          </a:xfrm>
        </p:grpSpPr>
        <p:sp>
          <p:nvSpPr>
            <p:cNvPr id="299" name="Google Shape;299;p1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2" name="Google Shape;302;p19"/>
          <p:cNvSpPr/>
          <p:nvPr/>
        </p:nvSpPr>
        <p:spPr>
          <a:xfrm>
            <a:off x="7640425" y="40181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3" name="Google Shape;303;p19"/>
          <p:cNvGrpSpPr/>
          <p:nvPr/>
        </p:nvGrpSpPr>
        <p:grpSpPr>
          <a:xfrm flipH="1">
            <a:off x="-646460" y="4643488"/>
            <a:ext cx="2162798" cy="1206590"/>
            <a:chOff x="7572340" y="2404875"/>
            <a:chExt cx="2162798" cy="1206590"/>
          </a:xfrm>
        </p:grpSpPr>
        <p:sp>
          <p:nvSpPr>
            <p:cNvPr id="304" name="Google Shape;304;p1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8" name="Google Shape;308;p19"/>
          <p:cNvSpPr txBox="1"/>
          <p:nvPr>
            <p:ph idx="1" type="body"/>
          </p:nvPr>
        </p:nvSpPr>
        <p:spPr>
          <a:xfrm>
            <a:off x="713225" y="2092775"/>
            <a:ext cx="6784200" cy="11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309" name="Google Shape;309;p19"/>
          <p:cNvSpPr txBox="1"/>
          <p:nvPr>
            <p:ph idx="2" type="body"/>
          </p:nvPr>
        </p:nvSpPr>
        <p:spPr>
          <a:xfrm>
            <a:off x="713225" y="3263750"/>
            <a:ext cx="6784200" cy="12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310" name="Google Shape;310;p19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5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20"/>
          <p:cNvGrpSpPr/>
          <p:nvPr/>
        </p:nvGrpSpPr>
        <p:grpSpPr>
          <a:xfrm>
            <a:off x="-443535" y="3948014"/>
            <a:ext cx="2864744" cy="2864716"/>
            <a:chOff x="3896445" y="840725"/>
            <a:chExt cx="2534275" cy="2534250"/>
          </a:xfrm>
        </p:grpSpPr>
        <p:sp>
          <p:nvSpPr>
            <p:cNvPr id="313" name="Google Shape;313;p2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6" name="Google Shape;316;p20"/>
          <p:cNvSpPr/>
          <p:nvPr/>
        </p:nvSpPr>
        <p:spPr>
          <a:xfrm>
            <a:off x="6623875" y="43491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7" name="Google Shape;317;p20"/>
          <p:cNvGrpSpPr/>
          <p:nvPr/>
        </p:nvGrpSpPr>
        <p:grpSpPr>
          <a:xfrm flipH="1">
            <a:off x="-1466735" y="2169663"/>
            <a:ext cx="2162798" cy="1206590"/>
            <a:chOff x="7572340" y="2404875"/>
            <a:chExt cx="2162798" cy="1206590"/>
          </a:xfrm>
        </p:grpSpPr>
        <p:sp>
          <p:nvSpPr>
            <p:cNvPr id="318" name="Google Shape;318;p2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2" name="Google Shape;322;p20"/>
          <p:cNvSpPr/>
          <p:nvPr/>
        </p:nvSpPr>
        <p:spPr>
          <a:xfrm>
            <a:off x="-605425" y="-5037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3" name="Google Shape;323;p20"/>
          <p:cNvGrpSpPr/>
          <p:nvPr/>
        </p:nvGrpSpPr>
        <p:grpSpPr>
          <a:xfrm>
            <a:off x="7906340" y="850839"/>
            <a:ext cx="2864744" cy="2864716"/>
            <a:chOff x="3896445" y="840725"/>
            <a:chExt cx="2534275" cy="2534250"/>
          </a:xfrm>
        </p:grpSpPr>
        <p:sp>
          <p:nvSpPr>
            <p:cNvPr id="324" name="Google Shape;324;p2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20"/>
          <p:cNvSpPr txBox="1"/>
          <p:nvPr>
            <p:ph idx="1" type="body"/>
          </p:nvPr>
        </p:nvSpPr>
        <p:spPr>
          <a:xfrm>
            <a:off x="936423" y="2597226"/>
            <a:ext cx="3401700" cy="11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8" name="Google Shape;328;p20"/>
          <p:cNvSpPr txBox="1"/>
          <p:nvPr>
            <p:ph type="title"/>
          </p:nvPr>
        </p:nvSpPr>
        <p:spPr>
          <a:xfrm>
            <a:off x="936423" y="1928950"/>
            <a:ext cx="34017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6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21"/>
          <p:cNvGrpSpPr/>
          <p:nvPr/>
        </p:nvGrpSpPr>
        <p:grpSpPr>
          <a:xfrm>
            <a:off x="-1884268" y="2520164"/>
            <a:ext cx="3026178" cy="3026148"/>
            <a:chOff x="3896445" y="840725"/>
            <a:chExt cx="2534275" cy="2534250"/>
          </a:xfrm>
        </p:grpSpPr>
        <p:sp>
          <p:nvSpPr>
            <p:cNvPr id="331" name="Google Shape;331;p2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4" name="Google Shape;334;p21"/>
          <p:cNvSpPr/>
          <p:nvPr/>
        </p:nvSpPr>
        <p:spPr>
          <a:xfrm>
            <a:off x="7333375" y="-4193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5" name="Google Shape;335;p21"/>
          <p:cNvGrpSpPr/>
          <p:nvPr/>
        </p:nvGrpSpPr>
        <p:grpSpPr>
          <a:xfrm flipH="1">
            <a:off x="-2567479" y="186754"/>
            <a:ext cx="4106936" cy="1206590"/>
            <a:chOff x="7572340" y="2404875"/>
            <a:chExt cx="2162798" cy="1206590"/>
          </a:xfrm>
        </p:grpSpPr>
        <p:sp>
          <p:nvSpPr>
            <p:cNvPr id="336" name="Google Shape;336;p2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0" name="Google Shape;340;p21"/>
          <p:cNvSpPr/>
          <p:nvPr/>
        </p:nvSpPr>
        <p:spPr>
          <a:xfrm>
            <a:off x="8457250" y="1653425"/>
            <a:ext cx="948413" cy="94841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1"/>
          <p:cNvSpPr txBox="1"/>
          <p:nvPr>
            <p:ph idx="1" type="body"/>
          </p:nvPr>
        </p:nvSpPr>
        <p:spPr>
          <a:xfrm>
            <a:off x="1872875" y="3964512"/>
            <a:ext cx="5357100" cy="63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42" name="Google Shape;342;p21"/>
          <p:cNvSpPr txBox="1"/>
          <p:nvPr>
            <p:ph type="title"/>
          </p:nvPr>
        </p:nvSpPr>
        <p:spPr>
          <a:xfrm>
            <a:off x="1872750" y="3248037"/>
            <a:ext cx="53571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43" name="Google Shape;343;p21"/>
          <p:cNvGrpSpPr/>
          <p:nvPr/>
        </p:nvGrpSpPr>
        <p:grpSpPr>
          <a:xfrm>
            <a:off x="7424964" y="4356559"/>
            <a:ext cx="3574595" cy="3574560"/>
            <a:chOff x="3896445" y="840725"/>
            <a:chExt cx="2534275" cy="2534250"/>
          </a:xfrm>
        </p:grpSpPr>
        <p:sp>
          <p:nvSpPr>
            <p:cNvPr id="344" name="Google Shape;344;p2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6_2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22"/>
          <p:cNvGrpSpPr/>
          <p:nvPr/>
        </p:nvGrpSpPr>
        <p:grpSpPr>
          <a:xfrm flipH="1">
            <a:off x="-723035" y="4128475"/>
            <a:ext cx="2162798" cy="1206590"/>
            <a:chOff x="7572340" y="2404875"/>
            <a:chExt cx="2162798" cy="1206590"/>
          </a:xfrm>
        </p:grpSpPr>
        <p:sp>
          <p:nvSpPr>
            <p:cNvPr id="349" name="Google Shape;349;p2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22"/>
          <p:cNvSpPr/>
          <p:nvPr/>
        </p:nvSpPr>
        <p:spPr>
          <a:xfrm>
            <a:off x="8379150" y="862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4" name="Google Shape;354;p22"/>
          <p:cNvGrpSpPr/>
          <p:nvPr/>
        </p:nvGrpSpPr>
        <p:grpSpPr>
          <a:xfrm flipH="1">
            <a:off x="-215360" y="-192312"/>
            <a:ext cx="2162798" cy="1206590"/>
            <a:chOff x="7572340" y="2404875"/>
            <a:chExt cx="2162798" cy="1206590"/>
          </a:xfrm>
        </p:grpSpPr>
        <p:sp>
          <p:nvSpPr>
            <p:cNvPr id="355" name="Google Shape;355;p2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22"/>
          <p:cNvGrpSpPr/>
          <p:nvPr/>
        </p:nvGrpSpPr>
        <p:grpSpPr>
          <a:xfrm>
            <a:off x="2744432" y="4434864"/>
            <a:ext cx="3026178" cy="3026148"/>
            <a:chOff x="3896445" y="840725"/>
            <a:chExt cx="2534275" cy="2534250"/>
          </a:xfrm>
        </p:grpSpPr>
        <p:sp>
          <p:nvSpPr>
            <p:cNvPr id="360" name="Google Shape;360;p2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22"/>
          <p:cNvSpPr/>
          <p:nvPr/>
        </p:nvSpPr>
        <p:spPr>
          <a:xfrm>
            <a:off x="7685800" y="38848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2"/>
          <p:cNvSpPr/>
          <p:nvPr/>
        </p:nvSpPr>
        <p:spPr>
          <a:xfrm>
            <a:off x="-453600" y="1781151"/>
            <a:ext cx="913519" cy="91351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2"/>
          <p:cNvSpPr txBox="1"/>
          <p:nvPr>
            <p:ph idx="1" type="body"/>
          </p:nvPr>
        </p:nvSpPr>
        <p:spPr>
          <a:xfrm>
            <a:off x="4776542" y="2602789"/>
            <a:ext cx="3401400" cy="11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6" name="Google Shape;366;p22"/>
          <p:cNvSpPr txBox="1"/>
          <p:nvPr>
            <p:ph type="title"/>
          </p:nvPr>
        </p:nvSpPr>
        <p:spPr>
          <a:xfrm>
            <a:off x="4776542" y="1934513"/>
            <a:ext cx="34014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9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23"/>
          <p:cNvGrpSpPr/>
          <p:nvPr/>
        </p:nvGrpSpPr>
        <p:grpSpPr>
          <a:xfrm>
            <a:off x="-1351043" y="4071514"/>
            <a:ext cx="3026178" cy="3026148"/>
            <a:chOff x="3896445" y="840725"/>
            <a:chExt cx="2534275" cy="2534250"/>
          </a:xfrm>
        </p:grpSpPr>
        <p:sp>
          <p:nvSpPr>
            <p:cNvPr id="369" name="Google Shape;369;p2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2" name="Google Shape;372;p23"/>
          <p:cNvSpPr/>
          <p:nvPr/>
        </p:nvSpPr>
        <p:spPr>
          <a:xfrm>
            <a:off x="-939450" y="-5154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3"/>
          <p:cNvSpPr txBox="1"/>
          <p:nvPr>
            <p:ph idx="1" type="body"/>
          </p:nvPr>
        </p:nvSpPr>
        <p:spPr>
          <a:xfrm>
            <a:off x="713225" y="2790137"/>
            <a:ext cx="3465600" cy="115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74" name="Google Shape;374;p23"/>
          <p:cNvSpPr txBox="1"/>
          <p:nvPr>
            <p:ph type="title"/>
          </p:nvPr>
        </p:nvSpPr>
        <p:spPr>
          <a:xfrm>
            <a:off x="713225" y="1730775"/>
            <a:ext cx="3465600" cy="10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26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4"/>
          <p:cNvSpPr txBox="1"/>
          <p:nvPr>
            <p:ph idx="1" type="body"/>
          </p:nvPr>
        </p:nvSpPr>
        <p:spPr>
          <a:xfrm>
            <a:off x="3346375" y="2050850"/>
            <a:ext cx="5012100" cy="195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77" name="Google Shape;377;p24"/>
          <p:cNvSpPr txBox="1"/>
          <p:nvPr>
            <p:ph type="title"/>
          </p:nvPr>
        </p:nvSpPr>
        <p:spPr>
          <a:xfrm>
            <a:off x="3361981" y="1319575"/>
            <a:ext cx="50121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3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8" name="Google Shape;378;p24"/>
          <p:cNvSpPr/>
          <p:nvPr/>
        </p:nvSpPr>
        <p:spPr>
          <a:xfrm>
            <a:off x="7450050" y="42200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9" name="Google Shape;379;p24"/>
          <p:cNvGrpSpPr/>
          <p:nvPr/>
        </p:nvGrpSpPr>
        <p:grpSpPr>
          <a:xfrm>
            <a:off x="5637177" y="-1964985"/>
            <a:ext cx="3026178" cy="3026148"/>
            <a:chOff x="3896445" y="840725"/>
            <a:chExt cx="2534275" cy="2534250"/>
          </a:xfrm>
        </p:grpSpPr>
        <p:sp>
          <p:nvSpPr>
            <p:cNvPr id="380" name="Google Shape;380;p2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2_1_1_1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25"/>
          <p:cNvGrpSpPr/>
          <p:nvPr/>
        </p:nvGrpSpPr>
        <p:grpSpPr>
          <a:xfrm>
            <a:off x="-2275588" y="1764925"/>
            <a:ext cx="2848525" cy="2848497"/>
            <a:chOff x="3896445" y="840725"/>
            <a:chExt cx="2534275" cy="2534250"/>
          </a:xfrm>
        </p:grpSpPr>
        <p:sp>
          <p:nvSpPr>
            <p:cNvPr id="385" name="Google Shape;385;p2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8" name="Google Shape;388;p25"/>
          <p:cNvSpPr/>
          <p:nvPr/>
        </p:nvSpPr>
        <p:spPr>
          <a:xfrm>
            <a:off x="8150000" y="42072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9" name="Google Shape;389;p25"/>
          <p:cNvGrpSpPr/>
          <p:nvPr/>
        </p:nvGrpSpPr>
        <p:grpSpPr>
          <a:xfrm flipH="1">
            <a:off x="-238085" y="-599912"/>
            <a:ext cx="2162798" cy="1206590"/>
            <a:chOff x="7572340" y="2404875"/>
            <a:chExt cx="2162798" cy="1206590"/>
          </a:xfrm>
        </p:grpSpPr>
        <p:sp>
          <p:nvSpPr>
            <p:cNvPr id="390" name="Google Shape;390;p2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4" name="Google Shape;394;p25"/>
          <p:cNvSpPr/>
          <p:nvPr/>
        </p:nvSpPr>
        <p:spPr>
          <a:xfrm>
            <a:off x="8389500" y="1742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5"/>
          <p:cNvSpPr txBox="1"/>
          <p:nvPr>
            <p:ph idx="1" type="subTitle"/>
          </p:nvPr>
        </p:nvSpPr>
        <p:spPr>
          <a:xfrm>
            <a:off x="810096" y="3019375"/>
            <a:ext cx="19659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396" name="Google Shape;396;p25"/>
          <p:cNvSpPr txBox="1"/>
          <p:nvPr>
            <p:ph idx="2" type="subTitle"/>
          </p:nvPr>
        </p:nvSpPr>
        <p:spPr>
          <a:xfrm>
            <a:off x="3589050" y="3019375"/>
            <a:ext cx="19659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397" name="Google Shape;397;p25"/>
          <p:cNvSpPr txBox="1"/>
          <p:nvPr>
            <p:ph idx="3" type="subTitle"/>
          </p:nvPr>
        </p:nvSpPr>
        <p:spPr>
          <a:xfrm>
            <a:off x="808446" y="3617725"/>
            <a:ext cx="19692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25"/>
          <p:cNvSpPr txBox="1"/>
          <p:nvPr>
            <p:ph idx="4" type="subTitle"/>
          </p:nvPr>
        </p:nvSpPr>
        <p:spPr>
          <a:xfrm>
            <a:off x="3589050" y="3617725"/>
            <a:ext cx="19659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25"/>
          <p:cNvSpPr txBox="1"/>
          <p:nvPr>
            <p:ph idx="5" type="subTitle"/>
          </p:nvPr>
        </p:nvSpPr>
        <p:spPr>
          <a:xfrm>
            <a:off x="6311186" y="3028225"/>
            <a:ext cx="19659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00" name="Google Shape;400;p25"/>
          <p:cNvSpPr txBox="1"/>
          <p:nvPr>
            <p:ph idx="6" type="subTitle"/>
          </p:nvPr>
        </p:nvSpPr>
        <p:spPr>
          <a:xfrm>
            <a:off x="6311186" y="3626575"/>
            <a:ext cx="19659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25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8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26"/>
          <p:cNvGrpSpPr/>
          <p:nvPr/>
        </p:nvGrpSpPr>
        <p:grpSpPr>
          <a:xfrm>
            <a:off x="2807118" y="4561639"/>
            <a:ext cx="3292277" cy="3292244"/>
            <a:chOff x="3896445" y="840725"/>
            <a:chExt cx="2534275" cy="2534250"/>
          </a:xfrm>
        </p:grpSpPr>
        <p:sp>
          <p:nvSpPr>
            <p:cNvPr id="404" name="Google Shape;404;p2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7" name="Google Shape;407;p26"/>
          <p:cNvGrpSpPr/>
          <p:nvPr/>
        </p:nvGrpSpPr>
        <p:grpSpPr>
          <a:xfrm flipH="1">
            <a:off x="-1260560" y="1182638"/>
            <a:ext cx="2162798" cy="1206590"/>
            <a:chOff x="7572340" y="2404875"/>
            <a:chExt cx="2162798" cy="1206590"/>
          </a:xfrm>
        </p:grpSpPr>
        <p:sp>
          <p:nvSpPr>
            <p:cNvPr id="408" name="Google Shape;408;p2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2" name="Google Shape;412;p26"/>
          <p:cNvSpPr/>
          <p:nvPr/>
        </p:nvSpPr>
        <p:spPr>
          <a:xfrm>
            <a:off x="-727300" y="3744350"/>
            <a:ext cx="1096265" cy="1096265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3" name="Google Shape;413;p26"/>
          <p:cNvGrpSpPr/>
          <p:nvPr/>
        </p:nvGrpSpPr>
        <p:grpSpPr>
          <a:xfrm>
            <a:off x="8472125" y="965854"/>
            <a:ext cx="2650598" cy="2650572"/>
            <a:chOff x="3896445" y="840725"/>
            <a:chExt cx="2534275" cy="2534250"/>
          </a:xfrm>
        </p:grpSpPr>
        <p:sp>
          <p:nvSpPr>
            <p:cNvPr id="414" name="Google Shape;414;p2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7" name="Google Shape;417;p26"/>
          <p:cNvSpPr txBox="1"/>
          <p:nvPr>
            <p:ph idx="1" type="subTitle"/>
          </p:nvPr>
        </p:nvSpPr>
        <p:spPr>
          <a:xfrm>
            <a:off x="996341" y="3040775"/>
            <a:ext cx="20484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18" name="Google Shape;418;p26"/>
          <p:cNvSpPr txBox="1"/>
          <p:nvPr>
            <p:ph idx="2" type="subTitle"/>
          </p:nvPr>
        </p:nvSpPr>
        <p:spPr>
          <a:xfrm>
            <a:off x="3547800" y="2593950"/>
            <a:ext cx="20484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19" name="Google Shape;419;p26"/>
          <p:cNvSpPr txBox="1"/>
          <p:nvPr>
            <p:ph idx="3" type="subTitle"/>
          </p:nvPr>
        </p:nvSpPr>
        <p:spPr>
          <a:xfrm>
            <a:off x="997841" y="3759750"/>
            <a:ext cx="20454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26"/>
          <p:cNvSpPr txBox="1"/>
          <p:nvPr>
            <p:ph idx="4" type="subTitle"/>
          </p:nvPr>
        </p:nvSpPr>
        <p:spPr>
          <a:xfrm>
            <a:off x="3547950" y="3312925"/>
            <a:ext cx="20481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1" name="Google Shape;421;p26"/>
          <p:cNvSpPr txBox="1"/>
          <p:nvPr>
            <p:ph idx="5" type="subTitle"/>
          </p:nvPr>
        </p:nvSpPr>
        <p:spPr>
          <a:xfrm>
            <a:off x="6099249" y="3025375"/>
            <a:ext cx="20484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22" name="Google Shape;422;p26"/>
          <p:cNvSpPr txBox="1"/>
          <p:nvPr>
            <p:ph idx="6" type="subTitle"/>
          </p:nvPr>
        </p:nvSpPr>
        <p:spPr>
          <a:xfrm>
            <a:off x="6099399" y="3744350"/>
            <a:ext cx="20481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p2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7"/>
          <p:cNvSpPr txBox="1"/>
          <p:nvPr>
            <p:ph idx="1" type="subTitle"/>
          </p:nvPr>
        </p:nvSpPr>
        <p:spPr>
          <a:xfrm>
            <a:off x="4909244" y="1755875"/>
            <a:ext cx="22860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26" name="Google Shape;426;p27"/>
          <p:cNvSpPr txBox="1"/>
          <p:nvPr>
            <p:ph idx="2" type="subTitle"/>
          </p:nvPr>
        </p:nvSpPr>
        <p:spPr>
          <a:xfrm>
            <a:off x="4907144" y="2436750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27"/>
          <p:cNvSpPr txBox="1"/>
          <p:nvPr>
            <p:ph idx="3" type="subTitle"/>
          </p:nvPr>
        </p:nvSpPr>
        <p:spPr>
          <a:xfrm>
            <a:off x="4909244" y="3365548"/>
            <a:ext cx="22860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28" name="Google Shape;428;p27"/>
          <p:cNvSpPr txBox="1"/>
          <p:nvPr>
            <p:ph idx="4" type="subTitle"/>
          </p:nvPr>
        </p:nvSpPr>
        <p:spPr>
          <a:xfrm>
            <a:off x="4907144" y="4061552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27"/>
          <p:cNvSpPr txBox="1"/>
          <p:nvPr>
            <p:ph idx="5" type="subTitle"/>
          </p:nvPr>
        </p:nvSpPr>
        <p:spPr>
          <a:xfrm>
            <a:off x="1945746" y="1755885"/>
            <a:ext cx="22860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30" name="Google Shape;430;p27"/>
          <p:cNvSpPr txBox="1"/>
          <p:nvPr>
            <p:ph idx="6" type="subTitle"/>
          </p:nvPr>
        </p:nvSpPr>
        <p:spPr>
          <a:xfrm>
            <a:off x="1943646" y="2436750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27"/>
          <p:cNvSpPr txBox="1"/>
          <p:nvPr>
            <p:ph idx="7" type="subTitle"/>
          </p:nvPr>
        </p:nvSpPr>
        <p:spPr>
          <a:xfrm>
            <a:off x="1945746" y="3368548"/>
            <a:ext cx="2286000" cy="2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32" name="Google Shape;432;p27"/>
          <p:cNvSpPr txBox="1"/>
          <p:nvPr>
            <p:ph idx="8" type="subTitle"/>
          </p:nvPr>
        </p:nvSpPr>
        <p:spPr>
          <a:xfrm>
            <a:off x="1943646" y="4061552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27"/>
          <p:cNvSpPr/>
          <p:nvPr/>
        </p:nvSpPr>
        <p:spPr>
          <a:xfrm flipH="1">
            <a:off x="5085320" y="5386371"/>
            <a:ext cx="82249" cy="7791"/>
          </a:xfrm>
          <a:custGeom>
            <a:rect b="b" l="l" r="r" t="t"/>
            <a:pathLst>
              <a:path extrusionOk="0" h="230" w="2428">
                <a:moveTo>
                  <a:pt x="0" y="1"/>
                </a:moveTo>
                <a:lnTo>
                  <a:pt x="2428" y="230"/>
                </a:lnTo>
                <a:lnTo>
                  <a:pt x="24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4" name="Google Shape;434;p27"/>
          <p:cNvGrpSpPr/>
          <p:nvPr/>
        </p:nvGrpSpPr>
        <p:grpSpPr>
          <a:xfrm>
            <a:off x="-1755818" y="3643089"/>
            <a:ext cx="3026178" cy="3026148"/>
            <a:chOff x="3896445" y="840725"/>
            <a:chExt cx="2534275" cy="2534250"/>
          </a:xfrm>
        </p:grpSpPr>
        <p:sp>
          <p:nvSpPr>
            <p:cNvPr id="435" name="Google Shape;435;p2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27"/>
          <p:cNvSpPr/>
          <p:nvPr/>
        </p:nvSpPr>
        <p:spPr>
          <a:xfrm>
            <a:off x="8389501" y="532651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7"/>
          <p:cNvSpPr/>
          <p:nvPr/>
        </p:nvSpPr>
        <p:spPr>
          <a:xfrm>
            <a:off x="5984125" y="-10256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0" name="Google Shape;440;p27"/>
          <p:cNvGrpSpPr/>
          <p:nvPr/>
        </p:nvGrpSpPr>
        <p:grpSpPr>
          <a:xfrm flipH="1">
            <a:off x="-1408285" y="263688"/>
            <a:ext cx="2162798" cy="1206590"/>
            <a:chOff x="7572340" y="2404875"/>
            <a:chExt cx="2162798" cy="1206590"/>
          </a:xfrm>
        </p:grpSpPr>
        <p:sp>
          <p:nvSpPr>
            <p:cNvPr id="441" name="Google Shape;441;p2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5" name="Google Shape;445;p2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8"/>
          <p:cNvSpPr txBox="1"/>
          <p:nvPr>
            <p:ph idx="1" type="subTitle"/>
          </p:nvPr>
        </p:nvSpPr>
        <p:spPr>
          <a:xfrm>
            <a:off x="715821" y="1910375"/>
            <a:ext cx="20574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48" name="Google Shape;448;p28"/>
          <p:cNvSpPr txBox="1"/>
          <p:nvPr>
            <p:ph idx="2" type="subTitle"/>
          </p:nvPr>
        </p:nvSpPr>
        <p:spPr>
          <a:xfrm>
            <a:off x="715821" y="2458025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28"/>
          <p:cNvSpPr txBox="1"/>
          <p:nvPr>
            <p:ph idx="3" type="subTitle"/>
          </p:nvPr>
        </p:nvSpPr>
        <p:spPr>
          <a:xfrm>
            <a:off x="3543300" y="1910375"/>
            <a:ext cx="20574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0" name="Google Shape;450;p28"/>
          <p:cNvSpPr txBox="1"/>
          <p:nvPr>
            <p:ph idx="4" type="subTitle"/>
          </p:nvPr>
        </p:nvSpPr>
        <p:spPr>
          <a:xfrm>
            <a:off x="3543300" y="2458025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28"/>
          <p:cNvSpPr txBox="1"/>
          <p:nvPr>
            <p:ph idx="5" type="subTitle"/>
          </p:nvPr>
        </p:nvSpPr>
        <p:spPr>
          <a:xfrm>
            <a:off x="6376660" y="1910375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2" name="Google Shape;452;p28"/>
          <p:cNvSpPr txBox="1"/>
          <p:nvPr>
            <p:ph idx="6" type="subTitle"/>
          </p:nvPr>
        </p:nvSpPr>
        <p:spPr>
          <a:xfrm>
            <a:off x="6376660" y="2458025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3" name="Google Shape;453;p28"/>
          <p:cNvSpPr txBox="1"/>
          <p:nvPr>
            <p:ph idx="7" type="subTitle"/>
          </p:nvPr>
        </p:nvSpPr>
        <p:spPr>
          <a:xfrm>
            <a:off x="715821" y="3649750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4" name="Google Shape;454;p28"/>
          <p:cNvSpPr txBox="1"/>
          <p:nvPr>
            <p:ph idx="8" type="subTitle"/>
          </p:nvPr>
        </p:nvSpPr>
        <p:spPr>
          <a:xfrm>
            <a:off x="715821" y="4199900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5" name="Google Shape;455;p28"/>
          <p:cNvSpPr txBox="1"/>
          <p:nvPr>
            <p:ph idx="9" type="subTitle"/>
          </p:nvPr>
        </p:nvSpPr>
        <p:spPr>
          <a:xfrm>
            <a:off x="3543300" y="3649750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6" name="Google Shape;456;p28"/>
          <p:cNvSpPr txBox="1"/>
          <p:nvPr>
            <p:ph idx="13" type="subTitle"/>
          </p:nvPr>
        </p:nvSpPr>
        <p:spPr>
          <a:xfrm>
            <a:off x="3543300" y="4199899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7" name="Google Shape;457;p28"/>
          <p:cNvSpPr txBox="1"/>
          <p:nvPr>
            <p:ph idx="14" type="subTitle"/>
          </p:nvPr>
        </p:nvSpPr>
        <p:spPr>
          <a:xfrm>
            <a:off x="6376660" y="3649750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8" name="Google Shape;458;p28"/>
          <p:cNvSpPr txBox="1"/>
          <p:nvPr>
            <p:ph idx="15" type="subTitle"/>
          </p:nvPr>
        </p:nvSpPr>
        <p:spPr>
          <a:xfrm>
            <a:off x="6376660" y="4199896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59" name="Google Shape;459;p28"/>
          <p:cNvGrpSpPr/>
          <p:nvPr/>
        </p:nvGrpSpPr>
        <p:grpSpPr>
          <a:xfrm>
            <a:off x="-2506043" y="1910364"/>
            <a:ext cx="3026178" cy="3026148"/>
            <a:chOff x="3896445" y="840725"/>
            <a:chExt cx="2534275" cy="2534250"/>
          </a:xfrm>
        </p:grpSpPr>
        <p:sp>
          <p:nvSpPr>
            <p:cNvPr id="460" name="Google Shape;460;p2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3" name="Google Shape;463;p28"/>
          <p:cNvSpPr/>
          <p:nvPr/>
        </p:nvSpPr>
        <p:spPr>
          <a:xfrm>
            <a:off x="8002451" y="-821400"/>
            <a:ext cx="1513421" cy="151342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4" name="Google Shape;464;p28"/>
          <p:cNvGrpSpPr/>
          <p:nvPr/>
        </p:nvGrpSpPr>
        <p:grpSpPr>
          <a:xfrm flipH="1">
            <a:off x="-421135" y="-586137"/>
            <a:ext cx="2162798" cy="1206590"/>
            <a:chOff x="7572340" y="2404875"/>
            <a:chExt cx="2162798" cy="1206590"/>
          </a:xfrm>
        </p:grpSpPr>
        <p:sp>
          <p:nvSpPr>
            <p:cNvPr id="465" name="Google Shape;465;p2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9" name="Google Shape;469;p28"/>
          <p:cNvGrpSpPr/>
          <p:nvPr/>
        </p:nvGrpSpPr>
        <p:grpSpPr>
          <a:xfrm>
            <a:off x="8527482" y="2248877"/>
            <a:ext cx="3026178" cy="3026148"/>
            <a:chOff x="3896445" y="840725"/>
            <a:chExt cx="2534275" cy="2534250"/>
          </a:xfrm>
        </p:grpSpPr>
        <p:sp>
          <p:nvSpPr>
            <p:cNvPr id="470" name="Google Shape;470;p2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3" name="Google Shape;473;p28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27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9"/>
          <p:cNvSpPr txBox="1"/>
          <p:nvPr>
            <p:ph idx="1" type="subTitle"/>
          </p:nvPr>
        </p:nvSpPr>
        <p:spPr>
          <a:xfrm>
            <a:off x="894496" y="1709007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76" name="Google Shape;476;p29"/>
          <p:cNvSpPr txBox="1"/>
          <p:nvPr>
            <p:ph idx="2" type="subTitle"/>
          </p:nvPr>
        </p:nvSpPr>
        <p:spPr>
          <a:xfrm>
            <a:off x="2494438" y="1709007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7" name="Google Shape;477;p29"/>
          <p:cNvSpPr txBox="1"/>
          <p:nvPr>
            <p:ph idx="3" type="subTitle"/>
          </p:nvPr>
        </p:nvSpPr>
        <p:spPr>
          <a:xfrm>
            <a:off x="894496" y="2753395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78" name="Google Shape;478;p29"/>
          <p:cNvSpPr txBox="1"/>
          <p:nvPr>
            <p:ph idx="4" type="subTitle"/>
          </p:nvPr>
        </p:nvSpPr>
        <p:spPr>
          <a:xfrm>
            <a:off x="2494427" y="2753395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9" name="Google Shape;479;p29"/>
          <p:cNvSpPr txBox="1"/>
          <p:nvPr>
            <p:ph idx="5" type="subTitle"/>
          </p:nvPr>
        </p:nvSpPr>
        <p:spPr>
          <a:xfrm>
            <a:off x="4621353" y="2753395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0" name="Google Shape;480;p29"/>
          <p:cNvSpPr txBox="1"/>
          <p:nvPr>
            <p:ph idx="6" type="subTitle"/>
          </p:nvPr>
        </p:nvSpPr>
        <p:spPr>
          <a:xfrm>
            <a:off x="6213102" y="2753395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29"/>
          <p:cNvSpPr txBox="1"/>
          <p:nvPr>
            <p:ph idx="7" type="subTitle"/>
          </p:nvPr>
        </p:nvSpPr>
        <p:spPr>
          <a:xfrm>
            <a:off x="894496" y="3797770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2" name="Google Shape;482;p29"/>
          <p:cNvSpPr txBox="1"/>
          <p:nvPr>
            <p:ph idx="8" type="subTitle"/>
          </p:nvPr>
        </p:nvSpPr>
        <p:spPr>
          <a:xfrm>
            <a:off x="2494438" y="3797770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29"/>
          <p:cNvSpPr txBox="1"/>
          <p:nvPr>
            <p:ph idx="9" type="subTitle"/>
          </p:nvPr>
        </p:nvSpPr>
        <p:spPr>
          <a:xfrm>
            <a:off x="4621353" y="1709007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4" name="Google Shape;484;p29"/>
          <p:cNvSpPr txBox="1"/>
          <p:nvPr>
            <p:ph idx="13" type="subTitle"/>
          </p:nvPr>
        </p:nvSpPr>
        <p:spPr>
          <a:xfrm>
            <a:off x="6213104" y="1709007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5" name="Google Shape;485;p29"/>
          <p:cNvSpPr txBox="1"/>
          <p:nvPr>
            <p:ph idx="14" type="subTitle"/>
          </p:nvPr>
        </p:nvSpPr>
        <p:spPr>
          <a:xfrm>
            <a:off x="4621353" y="3797770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6" name="Google Shape;486;p29"/>
          <p:cNvSpPr txBox="1"/>
          <p:nvPr>
            <p:ph idx="15" type="subTitle"/>
          </p:nvPr>
        </p:nvSpPr>
        <p:spPr>
          <a:xfrm>
            <a:off x="6213102" y="3797770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87" name="Google Shape;487;p29"/>
          <p:cNvGrpSpPr/>
          <p:nvPr/>
        </p:nvGrpSpPr>
        <p:grpSpPr>
          <a:xfrm>
            <a:off x="-1913818" y="3725939"/>
            <a:ext cx="3026178" cy="3026148"/>
            <a:chOff x="3896445" y="840725"/>
            <a:chExt cx="2534275" cy="2534250"/>
          </a:xfrm>
        </p:grpSpPr>
        <p:sp>
          <p:nvSpPr>
            <p:cNvPr id="488" name="Google Shape;488;p2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1" name="Google Shape;491;p29"/>
          <p:cNvSpPr/>
          <p:nvPr/>
        </p:nvSpPr>
        <p:spPr>
          <a:xfrm>
            <a:off x="-1010924" y="844100"/>
            <a:ext cx="1513421" cy="151342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2" name="Google Shape;492;p29"/>
          <p:cNvGrpSpPr/>
          <p:nvPr/>
        </p:nvGrpSpPr>
        <p:grpSpPr>
          <a:xfrm>
            <a:off x="8392490" y="2265663"/>
            <a:ext cx="2162798" cy="1206590"/>
            <a:chOff x="7572340" y="2404875"/>
            <a:chExt cx="2162798" cy="1206590"/>
          </a:xfrm>
        </p:grpSpPr>
        <p:sp>
          <p:nvSpPr>
            <p:cNvPr id="493" name="Google Shape;493;p2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29"/>
          <p:cNvGrpSpPr/>
          <p:nvPr/>
        </p:nvGrpSpPr>
        <p:grpSpPr>
          <a:xfrm>
            <a:off x="4297882" y="4774764"/>
            <a:ext cx="3026178" cy="3026148"/>
            <a:chOff x="3896445" y="840725"/>
            <a:chExt cx="2534275" cy="2534250"/>
          </a:xfrm>
        </p:grpSpPr>
        <p:sp>
          <p:nvSpPr>
            <p:cNvPr id="498" name="Google Shape;498;p2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1" name="Google Shape;501;p29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30"/>
          <p:cNvGrpSpPr/>
          <p:nvPr/>
        </p:nvGrpSpPr>
        <p:grpSpPr>
          <a:xfrm>
            <a:off x="-2347868" y="1927639"/>
            <a:ext cx="3026178" cy="3026148"/>
            <a:chOff x="3896445" y="840725"/>
            <a:chExt cx="2534275" cy="2534250"/>
          </a:xfrm>
        </p:grpSpPr>
        <p:sp>
          <p:nvSpPr>
            <p:cNvPr id="504" name="Google Shape;504;p3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7" name="Google Shape;507;p30"/>
          <p:cNvSpPr/>
          <p:nvPr/>
        </p:nvSpPr>
        <p:spPr>
          <a:xfrm>
            <a:off x="8286588" y="41926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8" name="Google Shape;508;p30"/>
          <p:cNvGrpSpPr/>
          <p:nvPr/>
        </p:nvGrpSpPr>
        <p:grpSpPr>
          <a:xfrm>
            <a:off x="2835257" y="4412164"/>
            <a:ext cx="3026178" cy="3026148"/>
            <a:chOff x="3896445" y="840725"/>
            <a:chExt cx="2534275" cy="2534250"/>
          </a:xfrm>
        </p:grpSpPr>
        <p:sp>
          <p:nvSpPr>
            <p:cNvPr id="509" name="Google Shape;509;p3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30"/>
          <p:cNvGrpSpPr/>
          <p:nvPr/>
        </p:nvGrpSpPr>
        <p:grpSpPr>
          <a:xfrm>
            <a:off x="8252290" y="-240750"/>
            <a:ext cx="2162798" cy="1206590"/>
            <a:chOff x="7572340" y="2404875"/>
            <a:chExt cx="2162798" cy="1206590"/>
          </a:xfrm>
        </p:grpSpPr>
        <p:sp>
          <p:nvSpPr>
            <p:cNvPr id="513" name="Google Shape;513;p3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7" name="Google Shape;517;p30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1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oogle Shape;519;p31"/>
          <p:cNvGrpSpPr/>
          <p:nvPr/>
        </p:nvGrpSpPr>
        <p:grpSpPr>
          <a:xfrm>
            <a:off x="8389507" y="3569014"/>
            <a:ext cx="3026178" cy="3026148"/>
            <a:chOff x="3896445" y="840725"/>
            <a:chExt cx="2534275" cy="2534250"/>
          </a:xfrm>
        </p:grpSpPr>
        <p:sp>
          <p:nvSpPr>
            <p:cNvPr id="520" name="Google Shape;520;p3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3" name="Google Shape;523;p31"/>
          <p:cNvSpPr/>
          <p:nvPr/>
        </p:nvSpPr>
        <p:spPr>
          <a:xfrm>
            <a:off x="-914787" y="-6516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4" name="Google Shape;524;p31"/>
          <p:cNvGrpSpPr/>
          <p:nvPr/>
        </p:nvGrpSpPr>
        <p:grpSpPr>
          <a:xfrm flipH="1">
            <a:off x="-517685" y="4829650"/>
            <a:ext cx="2162798" cy="1206590"/>
            <a:chOff x="7572340" y="2404875"/>
            <a:chExt cx="2162798" cy="1206590"/>
          </a:xfrm>
        </p:grpSpPr>
        <p:sp>
          <p:nvSpPr>
            <p:cNvPr id="525" name="Google Shape;525;p3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3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9" name="Google Shape;529;p31"/>
          <p:cNvGrpSpPr/>
          <p:nvPr/>
        </p:nvGrpSpPr>
        <p:grpSpPr>
          <a:xfrm>
            <a:off x="8477707" y="-257223"/>
            <a:ext cx="3026178" cy="3026148"/>
            <a:chOff x="3896445" y="840725"/>
            <a:chExt cx="2534275" cy="2534250"/>
          </a:xfrm>
        </p:grpSpPr>
        <p:sp>
          <p:nvSpPr>
            <p:cNvPr id="530" name="Google Shape;530;p3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3" name="Google Shape;533;p31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22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p32"/>
          <p:cNvGrpSpPr/>
          <p:nvPr/>
        </p:nvGrpSpPr>
        <p:grpSpPr>
          <a:xfrm>
            <a:off x="1181357" y="4557414"/>
            <a:ext cx="3026178" cy="3026148"/>
            <a:chOff x="3896445" y="840725"/>
            <a:chExt cx="2534275" cy="2534250"/>
          </a:xfrm>
        </p:grpSpPr>
        <p:sp>
          <p:nvSpPr>
            <p:cNvPr id="536" name="Google Shape;536;p3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9" name="Google Shape;539;p32"/>
          <p:cNvGrpSpPr/>
          <p:nvPr/>
        </p:nvGrpSpPr>
        <p:grpSpPr>
          <a:xfrm flipH="1">
            <a:off x="-1689698" y="449300"/>
            <a:ext cx="2162798" cy="1206590"/>
            <a:chOff x="7572340" y="2404875"/>
            <a:chExt cx="2162798" cy="1206590"/>
          </a:xfrm>
        </p:grpSpPr>
        <p:sp>
          <p:nvSpPr>
            <p:cNvPr id="540" name="Google Shape;540;p3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4" name="Google Shape;544;p32"/>
          <p:cNvSpPr/>
          <p:nvPr/>
        </p:nvSpPr>
        <p:spPr>
          <a:xfrm>
            <a:off x="5687550" y="46820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5" name="Google Shape;545;p32"/>
          <p:cNvGrpSpPr/>
          <p:nvPr/>
        </p:nvGrpSpPr>
        <p:grpSpPr>
          <a:xfrm>
            <a:off x="8604782" y="1655902"/>
            <a:ext cx="3026178" cy="3026148"/>
            <a:chOff x="3896445" y="840725"/>
            <a:chExt cx="2534275" cy="2534250"/>
          </a:xfrm>
        </p:grpSpPr>
        <p:sp>
          <p:nvSpPr>
            <p:cNvPr id="546" name="Google Shape;546;p3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9" name="Google Shape;549;p32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23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Google Shape;551;p33"/>
          <p:cNvGrpSpPr/>
          <p:nvPr/>
        </p:nvGrpSpPr>
        <p:grpSpPr>
          <a:xfrm>
            <a:off x="3128557" y="4314664"/>
            <a:ext cx="3026178" cy="3026148"/>
            <a:chOff x="3896445" y="840725"/>
            <a:chExt cx="2534275" cy="2534250"/>
          </a:xfrm>
        </p:grpSpPr>
        <p:sp>
          <p:nvSpPr>
            <p:cNvPr id="552" name="Google Shape;552;p3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5" name="Google Shape;555;p33"/>
          <p:cNvSpPr/>
          <p:nvPr/>
        </p:nvSpPr>
        <p:spPr>
          <a:xfrm>
            <a:off x="8527213" y="1321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3"/>
          <p:cNvSpPr/>
          <p:nvPr/>
        </p:nvSpPr>
        <p:spPr>
          <a:xfrm>
            <a:off x="-875150" y="36420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7" name="Google Shape;557;p33"/>
          <p:cNvGrpSpPr/>
          <p:nvPr/>
        </p:nvGrpSpPr>
        <p:grpSpPr>
          <a:xfrm>
            <a:off x="-2409393" y="-1100648"/>
            <a:ext cx="3026178" cy="3026148"/>
            <a:chOff x="3896445" y="840725"/>
            <a:chExt cx="2534275" cy="2534250"/>
          </a:xfrm>
        </p:grpSpPr>
        <p:sp>
          <p:nvSpPr>
            <p:cNvPr id="558" name="Google Shape;558;p3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1" name="Google Shape;561;p33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24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34"/>
          <p:cNvGrpSpPr/>
          <p:nvPr/>
        </p:nvGrpSpPr>
        <p:grpSpPr>
          <a:xfrm>
            <a:off x="-2395618" y="853814"/>
            <a:ext cx="3026178" cy="3026148"/>
            <a:chOff x="3896445" y="840725"/>
            <a:chExt cx="2534275" cy="2534250"/>
          </a:xfrm>
        </p:grpSpPr>
        <p:sp>
          <p:nvSpPr>
            <p:cNvPr id="564" name="Google Shape;564;p3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7" name="Google Shape;567;p34"/>
          <p:cNvGrpSpPr/>
          <p:nvPr/>
        </p:nvGrpSpPr>
        <p:grpSpPr>
          <a:xfrm>
            <a:off x="8210307" y="3305252"/>
            <a:ext cx="3026178" cy="3026148"/>
            <a:chOff x="3896445" y="840725"/>
            <a:chExt cx="2534275" cy="2534250"/>
          </a:xfrm>
        </p:grpSpPr>
        <p:sp>
          <p:nvSpPr>
            <p:cNvPr id="568" name="Google Shape;568;p3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1" name="Google Shape;571;p34"/>
          <p:cNvGrpSpPr/>
          <p:nvPr/>
        </p:nvGrpSpPr>
        <p:grpSpPr>
          <a:xfrm>
            <a:off x="8389504" y="1295367"/>
            <a:ext cx="2387512" cy="1206590"/>
            <a:chOff x="7572340" y="2404875"/>
            <a:chExt cx="2162798" cy="1206590"/>
          </a:xfrm>
        </p:grpSpPr>
        <p:sp>
          <p:nvSpPr>
            <p:cNvPr id="572" name="Google Shape;572;p3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6" name="Google Shape;576;p34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25"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35"/>
          <p:cNvGrpSpPr/>
          <p:nvPr/>
        </p:nvGrpSpPr>
        <p:grpSpPr>
          <a:xfrm>
            <a:off x="-2103643" y="-1543061"/>
            <a:ext cx="3026178" cy="3026148"/>
            <a:chOff x="3896445" y="840725"/>
            <a:chExt cx="2534275" cy="2534250"/>
          </a:xfrm>
        </p:grpSpPr>
        <p:sp>
          <p:nvSpPr>
            <p:cNvPr id="579" name="Google Shape;579;p3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3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2" name="Google Shape;582;p35"/>
          <p:cNvSpPr/>
          <p:nvPr/>
        </p:nvSpPr>
        <p:spPr>
          <a:xfrm>
            <a:off x="8187413" y="3934613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5"/>
          <p:cNvSpPr/>
          <p:nvPr/>
        </p:nvSpPr>
        <p:spPr>
          <a:xfrm>
            <a:off x="317775" y="4557438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4" name="Google Shape;584;p35"/>
          <p:cNvGrpSpPr/>
          <p:nvPr/>
        </p:nvGrpSpPr>
        <p:grpSpPr>
          <a:xfrm>
            <a:off x="4201232" y="4428902"/>
            <a:ext cx="3026178" cy="3026148"/>
            <a:chOff x="3896445" y="840725"/>
            <a:chExt cx="2534275" cy="2534250"/>
          </a:xfrm>
        </p:grpSpPr>
        <p:sp>
          <p:nvSpPr>
            <p:cNvPr id="585" name="Google Shape;585;p3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8" name="Google Shape;588;p35"/>
          <p:cNvGrpSpPr/>
          <p:nvPr/>
        </p:nvGrpSpPr>
        <p:grpSpPr>
          <a:xfrm>
            <a:off x="7561127" y="-559175"/>
            <a:ext cx="2162798" cy="1206590"/>
            <a:chOff x="7572340" y="2404875"/>
            <a:chExt cx="2162798" cy="1206590"/>
          </a:xfrm>
        </p:grpSpPr>
        <p:sp>
          <p:nvSpPr>
            <p:cNvPr id="589" name="Google Shape;589;p3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3" name="Google Shape;593;p35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29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36"/>
          <p:cNvGrpSpPr/>
          <p:nvPr/>
        </p:nvGrpSpPr>
        <p:grpSpPr>
          <a:xfrm>
            <a:off x="-556243" y="4800014"/>
            <a:ext cx="3026178" cy="3026148"/>
            <a:chOff x="3896445" y="840725"/>
            <a:chExt cx="2534275" cy="2534250"/>
          </a:xfrm>
        </p:grpSpPr>
        <p:sp>
          <p:nvSpPr>
            <p:cNvPr id="596" name="Google Shape;596;p3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9" name="Google Shape;599;p36"/>
          <p:cNvGrpSpPr/>
          <p:nvPr/>
        </p:nvGrpSpPr>
        <p:grpSpPr>
          <a:xfrm>
            <a:off x="7385715" y="-598512"/>
            <a:ext cx="2162798" cy="1206590"/>
            <a:chOff x="7572340" y="2404875"/>
            <a:chExt cx="2162798" cy="1206590"/>
          </a:xfrm>
        </p:grpSpPr>
        <p:sp>
          <p:nvSpPr>
            <p:cNvPr id="600" name="Google Shape;600;p3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3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4" name="Google Shape;604;p36"/>
          <p:cNvGrpSpPr/>
          <p:nvPr/>
        </p:nvGrpSpPr>
        <p:grpSpPr>
          <a:xfrm>
            <a:off x="6680992" y="4800031"/>
            <a:ext cx="3718288" cy="3718252"/>
            <a:chOff x="3896445" y="840725"/>
            <a:chExt cx="2534275" cy="2534250"/>
          </a:xfrm>
        </p:grpSpPr>
        <p:sp>
          <p:nvSpPr>
            <p:cNvPr id="605" name="Google Shape;605;p3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8" name="Google Shape;608;p36"/>
          <p:cNvSpPr/>
          <p:nvPr/>
        </p:nvSpPr>
        <p:spPr>
          <a:xfrm>
            <a:off x="-346325" y="1985349"/>
            <a:ext cx="769377" cy="769377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CUSTOM_30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37"/>
          <p:cNvGrpSpPr/>
          <p:nvPr/>
        </p:nvGrpSpPr>
        <p:grpSpPr>
          <a:xfrm>
            <a:off x="6851757" y="4388064"/>
            <a:ext cx="3026178" cy="3026148"/>
            <a:chOff x="3896445" y="840725"/>
            <a:chExt cx="2534275" cy="2534250"/>
          </a:xfrm>
        </p:grpSpPr>
        <p:sp>
          <p:nvSpPr>
            <p:cNvPr id="612" name="Google Shape;612;p3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5" name="Google Shape;615;p37"/>
          <p:cNvGrpSpPr/>
          <p:nvPr/>
        </p:nvGrpSpPr>
        <p:grpSpPr>
          <a:xfrm flipH="1">
            <a:off x="-553235" y="4846475"/>
            <a:ext cx="2162798" cy="1206590"/>
            <a:chOff x="7572340" y="2404875"/>
            <a:chExt cx="2162798" cy="1206590"/>
          </a:xfrm>
        </p:grpSpPr>
        <p:sp>
          <p:nvSpPr>
            <p:cNvPr id="616" name="Google Shape;616;p3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0" name="Google Shape;620;p37"/>
          <p:cNvSpPr/>
          <p:nvPr/>
        </p:nvSpPr>
        <p:spPr>
          <a:xfrm>
            <a:off x="-1108850" y="1124800"/>
            <a:ext cx="1480668" cy="1480668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1" name="Google Shape;621;p37"/>
          <p:cNvGrpSpPr/>
          <p:nvPr/>
        </p:nvGrpSpPr>
        <p:grpSpPr>
          <a:xfrm>
            <a:off x="8588965" y="-1507474"/>
            <a:ext cx="2561392" cy="2561366"/>
            <a:chOff x="3896445" y="840725"/>
            <a:chExt cx="2534275" cy="2534250"/>
          </a:xfrm>
        </p:grpSpPr>
        <p:sp>
          <p:nvSpPr>
            <p:cNvPr id="622" name="Google Shape;622;p3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5" name="Google Shape;625;p3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!">
  <p:cSld name="CUSTOM_6"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8"/>
          <p:cNvSpPr txBox="1"/>
          <p:nvPr>
            <p:ph type="title"/>
          </p:nvPr>
        </p:nvSpPr>
        <p:spPr>
          <a:xfrm>
            <a:off x="2642550" y="532653"/>
            <a:ext cx="38589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Font typeface="Dosis"/>
              <a:buNone/>
              <a:defRPr sz="6500">
                <a:solidFill>
                  <a:srgbClr val="51294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28" name="Google Shape;628;p38"/>
          <p:cNvSpPr txBox="1"/>
          <p:nvPr>
            <p:ph idx="1" type="subTitle"/>
          </p:nvPr>
        </p:nvSpPr>
        <p:spPr>
          <a:xfrm>
            <a:off x="2642550" y="2094448"/>
            <a:ext cx="3858900" cy="125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29" name="Google Shape;629;p38"/>
          <p:cNvSpPr txBox="1"/>
          <p:nvPr/>
        </p:nvSpPr>
        <p:spPr>
          <a:xfrm>
            <a:off x="2370450" y="3586474"/>
            <a:ext cx="4403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CREDITS: This presentation template was created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, including icons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, and infographics &amp; images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1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30" name="Google Shape;630;p38"/>
          <p:cNvGrpSpPr/>
          <p:nvPr/>
        </p:nvGrpSpPr>
        <p:grpSpPr>
          <a:xfrm>
            <a:off x="-1918237" y="2078791"/>
            <a:ext cx="3642767" cy="3642731"/>
            <a:chOff x="3896445" y="840725"/>
            <a:chExt cx="2534275" cy="2534250"/>
          </a:xfrm>
        </p:grpSpPr>
        <p:sp>
          <p:nvSpPr>
            <p:cNvPr id="631" name="Google Shape;631;p3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3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4" name="Google Shape;634;p38"/>
          <p:cNvSpPr/>
          <p:nvPr/>
        </p:nvSpPr>
        <p:spPr>
          <a:xfrm>
            <a:off x="7629600" y="-6505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5" name="Google Shape;635;p38"/>
          <p:cNvGrpSpPr/>
          <p:nvPr/>
        </p:nvGrpSpPr>
        <p:grpSpPr>
          <a:xfrm>
            <a:off x="7272265" y="3746588"/>
            <a:ext cx="2162798" cy="1206590"/>
            <a:chOff x="7572340" y="2404875"/>
            <a:chExt cx="2162798" cy="1206590"/>
          </a:xfrm>
        </p:grpSpPr>
        <p:sp>
          <p:nvSpPr>
            <p:cNvPr id="636" name="Google Shape;636;p3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0" name="Google Shape;640;p38"/>
          <p:cNvSpPr/>
          <p:nvPr/>
        </p:nvSpPr>
        <p:spPr>
          <a:xfrm>
            <a:off x="8419925" y="1791713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39"/>
          <p:cNvGrpSpPr/>
          <p:nvPr/>
        </p:nvGrpSpPr>
        <p:grpSpPr>
          <a:xfrm>
            <a:off x="-2043068" y="2117364"/>
            <a:ext cx="3026178" cy="3026148"/>
            <a:chOff x="3896445" y="840725"/>
            <a:chExt cx="2534275" cy="2534250"/>
          </a:xfrm>
        </p:grpSpPr>
        <p:sp>
          <p:nvSpPr>
            <p:cNvPr id="643" name="Google Shape;643;p3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6" name="Google Shape;646;p39"/>
          <p:cNvSpPr/>
          <p:nvPr/>
        </p:nvSpPr>
        <p:spPr>
          <a:xfrm>
            <a:off x="8377825" y="26498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7" name="Google Shape;647;p39"/>
          <p:cNvGrpSpPr/>
          <p:nvPr/>
        </p:nvGrpSpPr>
        <p:grpSpPr>
          <a:xfrm flipH="1">
            <a:off x="-430935" y="-201412"/>
            <a:ext cx="2162798" cy="1206590"/>
            <a:chOff x="7572340" y="2404875"/>
            <a:chExt cx="2162798" cy="1206590"/>
          </a:xfrm>
        </p:grpSpPr>
        <p:sp>
          <p:nvSpPr>
            <p:cNvPr id="648" name="Google Shape;648;p3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2" name="Google Shape;652;p39"/>
          <p:cNvSpPr/>
          <p:nvPr/>
        </p:nvSpPr>
        <p:spPr>
          <a:xfrm>
            <a:off x="8377825" y="324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3" name="Google Shape;653;p39"/>
          <p:cNvGrpSpPr/>
          <p:nvPr/>
        </p:nvGrpSpPr>
        <p:grpSpPr>
          <a:xfrm>
            <a:off x="4684457" y="4204839"/>
            <a:ext cx="3026178" cy="3026148"/>
            <a:chOff x="3896445" y="840725"/>
            <a:chExt cx="2534275" cy="2534250"/>
          </a:xfrm>
        </p:grpSpPr>
        <p:sp>
          <p:nvSpPr>
            <p:cNvPr id="654" name="Google Shape;654;p3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7" name="Google Shape;657;p39"/>
          <p:cNvSpPr/>
          <p:nvPr/>
        </p:nvSpPr>
        <p:spPr>
          <a:xfrm>
            <a:off x="1457425" y="45670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1"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oogle Shape;659;p40"/>
          <p:cNvGrpSpPr/>
          <p:nvPr/>
        </p:nvGrpSpPr>
        <p:grpSpPr>
          <a:xfrm>
            <a:off x="5818957" y="3846164"/>
            <a:ext cx="3026178" cy="3026148"/>
            <a:chOff x="3896445" y="840725"/>
            <a:chExt cx="2534275" cy="2534250"/>
          </a:xfrm>
        </p:grpSpPr>
        <p:sp>
          <p:nvSpPr>
            <p:cNvPr id="660" name="Google Shape;660;p4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3" name="Google Shape;663;p40"/>
          <p:cNvSpPr/>
          <p:nvPr/>
        </p:nvSpPr>
        <p:spPr>
          <a:xfrm>
            <a:off x="-788875" y="10728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40"/>
          <p:cNvGrpSpPr/>
          <p:nvPr/>
        </p:nvGrpSpPr>
        <p:grpSpPr>
          <a:xfrm flipH="1">
            <a:off x="-79235" y="3846163"/>
            <a:ext cx="2162798" cy="1206590"/>
            <a:chOff x="7572340" y="2404875"/>
            <a:chExt cx="2162798" cy="1206590"/>
          </a:xfrm>
        </p:grpSpPr>
        <p:sp>
          <p:nvSpPr>
            <p:cNvPr id="665" name="Google Shape;665;p4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9" name="Google Shape;669;p40"/>
          <p:cNvSpPr/>
          <p:nvPr/>
        </p:nvSpPr>
        <p:spPr>
          <a:xfrm>
            <a:off x="209575" y="-5831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0" name="Google Shape;670;p40"/>
          <p:cNvGrpSpPr/>
          <p:nvPr/>
        </p:nvGrpSpPr>
        <p:grpSpPr>
          <a:xfrm>
            <a:off x="7476126" y="-486630"/>
            <a:ext cx="3739830" cy="3739793"/>
            <a:chOff x="3896445" y="840725"/>
            <a:chExt cx="2534275" cy="2534250"/>
          </a:xfrm>
        </p:grpSpPr>
        <p:sp>
          <p:nvSpPr>
            <p:cNvPr id="671" name="Google Shape;671;p4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4" name="Google Shape;674;p40"/>
          <p:cNvSpPr/>
          <p:nvPr/>
        </p:nvSpPr>
        <p:spPr>
          <a:xfrm>
            <a:off x="5893375" y="-82137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Quicksand"/>
              <a:buNone/>
              <a:defRPr b="1" sz="27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omfortaa"/>
              <a:buChar char="●"/>
              <a:defRPr sz="18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●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●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1UNQZPvd2jQ-TsMbtBZA3uaUI5CrhS-dG/view?usp=sharing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1"/>
          <p:cNvSpPr/>
          <p:nvPr/>
        </p:nvSpPr>
        <p:spPr>
          <a:xfrm>
            <a:off x="713225" y="3958000"/>
            <a:ext cx="2326500" cy="121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41"/>
          <p:cNvSpPr/>
          <p:nvPr/>
        </p:nvSpPr>
        <p:spPr>
          <a:xfrm>
            <a:off x="2025075" y="3518350"/>
            <a:ext cx="5094000" cy="1388400"/>
          </a:xfrm>
          <a:prstGeom prst="roundRect">
            <a:avLst>
              <a:gd fmla="val 30772" name="adj"/>
            </a:avLst>
          </a:pr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41"/>
          <p:cNvSpPr txBox="1"/>
          <p:nvPr>
            <p:ph type="ctrTitle"/>
          </p:nvPr>
        </p:nvSpPr>
        <p:spPr>
          <a:xfrm>
            <a:off x="1521225" y="1128125"/>
            <a:ext cx="6101700" cy="23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300"/>
              <a:t>How to Use a Photovoice Curriculum for Career Exploration in Your Intensive Supports Classroom</a:t>
            </a:r>
            <a:endParaRPr sz="3300"/>
          </a:p>
        </p:txBody>
      </p:sp>
      <p:sp>
        <p:nvSpPr>
          <p:cNvPr id="682" name="Google Shape;682;p41"/>
          <p:cNvSpPr txBox="1"/>
          <p:nvPr>
            <p:ph idx="1" type="subTitle"/>
          </p:nvPr>
        </p:nvSpPr>
        <p:spPr>
          <a:xfrm>
            <a:off x="2146825" y="3603100"/>
            <a:ext cx="4847700" cy="120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Molly L. Taylor, </a:t>
            </a:r>
            <a:r>
              <a:rPr lang="en" sz="900"/>
              <a:t>Ph.D. Candidate, Virginia Commonwealth University</a:t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LaNeka Brown, </a:t>
            </a:r>
            <a:r>
              <a:rPr lang="en" sz="900"/>
              <a:t>Project Coordinator, Partnership for People with Disabilities</a:t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Tammy Sellers, </a:t>
            </a:r>
            <a:r>
              <a:rPr lang="en" sz="900"/>
              <a:t>Intensive Support Mentor Teacher, Richmond City Public Schools</a:t>
            </a:r>
            <a:endParaRPr sz="9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Amanda Dailey, </a:t>
            </a:r>
            <a:r>
              <a:rPr lang="en" sz="900"/>
              <a:t>Intensive Support Mentor Teacher, Richmond City Public Schools</a:t>
            </a:r>
            <a:endParaRPr sz="900"/>
          </a:p>
        </p:txBody>
      </p:sp>
      <p:grpSp>
        <p:nvGrpSpPr>
          <p:cNvPr id="683" name="Google Shape;683;p41"/>
          <p:cNvGrpSpPr/>
          <p:nvPr/>
        </p:nvGrpSpPr>
        <p:grpSpPr>
          <a:xfrm rot="-814076">
            <a:off x="7236293" y="3526528"/>
            <a:ext cx="898207" cy="1107209"/>
            <a:chOff x="5146975" y="1577638"/>
            <a:chExt cx="898200" cy="1107200"/>
          </a:xfrm>
        </p:grpSpPr>
        <p:sp>
          <p:nvSpPr>
            <p:cNvPr id="684" name="Google Shape;684;p41"/>
            <p:cNvSpPr/>
            <p:nvPr/>
          </p:nvSpPr>
          <p:spPr>
            <a:xfrm>
              <a:off x="5146975" y="1804463"/>
              <a:ext cx="898200" cy="880375"/>
            </a:xfrm>
            <a:custGeom>
              <a:rect b="b" l="l" r="r" t="t"/>
              <a:pathLst>
                <a:path extrusionOk="0" h="35215" w="35928">
                  <a:moveTo>
                    <a:pt x="17964" y="1"/>
                  </a:moveTo>
                  <a:cubicBezTo>
                    <a:pt x="17364" y="1"/>
                    <a:pt x="16763" y="168"/>
                    <a:pt x="16231" y="502"/>
                  </a:cubicBezTo>
                  <a:lnTo>
                    <a:pt x="1550" y="9651"/>
                  </a:lnTo>
                  <a:cubicBezTo>
                    <a:pt x="578" y="10229"/>
                    <a:pt x="0" y="11293"/>
                    <a:pt x="0" y="12417"/>
                  </a:cubicBezTo>
                  <a:lnTo>
                    <a:pt x="0" y="31962"/>
                  </a:lnTo>
                  <a:cubicBezTo>
                    <a:pt x="0" y="33755"/>
                    <a:pt x="1459" y="35214"/>
                    <a:pt x="3252" y="35214"/>
                  </a:cubicBezTo>
                  <a:lnTo>
                    <a:pt x="32675" y="35214"/>
                  </a:lnTo>
                  <a:cubicBezTo>
                    <a:pt x="34469" y="35214"/>
                    <a:pt x="35928" y="33755"/>
                    <a:pt x="35928" y="31962"/>
                  </a:cubicBezTo>
                  <a:lnTo>
                    <a:pt x="35928" y="12417"/>
                  </a:lnTo>
                  <a:cubicBezTo>
                    <a:pt x="35928" y="11293"/>
                    <a:pt x="35350" y="10229"/>
                    <a:pt x="34378" y="9651"/>
                  </a:cubicBezTo>
                  <a:lnTo>
                    <a:pt x="19696" y="502"/>
                  </a:lnTo>
                  <a:cubicBezTo>
                    <a:pt x="19165" y="168"/>
                    <a:pt x="18564" y="1"/>
                    <a:pt x="17964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1"/>
            <p:cNvSpPr/>
            <p:nvPr/>
          </p:nvSpPr>
          <p:spPr>
            <a:xfrm>
              <a:off x="5246500" y="1577638"/>
              <a:ext cx="699125" cy="769050"/>
            </a:xfrm>
            <a:custGeom>
              <a:rect b="b" l="l" r="r" t="t"/>
              <a:pathLst>
                <a:path extrusionOk="0" h="30762" w="27965">
                  <a:moveTo>
                    <a:pt x="1" y="1"/>
                  </a:moveTo>
                  <a:lnTo>
                    <a:pt x="1" y="20943"/>
                  </a:lnTo>
                  <a:lnTo>
                    <a:pt x="13983" y="30761"/>
                  </a:lnTo>
                  <a:lnTo>
                    <a:pt x="27965" y="20943"/>
                  </a:lnTo>
                  <a:lnTo>
                    <a:pt x="279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1"/>
            <p:cNvSpPr/>
            <p:nvPr/>
          </p:nvSpPr>
          <p:spPr>
            <a:xfrm>
              <a:off x="5216125" y="2342838"/>
              <a:ext cx="779675" cy="279675"/>
            </a:xfrm>
            <a:custGeom>
              <a:rect b="b" l="l" r="r" t="t"/>
              <a:pathLst>
                <a:path extrusionOk="0" h="11187" w="31187">
                  <a:moveTo>
                    <a:pt x="15296" y="0"/>
                  </a:moveTo>
                  <a:cubicBezTo>
                    <a:pt x="14333" y="0"/>
                    <a:pt x="13369" y="274"/>
                    <a:pt x="12493" y="822"/>
                  </a:cubicBezTo>
                  <a:lnTo>
                    <a:pt x="0" y="10944"/>
                  </a:lnTo>
                  <a:lnTo>
                    <a:pt x="182" y="11187"/>
                  </a:lnTo>
                  <a:lnTo>
                    <a:pt x="12645" y="1035"/>
                  </a:lnTo>
                  <a:cubicBezTo>
                    <a:pt x="13469" y="537"/>
                    <a:pt x="14374" y="286"/>
                    <a:pt x="15276" y="286"/>
                  </a:cubicBezTo>
                  <a:cubicBezTo>
                    <a:pt x="16136" y="286"/>
                    <a:pt x="16995" y="514"/>
                    <a:pt x="17782" y="974"/>
                  </a:cubicBezTo>
                  <a:lnTo>
                    <a:pt x="31034" y="11187"/>
                  </a:lnTo>
                  <a:lnTo>
                    <a:pt x="31186" y="10944"/>
                  </a:lnTo>
                  <a:lnTo>
                    <a:pt x="17934" y="731"/>
                  </a:lnTo>
                  <a:cubicBezTo>
                    <a:pt x="17107" y="244"/>
                    <a:pt x="16203" y="0"/>
                    <a:pt x="152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41"/>
            <p:cNvSpPr/>
            <p:nvPr/>
          </p:nvSpPr>
          <p:spPr>
            <a:xfrm>
              <a:off x="5417475" y="1687063"/>
              <a:ext cx="357950" cy="6875"/>
            </a:xfrm>
            <a:custGeom>
              <a:rect b="b" l="l" r="r" t="t"/>
              <a:pathLst>
                <a:path extrusionOk="0" h="275" w="14318">
                  <a:moveTo>
                    <a:pt x="1" y="1"/>
                  </a:moveTo>
                  <a:lnTo>
                    <a:pt x="1" y="274"/>
                  </a:lnTo>
                  <a:lnTo>
                    <a:pt x="14317" y="274"/>
                  </a:lnTo>
                  <a:lnTo>
                    <a:pt x="143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1"/>
            <p:cNvSpPr/>
            <p:nvPr/>
          </p:nvSpPr>
          <p:spPr>
            <a:xfrm>
              <a:off x="5351375" y="1824613"/>
              <a:ext cx="489400" cy="7625"/>
            </a:xfrm>
            <a:custGeom>
              <a:rect b="b" l="l" r="r" t="t"/>
              <a:pathLst>
                <a:path extrusionOk="0" h="305" w="19576">
                  <a:moveTo>
                    <a:pt x="0" y="0"/>
                  </a:moveTo>
                  <a:lnTo>
                    <a:pt x="0" y="304"/>
                  </a:lnTo>
                  <a:lnTo>
                    <a:pt x="19575" y="304"/>
                  </a:lnTo>
                  <a:lnTo>
                    <a:pt x="19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1"/>
            <p:cNvSpPr/>
            <p:nvPr/>
          </p:nvSpPr>
          <p:spPr>
            <a:xfrm>
              <a:off x="5351375" y="1927188"/>
              <a:ext cx="489400" cy="6875"/>
            </a:xfrm>
            <a:custGeom>
              <a:rect b="b" l="l" r="r" t="t"/>
              <a:pathLst>
                <a:path extrusionOk="0" h="275" w="19576">
                  <a:moveTo>
                    <a:pt x="0" y="1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1"/>
            <p:cNvSpPr/>
            <p:nvPr/>
          </p:nvSpPr>
          <p:spPr>
            <a:xfrm>
              <a:off x="5351375" y="2029788"/>
              <a:ext cx="489400" cy="6850"/>
            </a:xfrm>
            <a:custGeom>
              <a:rect b="b" l="l" r="r" t="t"/>
              <a:pathLst>
                <a:path extrusionOk="0" h="274" w="19576">
                  <a:moveTo>
                    <a:pt x="0" y="0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1"/>
            <p:cNvSpPr/>
            <p:nvPr/>
          </p:nvSpPr>
          <p:spPr>
            <a:xfrm>
              <a:off x="5351375" y="2132363"/>
              <a:ext cx="489400" cy="6875"/>
            </a:xfrm>
            <a:custGeom>
              <a:rect b="b" l="l" r="r" t="t"/>
              <a:pathLst>
                <a:path extrusionOk="0" h="275" w="19576">
                  <a:moveTo>
                    <a:pt x="0" y="1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1"/>
            <p:cNvSpPr/>
            <p:nvPr/>
          </p:nvSpPr>
          <p:spPr>
            <a:xfrm>
              <a:off x="5450925" y="2234938"/>
              <a:ext cx="291050" cy="6875"/>
            </a:xfrm>
            <a:custGeom>
              <a:rect b="b" l="l" r="r" t="t"/>
              <a:pathLst>
                <a:path extrusionOk="0" h="275" w="11642">
                  <a:moveTo>
                    <a:pt x="0" y="1"/>
                  </a:moveTo>
                  <a:lnTo>
                    <a:pt x="0" y="275"/>
                  </a:lnTo>
                  <a:lnTo>
                    <a:pt x="11642" y="275"/>
                  </a:lnTo>
                  <a:lnTo>
                    <a:pt x="11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3" name="Google Shape;693;p41"/>
          <p:cNvGrpSpPr/>
          <p:nvPr/>
        </p:nvGrpSpPr>
        <p:grpSpPr>
          <a:xfrm>
            <a:off x="7572340" y="2404875"/>
            <a:ext cx="2162798" cy="1206590"/>
            <a:chOff x="7572340" y="2404875"/>
            <a:chExt cx="2162798" cy="1206590"/>
          </a:xfrm>
        </p:grpSpPr>
        <p:sp>
          <p:nvSpPr>
            <p:cNvPr id="694" name="Google Shape;694;p4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8" name="Google Shape;698;p41"/>
          <p:cNvGrpSpPr/>
          <p:nvPr/>
        </p:nvGrpSpPr>
        <p:grpSpPr>
          <a:xfrm rot="-619398">
            <a:off x="602748" y="422769"/>
            <a:ext cx="1166435" cy="815390"/>
            <a:chOff x="135700" y="1601500"/>
            <a:chExt cx="1166450" cy="815400"/>
          </a:xfrm>
        </p:grpSpPr>
        <p:sp>
          <p:nvSpPr>
            <p:cNvPr id="699" name="Google Shape;699;p41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1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1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1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41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1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5" name="Google Shape;705;p41"/>
          <p:cNvSpPr/>
          <p:nvPr/>
        </p:nvSpPr>
        <p:spPr>
          <a:xfrm>
            <a:off x="7873000" y="1212150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6" name="Google Shape;706;p41"/>
          <p:cNvGrpSpPr/>
          <p:nvPr/>
        </p:nvGrpSpPr>
        <p:grpSpPr>
          <a:xfrm rot="1057935">
            <a:off x="1165956" y="3546491"/>
            <a:ext cx="714079" cy="1067308"/>
            <a:chOff x="3251800" y="1824470"/>
            <a:chExt cx="714094" cy="1067331"/>
          </a:xfrm>
        </p:grpSpPr>
        <p:sp>
          <p:nvSpPr>
            <p:cNvPr id="707" name="Google Shape;707;p41"/>
            <p:cNvSpPr/>
            <p:nvPr/>
          </p:nvSpPr>
          <p:spPr>
            <a:xfrm>
              <a:off x="3531128" y="2697941"/>
              <a:ext cx="164164" cy="193860"/>
            </a:xfrm>
            <a:custGeom>
              <a:rect b="b" l="l" r="r" t="t"/>
              <a:pathLst>
                <a:path extrusionOk="0" h="3375" w="2858">
                  <a:moveTo>
                    <a:pt x="1429" y="0"/>
                  </a:moveTo>
                  <a:cubicBezTo>
                    <a:pt x="669" y="0"/>
                    <a:pt x="0" y="669"/>
                    <a:pt x="0" y="1459"/>
                  </a:cubicBezTo>
                  <a:lnTo>
                    <a:pt x="0" y="1945"/>
                  </a:lnTo>
                  <a:cubicBezTo>
                    <a:pt x="0" y="2736"/>
                    <a:pt x="669" y="3374"/>
                    <a:pt x="1429" y="3374"/>
                  </a:cubicBezTo>
                  <a:cubicBezTo>
                    <a:pt x="2219" y="3374"/>
                    <a:pt x="2858" y="2736"/>
                    <a:pt x="2858" y="1945"/>
                  </a:cubicBezTo>
                  <a:lnTo>
                    <a:pt x="2858" y="1459"/>
                  </a:lnTo>
                  <a:cubicBezTo>
                    <a:pt x="2858" y="669"/>
                    <a:pt x="2219" y="0"/>
                    <a:pt x="142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41"/>
            <p:cNvSpPr/>
            <p:nvPr/>
          </p:nvSpPr>
          <p:spPr>
            <a:xfrm>
              <a:off x="3496205" y="2539065"/>
              <a:ext cx="235734" cy="274161"/>
            </a:xfrm>
            <a:custGeom>
              <a:rect b="b" l="l" r="r" t="t"/>
              <a:pathLst>
                <a:path extrusionOk="0" h="4773" w="4104">
                  <a:moveTo>
                    <a:pt x="791" y="0"/>
                  </a:moveTo>
                  <a:cubicBezTo>
                    <a:pt x="365" y="0"/>
                    <a:pt x="1" y="334"/>
                    <a:pt x="1" y="790"/>
                  </a:cubicBezTo>
                  <a:lnTo>
                    <a:pt x="1" y="3982"/>
                  </a:lnTo>
                  <a:cubicBezTo>
                    <a:pt x="1" y="4438"/>
                    <a:pt x="365" y="4772"/>
                    <a:pt x="791" y="4772"/>
                  </a:cubicBezTo>
                  <a:lnTo>
                    <a:pt x="3314" y="4772"/>
                  </a:lnTo>
                  <a:cubicBezTo>
                    <a:pt x="3739" y="4772"/>
                    <a:pt x="4074" y="4438"/>
                    <a:pt x="4104" y="3982"/>
                  </a:cubicBezTo>
                  <a:lnTo>
                    <a:pt x="4104" y="790"/>
                  </a:lnTo>
                  <a:cubicBezTo>
                    <a:pt x="4104" y="334"/>
                    <a:pt x="3739" y="0"/>
                    <a:pt x="33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1"/>
            <p:cNvSpPr/>
            <p:nvPr/>
          </p:nvSpPr>
          <p:spPr>
            <a:xfrm>
              <a:off x="3251800" y="1824470"/>
              <a:ext cx="714094" cy="856086"/>
            </a:xfrm>
            <a:custGeom>
              <a:rect b="b" l="l" r="r" t="t"/>
              <a:pathLst>
                <a:path extrusionOk="0" h="14904" w="12432">
                  <a:moveTo>
                    <a:pt x="6311" y="1"/>
                  </a:moveTo>
                  <a:cubicBezTo>
                    <a:pt x="6204" y="1"/>
                    <a:pt x="6096" y="4"/>
                    <a:pt x="5988" y="9"/>
                  </a:cubicBezTo>
                  <a:cubicBezTo>
                    <a:pt x="3009" y="161"/>
                    <a:pt x="517" y="2502"/>
                    <a:pt x="213" y="5481"/>
                  </a:cubicBezTo>
                  <a:cubicBezTo>
                    <a:pt x="0" y="7517"/>
                    <a:pt x="790" y="9371"/>
                    <a:pt x="2128" y="10617"/>
                  </a:cubicBezTo>
                  <a:cubicBezTo>
                    <a:pt x="3009" y="11408"/>
                    <a:pt x="3465" y="12563"/>
                    <a:pt x="3465" y="13748"/>
                  </a:cubicBezTo>
                  <a:cubicBezTo>
                    <a:pt x="3465" y="14386"/>
                    <a:pt x="4012" y="14903"/>
                    <a:pt x="4651" y="14903"/>
                  </a:cubicBezTo>
                  <a:lnTo>
                    <a:pt x="7964" y="14903"/>
                  </a:lnTo>
                  <a:cubicBezTo>
                    <a:pt x="8602" y="14903"/>
                    <a:pt x="9119" y="14386"/>
                    <a:pt x="9119" y="13748"/>
                  </a:cubicBezTo>
                  <a:lnTo>
                    <a:pt x="9119" y="13566"/>
                  </a:lnTo>
                  <a:cubicBezTo>
                    <a:pt x="9119" y="12441"/>
                    <a:pt x="9636" y="11377"/>
                    <a:pt x="10487" y="10617"/>
                  </a:cubicBezTo>
                  <a:cubicBezTo>
                    <a:pt x="11672" y="9493"/>
                    <a:pt x="12432" y="7912"/>
                    <a:pt x="12432" y="6119"/>
                  </a:cubicBezTo>
                  <a:cubicBezTo>
                    <a:pt x="12432" y="2760"/>
                    <a:pt x="9690" y="1"/>
                    <a:pt x="631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41"/>
            <p:cNvSpPr/>
            <p:nvPr/>
          </p:nvSpPr>
          <p:spPr>
            <a:xfrm>
              <a:off x="3655083" y="1884321"/>
              <a:ext cx="57670" cy="54223"/>
            </a:xfrm>
            <a:custGeom>
              <a:rect b="b" l="l" r="r" t="t"/>
              <a:pathLst>
                <a:path extrusionOk="0" h="944" w="1004">
                  <a:moveTo>
                    <a:pt x="92" y="1"/>
                  </a:moveTo>
                  <a:lnTo>
                    <a:pt x="1" y="761"/>
                  </a:lnTo>
                  <a:cubicBezTo>
                    <a:pt x="244" y="791"/>
                    <a:pt x="517" y="852"/>
                    <a:pt x="760" y="943"/>
                  </a:cubicBezTo>
                  <a:lnTo>
                    <a:pt x="1004" y="214"/>
                  </a:lnTo>
                  <a:cubicBezTo>
                    <a:pt x="700" y="122"/>
                    <a:pt x="396" y="3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1"/>
            <p:cNvSpPr/>
            <p:nvPr/>
          </p:nvSpPr>
          <p:spPr>
            <a:xfrm>
              <a:off x="3749341" y="1924471"/>
              <a:ext cx="146759" cy="178179"/>
            </a:xfrm>
            <a:custGeom>
              <a:rect b="b" l="l" r="r" t="t"/>
              <a:pathLst>
                <a:path extrusionOk="0" h="3102" w="2555">
                  <a:moveTo>
                    <a:pt x="396" y="1"/>
                  </a:moveTo>
                  <a:lnTo>
                    <a:pt x="1" y="639"/>
                  </a:lnTo>
                  <a:cubicBezTo>
                    <a:pt x="913" y="1217"/>
                    <a:pt x="1551" y="2098"/>
                    <a:pt x="1825" y="3101"/>
                  </a:cubicBezTo>
                  <a:lnTo>
                    <a:pt x="2554" y="2919"/>
                  </a:lnTo>
                  <a:cubicBezTo>
                    <a:pt x="2220" y="1703"/>
                    <a:pt x="1460" y="670"/>
                    <a:pt x="3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1"/>
            <p:cNvSpPr/>
            <p:nvPr/>
          </p:nvSpPr>
          <p:spPr>
            <a:xfrm>
              <a:off x="3606202" y="2285875"/>
              <a:ext cx="15796" cy="227060"/>
            </a:xfrm>
            <a:custGeom>
              <a:rect b="b" l="l" r="r" t="t"/>
              <a:pathLst>
                <a:path extrusionOk="0" h="3953" w="275">
                  <a:moveTo>
                    <a:pt x="0" y="1"/>
                  </a:moveTo>
                  <a:lnTo>
                    <a:pt x="0" y="3952"/>
                  </a:lnTo>
                  <a:lnTo>
                    <a:pt x="274" y="3952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41"/>
            <p:cNvSpPr/>
            <p:nvPr/>
          </p:nvSpPr>
          <p:spPr>
            <a:xfrm>
              <a:off x="3436870" y="2270195"/>
              <a:ext cx="352682" cy="263650"/>
            </a:xfrm>
            <a:custGeom>
              <a:rect b="b" l="l" r="r" t="t"/>
              <a:pathLst>
                <a:path extrusionOk="0" h="4590" w="6140">
                  <a:moveTo>
                    <a:pt x="3070" y="0"/>
                  </a:moveTo>
                  <a:lnTo>
                    <a:pt x="2948" y="213"/>
                  </a:lnTo>
                  <a:cubicBezTo>
                    <a:pt x="2416" y="1198"/>
                    <a:pt x="1697" y="1670"/>
                    <a:pt x="771" y="1670"/>
                  </a:cubicBezTo>
                  <a:cubicBezTo>
                    <a:pt x="640" y="1670"/>
                    <a:pt x="505" y="1660"/>
                    <a:pt x="365" y="1642"/>
                  </a:cubicBezTo>
                  <a:lnTo>
                    <a:pt x="0" y="1581"/>
                  </a:lnTo>
                  <a:lnTo>
                    <a:pt x="2310" y="4590"/>
                  </a:lnTo>
                  <a:lnTo>
                    <a:pt x="2523" y="4408"/>
                  </a:lnTo>
                  <a:lnTo>
                    <a:pt x="638" y="1946"/>
                  </a:lnTo>
                  <a:lnTo>
                    <a:pt x="638" y="1946"/>
                  </a:lnTo>
                  <a:cubicBezTo>
                    <a:pt x="670" y="1946"/>
                    <a:pt x="701" y="1947"/>
                    <a:pt x="732" y="1947"/>
                  </a:cubicBezTo>
                  <a:cubicBezTo>
                    <a:pt x="1693" y="1947"/>
                    <a:pt x="2481" y="1491"/>
                    <a:pt x="3070" y="578"/>
                  </a:cubicBezTo>
                  <a:cubicBezTo>
                    <a:pt x="3648" y="1490"/>
                    <a:pt x="4468" y="1946"/>
                    <a:pt x="5502" y="1946"/>
                  </a:cubicBezTo>
                  <a:lnTo>
                    <a:pt x="5532" y="1946"/>
                  </a:lnTo>
                  <a:lnTo>
                    <a:pt x="3617" y="4408"/>
                  </a:lnTo>
                  <a:lnTo>
                    <a:pt x="3860" y="4590"/>
                  </a:lnTo>
                  <a:lnTo>
                    <a:pt x="6140" y="1611"/>
                  </a:lnTo>
                  <a:lnTo>
                    <a:pt x="5806" y="1642"/>
                  </a:lnTo>
                  <a:cubicBezTo>
                    <a:pt x="5707" y="1649"/>
                    <a:pt x="5611" y="1653"/>
                    <a:pt x="5518" y="1653"/>
                  </a:cubicBezTo>
                  <a:cubicBezTo>
                    <a:pt x="4481" y="1653"/>
                    <a:pt x="3721" y="1189"/>
                    <a:pt x="3192" y="213"/>
                  </a:cubicBezTo>
                  <a:lnTo>
                    <a:pt x="30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1"/>
            <p:cNvSpPr/>
            <p:nvPr/>
          </p:nvSpPr>
          <p:spPr>
            <a:xfrm>
              <a:off x="3536355" y="2498916"/>
              <a:ext cx="155433" cy="181625"/>
            </a:xfrm>
            <a:custGeom>
              <a:rect b="b" l="l" r="r" t="t"/>
              <a:pathLst>
                <a:path extrusionOk="0" h="3162" w="2706">
                  <a:moveTo>
                    <a:pt x="1338" y="0"/>
                  </a:moveTo>
                  <a:cubicBezTo>
                    <a:pt x="609" y="0"/>
                    <a:pt x="1" y="608"/>
                    <a:pt x="1" y="1368"/>
                  </a:cubicBezTo>
                  <a:lnTo>
                    <a:pt x="1" y="3161"/>
                  </a:lnTo>
                  <a:lnTo>
                    <a:pt x="2706" y="3161"/>
                  </a:lnTo>
                  <a:lnTo>
                    <a:pt x="2706" y="1368"/>
                  </a:lnTo>
                  <a:cubicBezTo>
                    <a:pt x="2706" y="608"/>
                    <a:pt x="2098" y="0"/>
                    <a:pt x="1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1"/>
            <p:cNvSpPr/>
            <p:nvPr/>
          </p:nvSpPr>
          <p:spPr>
            <a:xfrm>
              <a:off x="3564271" y="2535562"/>
              <a:ext cx="99601" cy="176398"/>
            </a:xfrm>
            <a:custGeom>
              <a:rect b="b" l="l" r="r" t="t"/>
              <a:pathLst>
                <a:path extrusionOk="0" h="3071" w="1734">
                  <a:moveTo>
                    <a:pt x="882" y="274"/>
                  </a:moveTo>
                  <a:cubicBezTo>
                    <a:pt x="1186" y="274"/>
                    <a:pt x="1460" y="547"/>
                    <a:pt x="1460" y="882"/>
                  </a:cubicBezTo>
                  <a:lnTo>
                    <a:pt x="1460" y="2797"/>
                  </a:lnTo>
                  <a:lnTo>
                    <a:pt x="275" y="2797"/>
                  </a:lnTo>
                  <a:lnTo>
                    <a:pt x="275" y="882"/>
                  </a:lnTo>
                  <a:cubicBezTo>
                    <a:pt x="275" y="547"/>
                    <a:pt x="548" y="274"/>
                    <a:pt x="882" y="274"/>
                  </a:cubicBezTo>
                  <a:close/>
                  <a:moveTo>
                    <a:pt x="852" y="0"/>
                  </a:moveTo>
                  <a:cubicBezTo>
                    <a:pt x="396" y="0"/>
                    <a:pt x="1" y="395"/>
                    <a:pt x="1" y="882"/>
                  </a:cubicBezTo>
                  <a:lnTo>
                    <a:pt x="1" y="3070"/>
                  </a:lnTo>
                  <a:lnTo>
                    <a:pt x="1734" y="3070"/>
                  </a:lnTo>
                  <a:lnTo>
                    <a:pt x="1734" y="882"/>
                  </a:lnTo>
                  <a:cubicBezTo>
                    <a:pt x="1734" y="395"/>
                    <a:pt x="1338" y="0"/>
                    <a:pt x="8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2"/>
          <p:cNvSpPr txBox="1"/>
          <p:nvPr>
            <p:ph type="title"/>
          </p:nvPr>
        </p:nvSpPr>
        <p:spPr>
          <a:xfrm>
            <a:off x="4448050" y="870263"/>
            <a:ext cx="398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148"/>
              <a:t>What am I getting out of this session?</a:t>
            </a:r>
            <a:endParaRPr sz="3148"/>
          </a:p>
        </p:txBody>
      </p:sp>
      <p:sp>
        <p:nvSpPr>
          <p:cNvPr id="721" name="Google Shape;721;p42"/>
          <p:cNvSpPr txBox="1"/>
          <p:nvPr>
            <p:ph idx="1" type="body"/>
          </p:nvPr>
        </p:nvSpPr>
        <p:spPr>
          <a:xfrm>
            <a:off x="4448050" y="1947924"/>
            <a:ext cx="3983100" cy="303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Define Photovoice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Discuss how Photovoice supports Career Exploration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Review our Photovoice Implementation Guide for career exploration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AutoNum type="arabicParenR"/>
            </a:pPr>
            <a:r>
              <a:rPr lang="en" sz="1700"/>
              <a:t>Go home with the full guide for use in your classroom!</a:t>
            </a:r>
            <a:endParaRPr sz="1700"/>
          </a:p>
        </p:txBody>
      </p:sp>
      <p:grpSp>
        <p:nvGrpSpPr>
          <p:cNvPr id="722" name="Google Shape;722;p42"/>
          <p:cNvGrpSpPr/>
          <p:nvPr/>
        </p:nvGrpSpPr>
        <p:grpSpPr>
          <a:xfrm>
            <a:off x="-6420" y="2531563"/>
            <a:ext cx="3639241" cy="1531491"/>
            <a:chOff x="5985500" y="3859950"/>
            <a:chExt cx="2845825" cy="1197600"/>
          </a:xfrm>
        </p:grpSpPr>
        <p:sp>
          <p:nvSpPr>
            <p:cNvPr id="723" name="Google Shape;723;p42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42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42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42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42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42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42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42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31" name="Google Shape;731;p42"/>
          <p:cNvSpPr/>
          <p:nvPr/>
        </p:nvSpPr>
        <p:spPr>
          <a:xfrm rot="-5002245">
            <a:off x="8144146" y="584959"/>
            <a:ext cx="573271" cy="5254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42"/>
          <p:cNvSpPr/>
          <p:nvPr/>
        </p:nvSpPr>
        <p:spPr>
          <a:xfrm rot="-4424769">
            <a:off x="7656735" y="263621"/>
            <a:ext cx="444443" cy="4073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42"/>
          <p:cNvSpPr/>
          <p:nvPr/>
        </p:nvSpPr>
        <p:spPr>
          <a:xfrm rot="-5826945">
            <a:off x="8337748" y="3984551"/>
            <a:ext cx="596544" cy="572406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4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4" name="Google Shape;734;p42"/>
          <p:cNvGrpSpPr/>
          <p:nvPr/>
        </p:nvGrpSpPr>
        <p:grpSpPr>
          <a:xfrm rot="-867405">
            <a:off x="3469154" y="3719058"/>
            <a:ext cx="840097" cy="1255792"/>
            <a:chOff x="3251800" y="1824470"/>
            <a:chExt cx="714094" cy="1067331"/>
          </a:xfrm>
        </p:grpSpPr>
        <p:sp>
          <p:nvSpPr>
            <p:cNvPr id="735" name="Google Shape;735;p42"/>
            <p:cNvSpPr/>
            <p:nvPr/>
          </p:nvSpPr>
          <p:spPr>
            <a:xfrm>
              <a:off x="3531128" y="2697941"/>
              <a:ext cx="164164" cy="193860"/>
            </a:xfrm>
            <a:custGeom>
              <a:rect b="b" l="l" r="r" t="t"/>
              <a:pathLst>
                <a:path extrusionOk="0" h="3375" w="2858">
                  <a:moveTo>
                    <a:pt x="1429" y="0"/>
                  </a:moveTo>
                  <a:cubicBezTo>
                    <a:pt x="669" y="0"/>
                    <a:pt x="0" y="669"/>
                    <a:pt x="0" y="1459"/>
                  </a:cubicBezTo>
                  <a:lnTo>
                    <a:pt x="0" y="1945"/>
                  </a:lnTo>
                  <a:cubicBezTo>
                    <a:pt x="0" y="2736"/>
                    <a:pt x="669" y="3374"/>
                    <a:pt x="1429" y="3374"/>
                  </a:cubicBezTo>
                  <a:cubicBezTo>
                    <a:pt x="2219" y="3374"/>
                    <a:pt x="2858" y="2736"/>
                    <a:pt x="2858" y="1945"/>
                  </a:cubicBezTo>
                  <a:lnTo>
                    <a:pt x="2858" y="1459"/>
                  </a:lnTo>
                  <a:cubicBezTo>
                    <a:pt x="2858" y="669"/>
                    <a:pt x="2219" y="0"/>
                    <a:pt x="142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6" name="Google Shape;736;p42"/>
            <p:cNvSpPr/>
            <p:nvPr/>
          </p:nvSpPr>
          <p:spPr>
            <a:xfrm>
              <a:off x="3496205" y="2539065"/>
              <a:ext cx="235734" cy="274161"/>
            </a:xfrm>
            <a:custGeom>
              <a:rect b="b" l="l" r="r" t="t"/>
              <a:pathLst>
                <a:path extrusionOk="0" h="4773" w="4104">
                  <a:moveTo>
                    <a:pt x="791" y="0"/>
                  </a:moveTo>
                  <a:cubicBezTo>
                    <a:pt x="365" y="0"/>
                    <a:pt x="1" y="334"/>
                    <a:pt x="1" y="790"/>
                  </a:cubicBezTo>
                  <a:lnTo>
                    <a:pt x="1" y="3982"/>
                  </a:lnTo>
                  <a:cubicBezTo>
                    <a:pt x="1" y="4438"/>
                    <a:pt x="365" y="4772"/>
                    <a:pt x="791" y="4772"/>
                  </a:cubicBezTo>
                  <a:lnTo>
                    <a:pt x="3314" y="4772"/>
                  </a:lnTo>
                  <a:cubicBezTo>
                    <a:pt x="3739" y="4772"/>
                    <a:pt x="4074" y="4438"/>
                    <a:pt x="4104" y="3982"/>
                  </a:cubicBezTo>
                  <a:lnTo>
                    <a:pt x="4104" y="790"/>
                  </a:lnTo>
                  <a:cubicBezTo>
                    <a:pt x="4104" y="334"/>
                    <a:pt x="3739" y="0"/>
                    <a:pt x="33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42"/>
            <p:cNvSpPr/>
            <p:nvPr/>
          </p:nvSpPr>
          <p:spPr>
            <a:xfrm>
              <a:off x="3251800" y="1824470"/>
              <a:ext cx="714094" cy="856086"/>
            </a:xfrm>
            <a:custGeom>
              <a:rect b="b" l="l" r="r" t="t"/>
              <a:pathLst>
                <a:path extrusionOk="0" h="14904" w="12432">
                  <a:moveTo>
                    <a:pt x="6311" y="1"/>
                  </a:moveTo>
                  <a:cubicBezTo>
                    <a:pt x="6204" y="1"/>
                    <a:pt x="6096" y="4"/>
                    <a:pt x="5988" y="9"/>
                  </a:cubicBezTo>
                  <a:cubicBezTo>
                    <a:pt x="3009" y="161"/>
                    <a:pt x="517" y="2502"/>
                    <a:pt x="213" y="5481"/>
                  </a:cubicBezTo>
                  <a:cubicBezTo>
                    <a:pt x="0" y="7517"/>
                    <a:pt x="790" y="9371"/>
                    <a:pt x="2128" y="10617"/>
                  </a:cubicBezTo>
                  <a:cubicBezTo>
                    <a:pt x="3009" y="11408"/>
                    <a:pt x="3465" y="12563"/>
                    <a:pt x="3465" y="13748"/>
                  </a:cubicBezTo>
                  <a:cubicBezTo>
                    <a:pt x="3465" y="14386"/>
                    <a:pt x="4012" y="14903"/>
                    <a:pt x="4651" y="14903"/>
                  </a:cubicBezTo>
                  <a:lnTo>
                    <a:pt x="7964" y="14903"/>
                  </a:lnTo>
                  <a:cubicBezTo>
                    <a:pt x="8602" y="14903"/>
                    <a:pt x="9119" y="14386"/>
                    <a:pt x="9119" y="13748"/>
                  </a:cubicBezTo>
                  <a:lnTo>
                    <a:pt x="9119" y="13566"/>
                  </a:lnTo>
                  <a:cubicBezTo>
                    <a:pt x="9119" y="12441"/>
                    <a:pt x="9636" y="11377"/>
                    <a:pt x="10487" y="10617"/>
                  </a:cubicBezTo>
                  <a:cubicBezTo>
                    <a:pt x="11672" y="9493"/>
                    <a:pt x="12432" y="7912"/>
                    <a:pt x="12432" y="6119"/>
                  </a:cubicBezTo>
                  <a:cubicBezTo>
                    <a:pt x="12432" y="2760"/>
                    <a:pt x="9690" y="1"/>
                    <a:pt x="631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2"/>
            <p:cNvSpPr/>
            <p:nvPr/>
          </p:nvSpPr>
          <p:spPr>
            <a:xfrm>
              <a:off x="3655083" y="1884321"/>
              <a:ext cx="57670" cy="54223"/>
            </a:xfrm>
            <a:custGeom>
              <a:rect b="b" l="l" r="r" t="t"/>
              <a:pathLst>
                <a:path extrusionOk="0" h="944" w="1004">
                  <a:moveTo>
                    <a:pt x="92" y="1"/>
                  </a:moveTo>
                  <a:lnTo>
                    <a:pt x="1" y="761"/>
                  </a:lnTo>
                  <a:cubicBezTo>
                    <a:pt x="244" y="791"/>
                    <a:pt x="517" y="852"/>
                    <a:pt x="760" y="943"/>
                  </a:cubicBezTo>
                  <a:lnTo>
                    <a:pt x="1004" y="214"/>
                  </a:lnTo>
                  <a:cubicBezTo>
                    <a:pt x="700" y="122"/>
                    <a:pt x="396" y="3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42"/>
            <p:cNvSpPr/>
            <p:nvPr/>
          </p:nvSpPr>
          <p:spPr>
            <a:xfrm>
              <a:off x="3749341" y="1924471"/>
              <a:ext cx="146759" cy="178179"/>
            </a:xfrm>
            <a:custGeom>
              <a:rect b="b" l="l" r="r" t="t"/>
              <a:pathLst>
                <a:path extrusionOk="0" h="3102" w="2555">
                  <a:moveTo>
                    <a:pt x="396" y="1"/>
                  </a:moveTo>
                  <a:lnTo>
                    <a:pt x="1" y="639"/>
                  </a:lnTo>
                  <a:cubicBezTo>
                    <a:pt x="913" y="1217"/>
                    <a:pt x="1551" y="2098"/>
                    <a:pt x="1825" y="3101"/>
                  </a:cubicBezTo>
                  <a:lnTo>
                    <a:pt x="2554" y="2919"/>
                  </a:lnTo>
                  <a:cubicBezTo>
                    <a:pt x="2220" y="1703"/>
                    <a:pt x="1460" y="670"/>
                    <a:pt x="3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42"/>
            <p:cNvSpPr/>
            <p:nvPr/>
          </p:nvSpPr>
          <p:spPr>
            <a:xfrm>
              <a:off x="3606202" y="2285875"/>
              <a:ext cx="15796" cy="227060"/>
            </a:xfrm>
            <a:custGeom>
              <a:rect b="b" l="l" r="r" t="t"/>
              <a:pathLst>
                <a:path extrusionOk="0" h="3953" w="275">
                  <a:moveTo>
                    <a:pt x="0" y="1"/>
                  </a:moveTo>
                  <a:lnTo>
                    <a:pt x="0" y="3952"/>
                  </a:lnTo>
                  <a:lnTo>
                    <a:pt x="274" y="3952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42"/>
            <p:cNvSpPr/>
            <p:nvPr/>
          </p:nvSpPr>
          <p:spPr>
            <a:xfrm>
              <a:off x="3436870" y="2270195"/>
              <a:ext cx="352682" cy="263650"/>
            </a:xfrm>
            <a:custGeom>
              <a:rect b="b" l="l" r="r" t="t"/>
              <a:pathLst>
                <a:path extrusionOk="0" h="4590" w="6140">
                  <a:moveTo>
                    <a:pt x="3070" y="0"/>
                  </a:moveTo>
                  <a:lnTo>
                    <a:pt x="2948" y="213"/>
                  </a:lnTo>
                  <a:cubicBezTo>
                    <a:pt x="2416" y="1198"/>
                    <a:pt x="1697" y="1670"/>
                    <a:pt x="771" y="1670"/>
                  </a:cubicBezTo>
                  <a:cubicBezTo>
                    <a:pt x="640" y="1670"/>
                    <a:pt x="505" y="1660"/>
                    <a:pt x="365" y="1642"/>
                  </a:cubicBezTo>
                  <a:lnTo>
                    <a:pt x="0" y="1581"/>
                  </a:lnTo>
                  <a:lnTo>
                    <a:pt x="2310" y="4590"/>
                  </a:lnTo>
                  <a:lnTo>
                    <a:pt x="2523" y="4408"/>
                  </a:lnTo>
                  <a:lnTo>
                    <a:pt x="638" y="1946"/>
                  </a:lnTo>
                  <a:lnTo>
                    <a:pt x="638" y="1946"/>
                  </a:lnTo>
                  <a:cubicBezTo>
                    <a:pt x="670" y="1946"/>
                    <a:pt x="701" y="1947"/>
                    <a:pt x="732" y="1947"/>
                  </a:cubicBezTo>
                  <a:cubicBezTo>
                    <a:pt x="1693" y="1947"/>
                    <a:pt x="2481" y="1491"/>
                    <a:pt x="3070" y="578"/>
                  </a:cubicBezTo>
                  <a:cubicBezTo>
                    <a:pt x="3648" y="1490"/>
                    <a:pt x="4468" y="1946"/>
                    <a:pt x="5502" y="1946"/>
                  </a:cubicBezTo>
                  <a:lnTo>
                    <a:pt x="5532" y="1946"/>
                  </a:lnTo>
                  <a:lnTo>
                    <a:pt x="3617" y="4408"/>
                  </a:lnTo>
                  <a:lnTo>
                    <a:pt x="3860" y="4590"/>
                  </a:lnTo>
                  <a:lnTo>
                    <a:pt x="6140" y="1611"/>
                  </a:lnTo>
                  <a:lnTo>
                    <a:pt x="5806" y="1642"/>
                  </a:lnTo>
                  <a:cubicBezTo>
                    <a:pt x="5707" y="1649"/>
                    <a:pt x="5611" y="1653"/>
                    <a:pt x="5518" y="1653"/>
                  </a:cubicBezTo>
                  <a:cubicBezTo>
                    <a:pt x="4481" y="1653"/>
                    <a:pt x="3721" y="1189"/>
                    <a:pt x="3192" y="213"/>
                  </a:cubicBezTo>
                  <a:lnTo>
                    <a:pt x="30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42"/>
            <p:cNvSpPr/>
            <p:nvPr/>
          </p:nvSpPr>
          <p:spPr>
            <a:xfrm>
              <a:off x="3536355" y="2498916"/>
              <a:ext cx="155433" cy="181625"/>
            </a:xfrm>
            <a:custGeom>
              <a:rect b="b" l="l" r="r" t="t"/>
              <a:pathLst>
                <a:path extrusionOk="0" h="3162" w="2706">
                  <a:moveTo>
                    <a:pt x="1338" y="0"/>
                  </a:moveTo>
                  <a:cubicBezTo>
                    <a:pt x="609" y="0"/>
                    <a:pt x="1" y="608"/>
                    <a:pt x="1" y="1368"/>
                  </a:cubicBezTo>
                  <a:lnTo>
                    <a:pt x="1" y="3161"/>
                  </a:lnTo>
                  <a:lnTo>
                    <a:pt x="2706" y="3161"/>
                  </a:lnTo>
                  <a:lnTo>
                    <a:pt x="2706" y="1368"/>
                  </a:lnTo>
                  <a:cubicBezTo>
                    <a:pt x="2706" y="608"/>
                    <a:pt x="2098" y="0"/>
                    <a:pt x="1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42"/>
            <p:cNvSpPr/>
            <p:nvPr/>
          </p:nvSpPr>
          <p:spPr>
            <a:xfrm>
              <a:off x="3564271" y="2535562"/>
              <a:ext cx="99601" cy="176398"/>
            </a:xfrm>
            <a:custGeom>
              <a:rect b="b" l="l" r="r" t="t"/>
              <a:pathLst>
                <a:path extrusionOk="0" h="3071" w="1734">
                  <a:moveTo>
                    <a:pt x="882" y="274"/>
                  </a:moveTo>
                  <a:cubicBezTo>
                    <a:pt x="1186" y="274"/>
                    <a:pt x="1460" y="547"/>
                    <a:pt x="1460" y="882"/>
                  </a:cubicBezTo>
                  <a:lnTo>
                    <a:pt x="1460" y="2797"/>
                  </a:lnTo>
                  <a:lnTo>
                    <a:pt x="275" y="2797"/>
                  </a:lnTo>
                  <a:lnTo>
                    <a:pt x="275" y="882"/>
                  </a:lnTo>
                  <a:cubicBezTo>
                    <a:pt x="275" y="547"/>
                    <a:pt x="548" y="274"/>
                    <a:pt x="882" y="274"/>
                  </a:cubicBezTo>
                  <a:close/>
                  <a:moveTo>
                    <a:pt x="852" y="0"/>
                  </a:moveTo>
                  <a:cubicBezTo>
                    <a:pt x="396" y="0"/>
                    <a:pt x="1" y="395"/>
                    <a:pt x="1" y="882"/>
                  </a:cubicBezTo>
                  <a:lnTo>
                    <a:pt x="1" y="3070"/>
                  </a:lnTo>
                  <a:lnTo>
                    <a:pt x="1734" y="3070"/>
                  </a:lnTo>
                  <a:lnTo>
                    <a:pt x="1734" y="882"/>
                  </a:lnTo>
                  <a:cubicBezTo>
                    <a:pt x="1734" y="395"/>
                    <a:pt x="1338" y="0"/>
                    <a:pt x="8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44" name="Google Shape;74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050" y="294588"/>
            <a:ext cx="4038600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43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18"/>
              <a:t>Project PEACE</a:t>
            </a:r>
            <a:endParaRPr sz="3718"/>
          </a:p>
        </p:txBody>
      </p:sp>
      <p:sp>
        <p:nvSpPr>
          <p:cNvPr id="750" name="Google Shape;750;p43"/>
          <p:cNvSpPr txBox="1"/>
          <p:nvPr>
            <p:ph idx="1" type="body"/>
          </p:nvPr>
        </p:nvSpPr>
        <p:spPr>
          <a:xfrm>
            <a:off x="1497600" y="1304425"/>
            <a:ext cx="6249300" cy="17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i="1" lang="en" sz="1800"/>
              <a:t>Promoting Employment After high school through Community </a:t>
            </a:r>
            <a:r>
              <a:rPr i="1" lang="en" sz="1800"/>
              <a:t>Expertise</a:t>
            </a:r>
            <a:r>
              <a:rPr i="1" lang="en" sz="1800"/>
              <a:t> </a:t>
            </a:r>
            <a:endParaRPr i="1" sz="18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Community-based capacity building project designed to increase the employment of persons with IDD</a:t>
            </a:r>
            <a:endParaRPr sz="18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800"/>
              <a:t>Grounded in the lived experiences of community members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43"/>
          <p:cNvSpPr/>
          <p:nvPr/>
        </p:nvSpPr>
        <p:spPr>
          <a:xfrm>
            <a:off x="221088" y="4003513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52" name="Google Shape;752;p43"/>
          <p:cNvGrpSpPr/>
          <p:nvPr/>
        </p:nvGrpSpPr>
        <p:grpSpPr>
          <a:xfrm rot="-430827">
            <a:off x="6457591" y="4307619"/>
            <a:ext cx="1878905" cy="366793"/>
            <a:chOff x="6822350" y="4172650"/>
            <a:chExt cx="1878824" cy="366778"/>
          </a:xfrm>
        </p:grpSpPr>
        <p:sp>
          <p:nvSpPr>
            <p:cNvPr id="753" name="Google Shape;753;p43"/>
            <p:cNvSpPr/>
            <p:nvPr/>
          </p:nvSpPr>
          <p:spPr>
            <a:xfrm>
              <a:off x="6822350" y="4172650"/>
              <a:ext cx="1878824" cy="366778"/>
            </a:xfrm>
            <a:custGeom>
              <a:rect b="b" l="l" r="r" t="t"/>
              <a:pathLst>
                <a:path extrusionOk="0" h="9150" w="46871">
                  <a:moveTo>
                    <a:pt x="4560" y="1"/>
                  </a:moveTo>
                  <a:cubicBezTo>
                    <a:pt x="2068" y="1"/>
                    <a:pt x="1" y="2037"/>
                    <a:pt x="1" y="4560"/>
                  </a:cubicBezTo>
                  <a:lnTo>
                    <a:pt x="1" y="4590"/>
                  </a:lnTo>
                  <a:cubicBezTo>
                    <a:pt x="1" y="7083"/>
                    <a:pt x="2068" y="9150"/>
                    <a:pt x="4560" y="9150"/>
                  </a:cubicBezTo>
                  <a:lnTo>
                    <a:pt x="42311" y="9150"/>
                  </a:lnTo>
                  <a:cubicBezTo>
                    <a:pt x="44804" y="9150"/>
                    <a:pt x="46871" y="7083"/>
                    <a:pt x="46871" y="4590"/>
                  </a:cubicBezTo>
                  <a:lnTo>
                    <a:pt x="46871" y="4560"/>
                  </a:lnTo>
                  <a:cubicBezTo>
                    <a:pt x="46871" y="2037"/>
                    <a:pt x="44804" y="1"/>
                    <a:pt x="42311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3"/>
            <p:cNvSpPr/>
            <p:nvPr/>
          </p:nvSpPr>
          <p:spPr>
            <a:xfrm>
              <a:off x="7008783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5" y="0"/>
                  </a:moveTo>
                  <a:cubicBezTo>
                    <a:pt x="2895" y="0"/>
                    <a:pt x="2736" y="91"/>
                    <a:pt x="267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31" y="5327"/>
                    <a:pt x="1263" y="5572"/>
                    <a:pt x="1513" y="5572"/>
                  </a:cubicBezTo>
                  <a:cubicBezTo>
                    <a:pt x="1587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3" y="4613"/>
                    <a:pt x="3207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1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4" y="0"/>
                    <a:pt x="3055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3"/>
            <p:cNvSpPr/>
            <p:nvPr/>
          </p:nvSpPr>
          <p:spPr>
            <a:xfrm>
              <a:off x="7324328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5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17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581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2" y="5572"/>
                    <a:pt x="4594" y="5572"/>
                  </a:cubicBezTo>
                  <a:cubicBezTo>
                    <a:pt x="4835" y="5572"/>
                    <a:pt x="5049" y="5327"/>
                    <a:pt x="495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682" y="3344"/>
                  </a:cubicBezTo>
                  <a:lnTo>
                    <a:pt x="5776" y="2523"/>
                  </a:lnTo>
                  <a:cubicBezTo>
                    <a:pt x="6080" y="2310"/>
                    <a:pt x="592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05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43"/>
            <p:cNvSpPr/>
            <p:nvPr/>
          </p:nvSpPr>
          <p:spPr>
            <a:xfrm>
              <a:off x="7639913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49" y="1581"/>
                  </a:lnTo>
                  <a:cubicBezTo>
                    <a:pt x="2189" y="1733"/>
                    <a:pt x="2037" y="1824"/>
                    <a:pt x="1885" y="1824"/>
                  </a:cubicBezTo>
                  <a:lnTo>
                    <a:pt x="51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20" y="3435"/>
                    <a:pt x="1581" y="3617"/>
                    <a:pt x="1520" y="3769"/>
                  </a:cubicBezTo>
                  <a:lnTo>
                    <a:pt x="1125" y="5046"/>
                  </a:lnTo>
                  <a:cubicBezTo>
                    <a:pt x="1031" y="5327"/>
                    <a:pt x="1244" y="5572"/>
                    <a:pt x="1486" y="5572"/>
                  </a:cubicBezTo>
                  <a:cubicBezTo>
                    <a:pt x="1558" y="5572"/>
                    <a:pt x="1633" y="5551"/>
                    <a:pt x="1702" y="5502"/>
                  </a:cubicBezTo>
                  <a:lnTo>
                    <a:pt x="2797" y="4681"/>
                  </a:lnTo>
                  <a:cubicBezTo>
                    <a:pt x="2873" y="4636"/>
                    <a:pt x="2956" y="4613"/>
                    <a:pt x="3036" y="4613"/>
                  </a:cubicBezTo>
                  <a:cubicBezTo>
                    <a:pt x="3116" y="4613"/>
                    <a:pt x="3192" y="4636"/>
                    <a:pt x="3252" y="4681"/>
                  </a:cubicBezTo>
                  <a:lnTo>
                    <a:pt x="4377" y="5502"/>
                  </a:lnTo>
                  <a:cubicBezTo>
                    <a:pt x="4447" y="5551"/>
                    <a:pt x="4521" y="5572"/>
                    <a:pt x="4593" y="5572"/>
                  </a:cubicBezTo>
                  <a:cubicBezTo>
                    <a:pt x="4835" y="5572"/>
                    <a:pt x="5048" y="5327"/>
                    <a:pt x="4955" y="5046"/>
                  </a:cubicBezTo>
                  <a:lnTo>
                    <a:pt x="4529" y="3769"/>
                  </a:lnTo>
                  <a:cubicBezTo>
                    <a:pt x="4499" y="3617"/>
                    <a:pt x="4559" y="3435"/>
                    <a:pt x="4681" y="3344"/>
                  </a:cubicBezTo>
                  <a:lnTo>
                    <a:pt x="5775" y="2523"/>
                  </a:lnTo>
                  <a:cubicBezTo>
                    <a:pt x="6079" y="2310"/>
                    <a:pt x="5927" y="1824"/>
                    <a:pt x="5563" y="1824"/>
                  </a:cubicBezTo>
                  <a:lnTo>
                    <a:pt x="4195" y="1824"/>
                  </a:lnTo>
                  <a:cubicBezTo>
                    <a:pt x="4012" y="1824"/>
                    <a:pt x="3891" y="1733"/>
                    <a:pt x="3830" y="1581"/>
                  </a:cubicBezTo>
                  <a:lnTo>
                    <a:pt x="3404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43"/>
            <p:cNvSpPr/>
            <p:nvPr/>
          </p:nvSpPr>
          <p:spPr>
            <a:xfrm>
              <a:off x="7954256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9" y="0"/>
                  </a:moveTo>
                  <a:cubicBezTo>
                    <a:pt x="2903" y="0"/>
                    <a:pt x="2751" y="91"/>
                    <a:pt x="270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83" y="1824"/>
                    <a:pt x="0" y="2310"/>
                    <a:pt x="304" y="2523"/>
                  </a:cubicBezTo>
                  <a:lnTo>
                    <a:pt x="1429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55" y="5327"/>
                    <a:pt x="1273" y="5572"/>
                    <a:pt x="1517" y="5572"/>
                  </a:cubicBezTo>
                  <a:cubicBezTo>
                    <a:pt x="1589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903" y="4636"/>
                    <a:pt x="2987" y="4613"/>
                    <a:pt x="3066" y="4613"/>
                  </a:cubicBezTo>
                  <a:cubicBezTo>
                    <a:pt x="3146" y="4613"/>
                    <a:pt x="3222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22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5" y="0"/>
                    <a:pt x="3059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43"/>
            <p:cNvSpPr/>
            <p:nvPr/>
          </p:nvSpPr>
          <p:spPr>
            <a:xfrm>
              <a:off x="8269801" y="4236024"/>
              <a:ext cx="244959" cy="223394"/>
            </a:xfrm>
            <a:custGeom>
              <a:rect b="b" l="l" r="r" t="t"/>
              <a:pathLst>
                <a:path extrusionOk="0" h="5573" w="6111">
                  <a:moveTo>
                    <a:pt x="3052" y="0"/>
                  </a:moveTo>
                  <a:cubicBezTo>
                    <a:pt x="2896" y="0"/>
                    <a:pt x="2736" y="91"/>
                    <a:pt x="2676" y="274"/>
                  </a:cubicBezTo>
                  <a:lnTo>
                    <a:pt x="228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48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612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8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3" y="5572"/>
                    <a:pt x="4598" y="5572"/>
                  </a:cubicBezTo>
                  <a:cubicBezTo>
                    <a:pt x="4848" y="5572"/>
                    <a:pt x="5079" y="5327"/>
                    <a:pt x="4986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1" y="1581"/>
                  </a:cubicBezTo>
                  <a:lnTo>
                    <a:pt x="3405" y="274"/>
                  </a:lnTo>
                  <a:cubicBezTo>
                    <a:pt x="3359" y="91"/>
                    <a:pt x="3207" y="0"/>
                    <a:pt x="3052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9" name="Google Shape;759;p43"/>
          <p:cNvSpPr/>
          <p:nvPr/>
        </p:nvSpPr>
        <p:spPr>
          <a:xfrm rot="-4424769">
            <a:off x="7428135" y="1330421"/>
            <a:ext cx="444443" cy="4073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0" name="Google Shape;760;p43"/>
          <p:cNvSpPr/>
          <p:nvPr/>
        </p:nvSpPr>
        <p:spPr>
          <a:xfrm rot="-1571578">
            <a:off x="7887498" y="1560811"/>
            <a:ext cx="419743" cy="384729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61" name="Google Shape;761;p43"/>
          <p:cNvGrpSpPr/>
          <p:nvPr/>
        </p:nvGrpSpPr>
        <p:grpSpPr>
          <a:xfrm rot="2015239">
            <a:off x="379027" y="496441"/>
            <a:ext cx="957545" cy="868244"/>
            <a:chOff x="5889976" y="452096"/>
            <a:chExt cx="952564" cy="863728"/>
          </a:xfrm>
        </p:grpSpPr>
        <p:sp>
          <p:nvSpPr>
            <p:cNvPr id="762" name="Google Shape;762;p43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43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3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3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6" name="Google Shape;766;p43"/>
          <p:cNvSpPr txBox="1"/>
          <p:nvPr/>
        </p:nvSpPr>
        <p:spPr>
          <a:xfrm>
            <a:off x="1109850" y="3476275"/>
            <a:ext cx="70767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Project PEACE was supported in part by grant number 90DNCE0004-01-00, from the U.S. Administration for Community Living, Department of Health  and Human Services, Washington, D.C. 20201.</a:t>
            </a:r>
            <a:endParaRPr sz="16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4"/>
          <p:cNvSpPr txBox="1"/>
          <p:nvPr>
            <p:ph idx="1" type="body"/>
          </p:nvPr>
        </p:nvSpPr>
        <p:spPr>
          <a:xfrm>
            <a:off x="707825" y="2036074"/>
            <a:ext cx="3401700" cy="217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participatory, qualitative research method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Designed to support those with the most complex needs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Students take photos of their Work-Based Learning (WBL) experiences </a:t>
            </a:r>
            <a:r>
              <a:rPr lang="en"/>
              <a:t>to communic</a:t>
            </a:r>
            <a:r>
              <a:rPr lang="en"/>
              <a:t>ate their strengths, preferences, interests, and needs around employment</a:t>
            </a:r>
            <a:endParaRPr/>
          </a:p>
        </p:txBody>
      </p:sp>
      <p:sp>
        <p:nvSpPr>
          <p:cNvPr id="772" name="Google Shape;772;p44"/>
          <p:cNvSpPr txBox="1"/>
          <p:nvPr>
            <p:ph type="title"/>
          </p:nvPr>
        </p:nvSpPr>
        <p:spPr>
          <a:xfrm>
            <a:off x="707823" y="1385275"/>
            <a:ext cx="34017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What is photovoice?</a:t>
            </a:r>
            <a:endParaRPr sz="2500"/>
          </a:p>
        </p:txBody>
      </p:sp>
      <p:grpSp>
        <p:nvGrpSpPr>
          <p:cNvPr id="773" name="Google Shape;773;p44"/>
          <p:cNvGrpSpPr/>
          <p:nvPr/>
        </p:nvGrpSpPr>
        <p:grpSpPr>
          <a:xfrm>
            <a:off x="941775" y="118250"/>
            <a:ext cx="2845825" cy="1197600"/>
            <a:chOff x="5985500" y="3859950"/>
            <a:chExt cx="2845825" cy="1197600"/>
          </a:xfrm>
        </p:grpSpPr>
        <p:sp>
          <p:nvSpPr>
            <p:cNvPr id="774" name="Google Shape;774;p44"/>
            <p:cNvSpPr/>
            <p:nvPr/>
          </p:nvSpPr>
          <p:spPr>
            <a:xfrm>
              <a:off x="5985500" y="3864500"/>
              <a:ext cx="2839725" cy="1193050"/>
            </a:xfrm>
            <a:custGeom>
              <a:rect b="b" l="l" r="r" t="t"/>
              <a:pathLst>
                <a:path extrusionOk="0" h="47722" w="113589">
                  <a:moveTo>
                    <a:pt x="112525" y="0"/>
                  </a:moveTo>
                  <a:lnTo>
                    <a:pt x="92981" y="19545"/>
                  </a:lnTo>
                  <a:lnTo>
                    <a:pt x="69637" y="19545"/>
                  </a:lnTo>
                  <a:lnTo>
                    <a:pt x="63102" y="26080"/>
                  </a:lnTo>
                  <a:lnTo>
                    <a:pt x="37387" y="26080"/>
                  </a:lnTo>
                  <a:lnTo>
                    <a:pt x="25198" y="38299"/>
                  </a:lnTo>
                  <a:lnTo>
                    <a:pt x="8359" y="38299"/>
                  </a:lnTo>
                  <a:lnTo>
                    <a:pt x="0" y="46658"/>
                  </a:lnTo>
                  <a:lnTo>
                    <a:pt x="1095" y="47721"/>
                  </a:lnTo>
                  <a:lnTo>
                    <a:pt x="8997" y="39819"/>
                  </a:lnTo>
                  <a:lnTo>
                    <a:pt x="25806" y="39819"/>
                  </a:lnTo>
                  <a:lnTo>
                    <a:pt x="38025" y="27600"/>
                  </a:lnTo>
                  <a:lnTo>
                    <a:pt x="63710" y="27600"/>
                  </a:lnTo>
                  <a:lnTo>
                    <a:pt x="70245" y="21065"/>
                  </a:lnTo>
                  <a:lnTo>
                    <a:pt x="93589" y="21065"/>
                  </a:lnTo>
                  <a:lnTo>
                    <a:pt x="113589" y="1064"/>
                  </a:lnTo>
                  <a:lnTo>
                    <a:pt x="11252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44"/>
            <p:cNvSpPr/>
            <p:nvPr/>
          </p:nvSpPr>
          <p:spPr>
            <a:xfrm>
              <a:off x="8611675" y="3859950"/>
              <a:ext cx="219650" cy="221150"/>
            </a:xfrm>
            <a:custGeom>
              <a:rect b="b" l="l" r="r" t="t"/>
              <a:pathLst>
                <a:path extrusionOk="0" h="8846" w="8786">
                  <a:moveTo>
                    <a:pt x="1" y="0"/>
                  </a:moveTo>
                  <a:lnTo>
                    <a:pt x="1" y="1520"/>
                  </a:lnTo>
                  <a:lnTo>
                    <a:pt x="7265" y="1520"/>
                  </a:lnTo>
                  <a:lnTo>
                    <a:pt x="7265" y="8845"/>
                  </a:lnTo>
                  <a:lnTo>
                    <a:pt x="8785" y="8845"/>
                  </a:lnTo>
                  <a:lnTo>
                    <a:pt x="8785" y="0"/>
                  </a:lnTo>
                  <a:close/>
                </a:path>
              </a:pathLst>
            </a:custGeom>
            <a:solidFill>
              <a:srgbClr val="512944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4"/>
            <p:cNvSpPr/>
            <p:nvPr/>
          </p:nvSpPr>
          <p:spPr>
            <a:xfrm>
              <a:off x="6138225" y="478625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3" y="5107"/>
                    <a:pt x="5107" y="3952"/>
                    <a:pt x="5107" y="2553"/>
                  </a:cubicBezTo>
                  <a:cubicBezTo>
                    <a:pt x="5107" y="1125"/>
                    <a:pt x="3983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4"/>
            <p:cNvSpPr/>
            <p:nvPr/>
          </p:nvSpPr>
          <p:spPr>
            <a:xfrm>
              <a:off x="6553900" y="4786250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55" y="0"/>
                    <a:pt x="0" y="1125"/>
                    <a:pt x="0" y="2553"/>
                  </a:cubicBezTo>
                  <a:cubicBezTo>
                    <a:pt x="0" y="3952"/>
                    <a:pt x="1155" y="5107"/>
                    <a:pt x="2553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44"/>
            <p:cNvSpPr/>
            <p:nvPr/>
          </p:nvSpPr>
          <p:spPr>
            <a:xfrm>
              <a:off x="6857850" y="4469375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56" y="0"/>
                    <a:pt x="1" y="1125"/>
                    <a:pt x="1" y="2553"/>
                  </a:cubicBezTo>
                  <a:cubicBezTo>
                    <a:pt x="1" y="3952"/>
                    <a:pt x="1156" y="5107"/>
                    <a:pt x="2554" y="5107"/>
                  </a:cubicBezTo>
                  <a:cubicBezTo>
                    <a:pt x="3982" y="5107"/>
                    <a:pt x="5107" y="3952"/>
                    <a:pt x="5107" y="2553"/>
                  </a:cubicBezTo>
                  <a:cubicBezTo>
                    <a:pt x="5107" y="1125"/>
                    <a:pt x="398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44"/>
            <p:cNvSpPr/>
            <p:nvPr/>
          </p:nvSpPr>
          <p:spPr>
            <a:xfrm>
              <a:off x="7498450" y="4469375"/>
              <a:ext cx="127675" cy="127675"/>
            </a:xfrm>
            <a:custGeom>
              <a:rect b="b" l="l" r="r" t="t"/>
              <a:pathLst>
                <a:path extrusionOk="0" h="5107" w="5107">
                  <a:moveTo>
                    <a:pt x="2553" y="0"/>
                  </a:moveTo>
                  <a:cubicBezTo>
                    <a:pt x="1125" y="0"/>
                    <a:pt x="0" y="1125"/>
                    <a:pt x="0" y="2553"/>
                  </a:cubicBezTo>
                  <a:cubicBezTo>
                    <a:pt x="0" y="3952"/>
                    <a:pt x="1125" y="5107"/>
                    <a:pt x="2553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25"/>
                    <a:pt x="3952" y="0"/>
                    <a:pt x="2553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4"/>
            <p:cNvSpPr/>
            <p:nvPr/>
          </p:nvSpPr>
          <p:spPr>
            <a:xfrm>
              <a:off x="7674725" y="4306000"/>
              <a:ext cx="127700" cy="127675"/>
            </a:xfrm>
            <a:custGeom>
              <a:rect b="b" l="l" r="r" t="t"/>
              <a:pathLst>
                <a:path extrusionOk="0" h="5107" w="5108">
                  <a:moveTo>
                    <a:pt x="2554" y="0"/>
                  </a:moveTo>
                  <a:cubicBezTo>
                    <a:pt x="1126" y="0"/>
                    <a:pt x="1" y="1155"/>
                    <a:pt x="1" y="2553"/>
                  </a:cubicBezTo>
                  <a:cubicBezTo>
                    <a:pt x="1" y="3952"/>
                    <a:pt x="1126" y="5107"/>
                    <a:pt x="2554" y="5107"/>
                  </a:cubicBezTo>
                  <a:cubicBezTo>
                    <a:pt x="3952" y="5107"/>
                    <a:pt x="5107" y="3952"/>
                    <a:pt x="5107" y="2553"/>
                  </a:cubicBezTo>
                  <a:cubicBezTo>
                    <a:pt x="5107" y="1155"/>
                    <a:pt x="3952" y="0"/>
                    <a:pt x="255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4"/>
            <p:cNvSpPr/>
            <p:nvPr/>
          </p:nvSpPr>
          <p:spPr>
            <a:xfrm>
              <a:off x="8250725" y="4306000"/>
              <a:ext cx="128450" cy="127675"/>
            </a:xfrm>
            <a:custGeom>
              <a:rect b="b" l="l" r="r" t="t"/>
              <a:pathLst>
                <a:path extrusionOk="0" h="5107" w="5138">
                  <a:moveTo>
                    <a:pt x="2584" y="0"/>
                  </a:moveTo>
                  <a:cubicBezTo>
                    <a:pt x="1156" y="0"/>
                    <a:pt x="1" y="1155"/>
                    <a:pt x="1" y="2553"/>
                  </a:cubicBezTo>
                  <a:cubicBezTo>
                    <a:pt x="1" y="3952"/>
                    <a:pt x="1156" y="5107"/>
                    <a:pt x="2584" y="5107"/>
                  </a:cubicBezTo>
                  <a:cubicBezTo>
                    <a:pt x="3983" y="5107"/>
                    <a:pt x="5138" y="3952"/>
                    <a:pt x="5138" y="2553"/>
                  </a:cubicBezTo>
                  <a:cubicBezTo>
                    <a:pt x="5138" y="1155"/>
                    <a:pt x="3983" y="0"/>
                    <a:pt x="2584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82" name="Google Shape;782;p44"/>
          <p:cNvSpPr/>
          <p:nvPr/>
        </p:nvSpPr>
        <p:spPr>
          <a:xfrm rot="-5827024">
            <a:off x="5941208" y="71956"/>
            <a:ext cx="988876" cy="988816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83" name="Google Shape;783;p44"/>
          <p:cNvGrpSpPr/>
          <p:nvPr/>
        </p:nvGrpSpPr>
        <p:grpSpPr>
          <a:xfrm rot="-913822">
            <a:off x="3921741" y="4114738"/>
            <a:ext cx="1018144" cy="711728"/>
            <a:chOff x="135700" y="1601500"/>
            <a:chExt cx="1166450" cy="815400"/>
          </a:xfrm>
        </p:grpSpPr>
        <p:sp>
          <p:nvSpPr>
            <p:cNvPr id="784" name="Google Shape;784;p44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4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4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44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44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44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0" name="Google Shape;790;p44"/>
          <p:cNvSpPr/>
          <p:nvPr/>
        </p:nvSpPr>
        <p:spPr>
          <a:xfrm rot="-5091549">
            <a:off x="8538524" y="4261217"/>
            <a:ext cx="444442" cy="40738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1" name="Google Shape;79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6900" y="1293625"/>
            <a:ext cx="2845825" cy="2867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45"/>
          <p:cNvSpPr txBox="1"/>
          <p:nvPr>
            <p:ph type="title"/>
          </p:nvPr>
        </p:nvSpPr>
        <p:spPr>
          <a:xfrm>
            <a:off x="754500" y="304050"/>
            <a:ext cx="7635000" cy="433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18"/>
              <a:t>Why use Photovoice?</a:t>
            </a:r>
            <a:endParaRPr sz="3718"/>
          </a:p>
        </p:txBody>
      </p:sp>
      <p:sp>
        <p:nvSpPr>
          <p:cNvPr id="797" name="Google Shape;797;p45"/>
          <p:cNvSpPr txBox="1"/>
          <p:nvPr>
            <p:ph idx="1" type="body"/>
          </p:nvPr>
        </p:nvSpPr>
        <p:spPr>
          <a:xfrm>
            <a:off x="1312000" y="1111350"/>
            <a:ext cx="6249300" cy="17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venir"/>
              <a:buChar char="●"/>
            </a:pPr>
            <a: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Participants feel empowered and enriched by being involved in a creative research project, while building social relationships among those involved. </a:t>
            </a:r>
            <a:b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</a:br>
            <a:endParaRPr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venir"/>
              <a:buChar char="●"/>
            </a:pPr>
            <a: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To address personal doubts, such as ‘I can’t draw’, or ‘I’m not creative’ participants are supplied with the means of taking photos. 	 </a:t>
            </a:r>
            <a:b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</a:br>
            <a:endParaRPr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venir"/>
              <a:buChar char="●"/>
            </a:pPr>
            <a: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Participants learn new skills which enable them to tell their stories and communicate these to each other and the wider public. </a:t>
            </a:r>
            <a:b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</a:br>
            <a:endParaRPr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venir"/>
              <a:buChar char="●"/>
            </a:pPr>
            <a: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Photographs capture the lived experience of participants and give insight and deeper understanding about their world.   </a:t>
            </a:r>
            <a:b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venir"/>
              <a:buChar char="●"/>
            </a:pPr>
            <a:r>
              <a:rPr lang="en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Participants choose the most important images with optional caption.</a:t>
            </a:r>
            <a:endParaRPr i="1"/>
          </a:p>
        </p:txBody>
      </p:sp>
      <p:sp>
        <p:nvSpPr>
          <p:cNvPr id="798" name="Google Shape;798;p45"/>
          <p:cNvSpPr/>
          <p:nvPr/>
        </p:nvSpPr>
        <p:spPr>
          <a:xfrm>
            <a:off x="221088" y="4003513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99" name="Google Shape;799;p45"/>
          <p:cNvGrpSpPr/>
          <p:nvPr/>
        </p:nvGrpSpPr>
        <p:grpSpPr>
          <a:xfrm rot="-430827">
            <a:off x="7249541" y="3865719"/>
            <a:ext cx="1878905" cy="366793"/>
            <a:chOff x="6822350" y="4172650"/>
            <a:chExt cx="1878824" cy="366778"/>
          </a:xfrm>
        </p:grpSpPr>
        <p:sp>
          <p:nvSpPr>
            <p:cNvPr id="800" name="Google Shape;800;p45"/>
            <p:cNvSpPr/>
            <p:nvPr/>
          </p:nvSpPr>
          <p:spPr>
            <a:xfrm>
              <a:off x="6822350" y="4172650"/>
              <a:ext cx="1878824" cy="366778"/>
            </a:xfrm>
            <a:custGeom>
              <a:rect b="b" l="l" r="r" t="t"/>
              <a:pathLst>
                <a:path extrusionOk="0" h="9150" w="46871">
                  <a:moveTo>
                    <a:pt x="4560" y="1"/>
                  </a:moveTo>
                  <a:cubicBezTo>
                    <a:pt x="2068" y="1"/>
                    <a:pt x="1" y="2037"/>
                    <a:pt x="1" y="4560"/>
                  </a:cubicBezTo>
                  <a:lnTo>
                    <a:pt x="1" y="4590"/>
                  </a:lnTo>
                  <a:cubicBezTo>
                    <a:pt x="1" y="7083"/>
                    <a:pt x="2068" y="9150"/>
                    <a:pt x="4560" y="9150"/>
                  </a:cubicBezTo>
                  <a:lnTo>
                    <a:pt x="42311" y="9150"/>
                  </a:lnTo>
                  <a:cubicBezTo>
                    <a:pt x="44804" y="9150"/>
                    <a:pt x="46871" y="7083"/>
                    <a:pt x="46871" y="4590"/>
                  </a:cubicBezTo>
                  <a:lnTo>
                    <a:pt x="46871" y="4560"/>
                  </a:lnTo>
                  <a:cubicBezTo>
                    <a:pt x="46871" y="2037"/>
                    <a:pt x="44804" y="1"/>
                    <a:pt x="42311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45"/>
            <p:cNvSpPr/>
            <p:nvPr/>
          </p:nvSpPr>
          <p:spPr>
            <a:xfrm>
              <a:off x="7008783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5" y="0"/>
                  </a:moveTo>
                  <a:cubicBezTo>
                    <a:pt x="2895" y="0"/>
                    <a:pt x="2736" y="91"/>
                    <a:pt x="267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31" y="5327"/>
                    <a:pt x="1263" y="5572"/>
                    <a:pt x="1513" y="5572"/>
                  </a:cubicBezTo>
                  <a:cubicBezTo>
                    <a:pt x="1587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3" y="4613"/>
                    <a:pt x="3207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1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4" y="0"/>
                    <a:pt x="3055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45"/>
            <p:cNvSpPr/>
            <p:nvPr/>
          </p:nvSpPr>
          <p:spPr>
            <a:xfrm>
              <a:off x="7324328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5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17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581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7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2" y="5572"/>
                    <a:pt x="4594" y="5572"/>
                  </a:cubicBezTo>
                  <a:cubicBezTo>
                    <a:pt x="4835" y="5572"/>
                    <a:pt x="5049" y="5327"/>
                    <a:pt x="495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682" y="3344"/>
                  </a:cubicBezTo>
                  <a:lnTo>
                    <a:pt x="5776" y="2523"/>
                  </a:lnTo>
                  <a:cubicBezTo>
                    <a:pt x="6080" y="2310"/>
                    <a:pt x="592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05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45"/>
            <p:cNvSpPr/>
            <p:nvPr/>
          </p:nvSpPr>
          <p:spPr>
            <a:xfrm>
              <a:off x="7639913" y="4236024"/>
              <a:ext cx="243717" cy="223394"/>
            </a:xfrm>
            <a:custGeom>
              <a:rect b="b" l="l" r="r" t="t"/>
              <a:pathLst>
                <a:path extrusionOk="0" h="5573" w="6080">
                  <a:moveTo>
                    <a:pt x="3040" y="0"/>
                  </a:moveTo>
                  <a:cubicBezTo>
                    <a:pt x="2888" y="0"/>
                    <a:pt x="2736" y="91"/>
                    <a:pt x="2675" y="274"/>
                  </a:cubicBezTo>
                  <a:lnTo>
                    <a:pt x="2249" y="1581"/>
                  </a:lnTo>
                  <a:cubicBezTo>
                    <a:pt x="2189" y="1733"/>
                    <a:pt x="2037" y="1824"/>
                    <a:pt x="1885" y="1824"/>
                  </a:cubicBezTo>
                  <a:lnTo>
                    <a:pt x="517" y="1824"/>
                  </a:lnTo>
                  <a:cubicBezTo>
                    <a:pt x="152" y="1824"/>
                    <a:pt x="0" y="2310"/>
                    <a:pt x="304" y="2523"/>
                  </a:cubicBezTo>
                  <a:lnTo>
                    <a:pt x="1398" y="3344"/>
                  </a:lnTo>
                  <a:cubicBezTo>
                    <a:pt x="1520" y="3435"/>
                    <a:pt x="1581" y="3617"/>
                    <a:pt x="1520" y="3769"/>
                  </a:cubicBezTo>
                  <a:lnTo>
                    <a:pt x="1125" y="5046"/>
                  </a:lnTo>
                  <a:cubicBezTo>
                    <a:pt x="1031" y="5327"/>
                    <a:pt x="1244" y="5572"/>
                    <a:pt x="1486" y="5572"/>
                  </a:cubicBezTo>
                  <a:cubicBezTo>
                    <a:pt x="1558" y="5572"/>
                    <a:pt x="1633" y="5551"/>
                    <a:pt x="1702" y="5502"/>
                  </a:cubicBezTo>
                  <a:lnTo>
                    <a:pt x="2797" y="4681"/>
                  </a:lnTo>
                  <a:cubicBezTo>
                    <a:pt x="2873" y="4636"/>
                    <a:pt x="2956" y="4613"/>
                    <a:pt x="3036" y="4613"/>
                  </a:cubicBezTo>
                  <a:cubicBezTo>
                    <a:pt x="3116" y="4613"/>
                    <a:pt x="3192" y="4636"/>
                    <a:pt x="3252" y="4681"/>
                  </a:cubicBezTo>
                  <a:lnTo>
                    <a:pt x="4377" y="5502"/>
                  </a:lnTo>
                  <a:cubicBezTo>
                    <a:pt x="4447" y="5551"/>
                    <a:pt x="4521" y="5572"/>
                    <a:pt x="4593" y="5572"/>
                  </a:cubicBezTo>
                  <a:cubicBezTo>
                    <a:pt x="4835" y="5572"/>
                    <a:pt x="5048" y="5327"/>
                    <a:pt x="4955" y="5046"/>
                  </a:cubicBezTo>
                  <a:lnTo>
                    <a:pt x="4529" y="3769"/>
                  </a:lnTo>
                  <a:cubicBezTo>
                    <a:pt x="4499" y="3617"/>
                    <a:pt x="4559" y="3435"/>
                    <a:pt x="4681" y="3344"/>
                  </a:cubicBezTo>
                  <a:lnTo>
                    <a:pt x="5775" y="2523"/>
                  </a:lnTo>
                  <a:cubicBezTo>
                    <a:pt x="6079" y="2310"/>
                    <a:pt x="5927" y="1824"/>
                    <a:pt x="5563" y="1824"/>
                  </a:cubicBezTo>
                  <a:lnTo>
                    <a:pt x="4195" y="1824"/>
                  </a:lnTo>
                  <a:cubicBezTo>
                    <a:pt x="4012" y="1824"/>
                    <a:pt x="3891" y="1733"/>
                    <a:pt x="3830" y="1581"/>
                  </a:cubicBezTo>
                  <a:lnTo>
                    <a:pt x="3404" y="274"/>
                  </a:lnTo>
                  <a:cubicBezTo>
                    <a:pt x="3344" y="91"/>
                    <a:pt x="3192" y="0"/>
                    <a:pt x="3040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45"/>
            <p:cNvSpPr/>
            <p:nvPr/>
          </p:nvSpPr>
          <p:spPr>
            <a:xfrm>
              <a:off x="7954256" y="4236024"/>
              <a:ext cx="244919" cy="223394"/>
            </a:xfrm>
            <a:custGeom>
              <a:rect b="b" l="l" r="r" t="t"/>
              <a:pathLst>
                <a:path extrusionOk="0" h="5573" w="6110">
                  <a:moveTo>
                    <a:pt x="3059" y="0"/>
                  </a:moveTo>
                  <a:cubicBezTo>
                    <a:pt x="2903" y="0"/>
                    <a:pt x="2751" y="91"/>
                    <a:pt x="2705" y="274"/>
                  </a:cubicBezTo>
                  <a:lnTo>
                    <a:pt x="2280" y="1581"/>
                  </a:lnTo>
                  <a:cubicBezTo>
                    <a:pt x="2219" y="1733"/>
                    <a:pt x="2067" y="1824"/>
                    <a:pt x="1915" y="1824"/>
                  </a:cubicBezTo>
                  <a:lnTo>
                    <a:pt x="547" y="1824"/>
                  </a:lnTo>
                  <a:cubicBezTo>
                    <a:pt x="183" y="1824"/>
                    <a:pt x="0" y="2310"/>
                    <a:pt x="304" y="2523"/>
                  </a:cubicBezTo>
                  <a:lnTo>
                    <a:pt x="1429" y="3344"/>
                  </a:lnTo>
                  <a:cubicBezTo>
                    <a:pt x="1550" y="3435"/>
                    <a:pt x="1611" y="3617"/>
                    <a:pt x="1550" y="3769"/>
                  </a:cubicBezTo>
                  <a:lnTo>
                    <a:pt x="1125" y="5046"/>
                  </a:lnTo>
                  <a:cubicBezTo>
                    <a:pt x="1055" y="5327"/>
                    <a:pt x="1273" y="5572"/>
                    <a:pt x="1517" y="5572"/>
                  </a:cubicBezTo>
                  <a:cubicBezTo>
                    <a:pt x="1589" y="5572"/>
                    <a:pt x="1663" y="5551"/>
                    <a:pt x="1733" y="5502"/>
                  </a:cubicBezTo>
                  <a:lnTo>
                    <a:pt x="2827" y="4681"/>
                  </a:lnTo>
                  <a:cubicBezTo>
                    <a:pt x="2903" y="4636"/>
                    <a:pt x="2987" y="4613"/>
                    <a:pt x="3066" y="4613"/>
                  </a:cubicBezTo>
                  <a:cubicBezTo>
                    <a:pt x="3146" y="4613"/>
                    <a:pt x="3222" y="4636"/>
                    <a:pt x="3283" y="4681"/>
                  </a:cubicBezTo>
                  <a:lnTo>
                    <a:pt x="4377" y="5502"/>
                  </a:lnTo>
                  <a:cubicBezTo>
                    <a:pt x="4447" y="5551"/>
                    <a:pt x="4523" y="5572"/>
                    <a:pt x="4597" y="5572"/>
                  </a:cubicBezTo>
                  <a:cubicBezTo>
                    <a:pt x="4847" y="5572"/>
                    <a:pt x="5079" y="5327"/>
                    <a:pt x="4985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225" y="1824"/>
                  </a:lnTo>
                  <a:cubicBezTo>
                    <a:pt x="4043" y="1824"/>
                    <a:pt x="3891" y="1733"/>
                    <a:pt x="3830" y="1581"/>
                  </a:cubicBezTo>
                  <a:lnTo>
                    <a:pt x="3435" y="274"/>
                  </a:lnTo>
                  <a:cubicBezTo>
                    <a:pt x="3374" y="91"/>
                    <a:pt x="3215" y="0"/>
                    <a:pt x="3059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45"/>
            <p:cNvSpPr/>
            <p:nvPr/>
          </p:nvSpPr>
          <p:spPr>
            <a:xfrm>
              <a:off x="8269801" y="4236024"/>
              <a:ext cx="244959" cy="223394"/>
            </a:xfrm>
            <a:custGeom>
              <a:rect b="b" l="l" r="r" t="t"/>
              <a:pathLst>
                <a:path extrusionOk="0" h="5573" w="6111">
                  <a:moveTo>
                    <a:pt x="3052" y="0"/>
                  </a:moveTo>
                  <a:cubicBezTo>
                    <a:pt x="2896" y="0"/>
                    <a:pt x="2736" y="91"/>
                    <a:pt x="2676" y="274"/>
                  </a:cubicBezTo>
                  <a:lnTo>
                    <a:pt x="2280" y="1581"/>
                  </a:lnTo>
                  <a:cubicBezTo>
                    <a:pt x="2220" y="1733"/>
                    <a:pt x="2068" y="1824"/>
                    <a:pt x="1885" y="1824"/>
                  </a:cubicBezTo>
                  <a:lnTo>
                    <a:pt x="548" y="1824"/>
                  </a:lnTo>
                  <a:cubicBezTo>
                    <a:pt x="153" y="1824"/>
                    <a:pt x="1" y="2310"/>
                    <a:pt x="305" y="2523"/>
                  </a:cubicBezTo>
                  <a:lnTo>
                    <a:pt x="1399" y="3344"/>
                  </a:lnTo>
                  <a:cubicBezTo>
                    <a:pt x="1551" y="3435"/>
                    <a:pt x="1612" y="3617"/>
                    <a:pt x="1551" y="3769"/>
                  </a:cubicBezTo>
                  <a:lnTo>
                    <a:pt x="1125" y="5046"/>
                  </a:lnTo>
                  <a:cubicBezTo>
                    <a:pt x="1032" y="5327"/>
                    <a:pt x="1263" y="5572"/>
                    <a:pt x="1513" y="5572"/>
                  </a:cubicBezTo>
                  <a:cubicBezTo>
                    <a:pt x="1588" y="5572"/>
                    <a:pt x="1664" y="5551"/>
                    <a:pt x="1733" y="5502"/>
                  </a:cubicBezTo>
                  <a:lnTo>
                    <a:pt x="2828" y="4681"/>
                  </a:lnTo>
                  <a:cubicBezTo>
                    <a:pt x="2888" y="4636"/>
                    <a:pt x="2964" y="4613"/>
                    <a:pt x="3044" y="4613"/>
                  </a:cubicBezTo>
                  <a:cubicBezTo>
                    <a:pt x="3124" y="4613"/>
                    <a:pt x="3207" y="4636"/>
                    <a:pt x="3283" y="4681"/>
                  </a:cubicBezTo>
                  <a:lnTo>
                    <a:pt x="4378" y="5502"/>
                  </a:lnTo>
                  <a:cubicBezTo>
                    <a:pt x="4447" y="5551"/>
                    <a:pt x="4523" y="5572"/>
                    <a:pt x="4598" y="5572"/>
                  </a:cubicBezTo>
                  <a:cubicBezTo>
                    <a:pt x="4848" y="5572"/>
                    <a:pt x="5079" y="5327"/>
                    <a:pt x="4986" y="5046"/>
                  </a:cubicBezTo>
                  <a:lnTo>
                    <a:pt x="4560" y="3769"/>
                  </a:lnTo>
                  <a:cubicBezTo>
                    <a:pt x="4499" y="3617"/>
                    <a:pt x="4560" y="3435"/>
                    <a:pt x="4712" y="3344"/>
                  </a:cubicBezTo>
                  <a:lnTo>
                    <a:pt x="5806" y="2523"/>
                  </a:lnTo>
                  <a:cubicBezTo>
                    <a:pt x="6110" y="2310"/>
                    <a:pt x="5958" y="1824"/>
                    <a:pt x="5563" y="1824"/>
                  </a:cubicBezTo>
                  <a:lnTo>
                    <a:pt x="4195" y="1824"/>
                  </a:lnTo>
                  <a:cubicBezTo>
                    <a:pt x="4043" y="1824"/>
                    <a:pt x="3891" y="1733"/>
                    <a:pt x="3831" y="1581"/>
                  </a:cubicBezTo>
                  <a:lnTo>
                    <a:pt x="3405" y="274"/>
                  </a:lnTo>
                  <a:cubicBezTo>
                    <a:pt x="3359" y="91"/>
                    <a:pt x="3207" y="0"/>
                    <a:pt x="3052" y="0"/>
                  </a:cubicBezTo>
                  <a:close/>
                </a:path>
              </a:pathLst>
            </a:custGeom>
            <a:solidFill>
              <a:srgbClr val="F8BC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6" name="Google Shape;806;p45"/>
          <p:cNvSpPr/>
          <p:nvPr/>
        </p:nvSpPr>
        <p:spPr>
          <a:xfrm rot="-4424769">
            <a:off x="7428135" y="1330421"/>
            <a:ext cx="444443" cy="4073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45"/>
          <p:cNvSpPr/>
          <p:nvPr/>
        </p:nvSpPr>
        <p:spPr>
          <a:xfrm rot="-1571578">
            <a:off x="7887498" y="1560811"/>
            <a:ext cx="419743" cy="384729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8" name="Google Shape;808;p45"/>
          <p:cNvGrpSpPr/>
          <p:nvPr/>
        </p:nvGrpSpPr>
        <p:grpSpPr>
          <a:xfrm rot="2015239">
            <a:off x="379027" y="496441"/>
            <a:ext cx="957545" cy="868244"/>
            <a:chOff x="5889976" y="452096"/>
            <a:chExt cx="952564" cy="863728"/>
          </a:xfrm>
        </p:grpSpPr>
        <p:sp>
          <p:nvSpPr>
            <p:cNvPr id="809" name="Google Shape;809;p45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45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45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45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46"/>
          <p:cNvSpPr txBox="1"/>
          <p:nvPr>
            <p:ph idx="1" type="body"/>
          </p:nvPr>
        </p:nvSpPr>
        <p:spPr>
          <a:xfrm>
            <a:off x="854575" y="985350"/>
            <a:ext cx="7556100" cy="312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venir"/>
              <a:buChar char="●"/>
            </a:pPr>
            <a:r>
              <a:rPr lang="en" sz="13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Photovoice gives students a visual resume of their experiences to market themselves for potential employers and community partners in order to increase future employment opportunities. </a:t>
            </a:r>
            <a:br>
              <a:rPr lang="en" sz="13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1300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venir"/>
              <a:buChar char="●"/>
            </a:pPr>
            <a:r>
              <a:rPr lang="en" sz="13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With Photovoice, participants build confidence and learn self-advocacy and communication skills through photography and storytelling training.</a:t>
            </a:r>
            <a:br>
              <a:rPr lang="en" sz="13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1300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venir"/>
              <a:buChar char="●"/>
            </a:pPr>
            <a:r>
              <a:rPr lang="en" sz="13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Visual images can be a powerful communication tool, challenging stereotypes and providing a platform for more intense and emotionally engaging reflection around careers. </a:t>
            </a:r>
            <a:br>
              <a:rPr lang="en" sz="13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</a:br>
            <a:endParaRPr sz="1300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venir"/>
              <a:buChar char="●"/>
            </a:pPr>
            <a:r>
              <a:rPr lang="en" sz="1300">
                <a:solidFill>
                  <a:srgbClr val="595959"/>
                </a:solidFill>
                <a:latin typeface="Avenir"/>
                <a:ea typeface="Avenir"/>
                <a:cs typeface="Avenir"/>
                <a:sym typeface="Avenir"/>
              </a:rPr>
              <a:t>The Photovoice project challenges the myth that students with disabilities are not interested in employment or have difficulty with being employed.</a:t>
            </a:r>
            <a:endParaRPr sz="1300">
              <a:solidFill>
                <a:srgbClr val="595959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46"/>
          <p:cNvSpPr txBox="1"/>
          <p:nvPr>
            <p:ph type="title"/>
          </p:nvPr>
        </p:nvSpPr>
        <p:spPr>
          <a:xfrm>
            <a:off x="1311777" y="399750"/>
            <a:ext cx="67422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How does it relate to Career Exploration?</a:t>
            </a:r>
            <a:endParaRPr sz="2500"/>
          </a:p>
        </p:txBody>
      </p:sp>
      <p:sp>
        <p:nvSpPr>
          <p:cNvPr id="819" name="Google Shape;819;p46"/>
          <p:cNvSpPr/>
          <p:nvPr/>
        </p:nvSpPr>
        <p:spPr>
          <a:xfrm rot="-5827024">
            <a:off x="8112908" y="251931"/>
            <a:ext cx="988876" cy="988816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0" name="Google Shape;820;p46"/>
          <p:cNvGrpSpPr/>
          <p:nvPr/>
        </p:nvGrpSpPr>
        <p:grpSpPr>
          <a:xfrm rot="-913822">
            <a:off x="250766" y="4106888"/>
            <a:ext cx="1018144" cy="711728"/>
            <a:chOff x="135700" y="1601500"/>
            <a:chExt cx="1166450" cy="815400"/>
          </a:xfrm>
        </p:grpSpPr>
        <p:sp>
          <p:nvSpPr>
            <p:cNvPr id="821" name="Google Shape;821;p46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46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6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46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46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46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7" name="Google Shape;827;p46"/>
          <p:cNvSpPr/>
          <p:nvPr/>
        </p:nvSpPr>
        <p:spPr>
          <a:xfrm rot="-5091549">
            <a:off x="8538524" y="4261217"/>
            <a:ext cx="444442" cy="40738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8" name="Google Shape;828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66900" y="3948113"/>
            <a:ext cx="5410200" cy="105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47"/>
          <p:cNvSpPr/>
          <p:nvPr/>
        </p:nvSpPr>
        <p:spPr>
          <a:xfrm>
            <a:off x="901050" y="1716900"/>
            <a:ext cx="7341900" cy="1789200"/>
          </a:xfrm>
          <a:prstGeom prst="roundRect">
            <a:avLst>
              <a:gd fmla="val 21761" name="adj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4" name="Google Shape;834;p47"/>
          <p:cNvSpPr txBox="1"/>
          <p:nvPr>
            <p:ph type="title"/>
          </p:nvPr>
        </p:nvSpPr>
        <p:spPr>
          <a:xfrm flipH="1">
            <a:off x="1025850" y="2074350"/>
            <a:ext cx="7092300" cy="10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 u="sng">
                <a:hlinkClick r:id="rId3"/>
              </a:rPr>
              <a:t>Employment for All Using Photovoice</a:t>
            </a:r>
            <a:endParaRPr sz="4600"/>
          </a:p>
        </p:txBody>
      </p:sp>
      <p:grpSp>
        <p:nvGrpSpPr>
          <p:cNvPr id="835" name="Google Shape;835;p47"/>
          <p:cNvGrpSpPr/>
          <p:nvPr/>
        </p:nvGrpSpPr>
        <p:grpSpPr>
          <a:xfrm rot="2109348">
            <a:off x="4514353" y="4065008"/>
            <a:ext cx="915579" cy="864542"/>
            <a:chOff x="6843802" y="2410602"/>
            <a:chExt cx="606177" cy="572387"/>
          </a:xfrm>
        </p:grpSpPr>
        <p:sp>
          <p:nvSpPr>
            <p:cNvPr id="836" name="Google Shape;836;p47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7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8" name="Google Shape;838;p47"/>
          <p:cNvSpPr/>
          <p:nvPr/>
        </p:nvSpPr>
        <p:spPr>
          <a:xfrm rot="397755">
            <a:off x="2680067" y="4234531"/>
            <a:ext cx="573271" cy="5254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47"/>
          <p:cNvSpPr/>
          <p:nvPr/>
        </p:nvSpPr>
        <p:spPr>
          <a:xfrm rot="-846224">
            <a:off x="2212208" y="4079431"/>
            <a:ext cx="444439" cy="407378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0" name="Google Shape;840;p47"/>
          <p:cNvSpPr/>
          <p:nvPr/>
        </p:nvSpPr>
        <p:spPr>
          <a:xfrm rot="975231">
            <a:off x="1743982" y="4366307"/>
            <a:ext cx="444443" cy="4073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41" name="Google Shape;841;p47"/>
          <p:cNvGrpSpPr/>
          <p:nvPr/>
        </p:nvGrpSpPr>
        <p:grpSpPr>
          <a:xfrm rot="1677002">
            <a:off x="6566234" y="396757"/>
            <a:ext cx="1048691" cy="950890"/>
            <a:chOff x="5889976" y="452096"/>
            <a:chExt cx="952564" cy="863728"/>
          </a:xfrm>
        </p:grpSpPr>
        <p:sp>
          <p:nvSpPr>
            <p:cNvPr id="842" name="Google Shape;842;p47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7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7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7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6" name="Google Shape;846;p47"/>
          <p:cNvGrpSpPr/>
          <p:nvPr/>
        </p:nvGrpSpPr>
        <p:grpSpPr>
          <a:xfrm>
            <a:off x="2263150" y="353713"/>
            <a:ext cx="1068708" cy="921314"/>
            <a:chOff x="4037650" y="326163"/>
            <a:chExt cx="1068708" cy="921314"/>
          </a:xfrm>
        </p:grpSpPr>
        <p:sp>
          <p:nvSpPr>
            <p:cNvPr id="847" name="Google Shape;847;p47"/>
            <p:cNvSpPr/>
            <p:nvPr/>
          </p:nvSpPr>
          <p:spPr>
            <a:xfrm>
              <a:off x="4037650" y="326163"/>
              <a:ext cx="1068708" cy="921314"/>
            </a:xfrm>
            <a:custGeom>
              <a:rect b="b" l="l" r="r" t="t"/>
              <a:pathLst>
                <a:path extrusionOk="0" h="20046" w="23253">
                  <a:moveTo>
                    <a:pt x="12686" y="1"/>
                  </a:moveTo>
                  <a:cubicBezTo>
                    <a:pt x="12301" y="1"/>
                    <a:pt x="11912" y="23"/>
                    <a:pt x="11520" y="68"/>
                  </a:cubicBezTo>
                  <a:cubicBezTo>
                    <a:pt x="8754" y="402"/>
                    <a:pt x="6414" y="1770"/>
                    <a:pt x="4833" y="3776"/>
                  </a:cubicBezTo>
                  <a:lnTo>
                    <a:pt x="0" y="1983"/>
                  </a:lnTo>
                  <a:lnTo>
                    <a:pt x="0" y="1983"/>
                  </a:lnTo>
                  <a:lnTo>
                    <a:pt x="3526" y="5904"/>
                  </a:lnTo>
                  <a:cubicBezTo>
                    <a:pt x="2796" y="7485"/>
                    <a:pt x="2493" y="9308"/>
                    <a:pt x="2705" y="11193"/>
                  </a:cubicBezTo>
                  <a:cubicBezTo>
                    <a:pt x="3298" y="16300"/>
                    <a:pt x="7636" y="20045"/>
                    <a:pt x="12656" y="20045"/>
                  </a:cubicBezTo>
                  <a:cubicBezTo>
                    <a:pt x="13044" y="20045"/>
                    <a:pt x="13436" y="20023"/>
                    <a:pt x="13830" y="19977"/>
                  </a:cubicBezTo>
                  <a:cubicBezTo>
                    <a:pt x="19332" y="19339"/>
                    <a:pt x="23253" y="14384"/>
                    <a:pt x="22614" y="8883"/>
                  </a:cubicBezTo>
                  <a:cubicBezTo>
                    <a:pt x="22022" y="3773"/>
                    <a:pt x="17705" y="1"/>
                    <a:pt x="12686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47"/>
            <p:cNvSpPr/>
            <p:nvPr/>
          </p:nvSpPr>
          <p:spPr>
            <a:xfrm>
              <a:off x="4282116" y="436697"/>
              <a:ext cx="468011" cy="570134"/>
            </a:xfrm>
            <a:custGeom>
              <a:rect b="b" l="l" r="r" t="t"/>
              <a:pathLst>
                <a:path extrusionOk="0" h="12405" w="10183">
                  <a:moveTo>
                    <a:pt x="6778" y="1"/>
                  </a:moveTo>
                  <a:cubicBezTo>
                    <a:pt x="5830" y="1"/>
                    <a:pt x="4898" y="904"/>
                    <a:pt x="5016" y="2405"/>
                  </a:cubicBezTo>
                  <a:lnTo>
                    <a:pt x="5259" y="4411"/>
                  </a:lnTo>
                  <a:lnTo>
                    <a:pt x="1368" y="4411"/>
                  </a:lnTo>
                  <a:cubicBezTo>
                    <a:pt x="0" y="4441"/>
                    <a:pt x="274" y="6569"/>
                    <a:pt x="1368" y="6569"/>
                  </a:cubicBezTo>
                  <a:cubicBezTo>
                    <a:pt x="118" y="6599"/>
                    <a:pt x="209" y="8669"/>
                    <a:pt x="1469" y="8669"/>
                  </a:cubicBezTo>
                  <a:cubicBezTo>
                    <a:pt x="1484" y="8669"/>
                    <a:pt x="1499" y="8669"/>
                    <a:pt x="1514" y="8668"/>
                  </a:cubicBezTo>
                  <a:lnTo>
                    <a:pt x="1514" y="8668"/>
                  </a:lnTo>
                  <a:cubicBezTo>
                    <a:pt x="553" y="8743"/>
                    <a:pt x="764" y="10587"/>
                    <a:pt x="2149" y="10587"/>
                  </a:cubicBezTo>
                  <a:cubicBezTo>
                    <a:pt x="2192" y="10587"/>
                    <a:pt x="2235" y="10585"/>
                    <a:pt x="2280" y="10581"/>
                  </a:cubicBezTo>
                  <a:lnTo>
                    <a:pt x="2280" y="10581"/>
                  </a:lnTo>
                  <a:cubicBezTo>
                    <a:pt x="1672" y="11189"/>
                    <a:pt x="2128" y="12405"/>
                    <a:pt x="3070" y="12405"/>
                  </a:cubicBezTo>
                  <a:lnTo>
                    <a:pt x="8298" y="12405"/>
                  </a:lnTo>
                  <a:cubicBezTo>
                    <a:pt x="9119" y="12405"/>
                    <a:pt x="9757" y="12131"/>
                    <a:pt x="10183" y="11554"/>
                  </a:cubicBezTo>
                  <a:lnTo>
                    <a:pt x="10183" y="5748"/>
                  </a:lnTo>
                  <a:lnTo>
                    <a:pt x="9514" y="5748"/>
                  </a:lnTo>
                  <a:lnTo>
                    <a:pt x="7873" y="3256"/>
                  </a:lnTo>
                  <a:cubicBezTo>
                    <a:pt x="7569" y="2739"/>
                    <a:pt x="7417" y="2131"/>
                    <a:pt x="7478" y="1523"/>
                  </a:cubicBezTo>
                  <a:lnTo>
                    <a:pt x="7599" y="247"/>
                  </a:lnTo>
                  <a:cubicBezTo>
                    <a:pt x="7342" y="80"/>
                    <a:pt x="7060" y="1"/>
                    <a:pt x="6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47"/>
            <p:cNvSpPr/>
            <p:nvPr/>
          </p:nvSpPr>
          <p:spPr>
            <a:xfrm>
              <a:off x="4750089" y="684100"/>
              <a:ext cx="160722" cy="306002"/>
            </a:xfrm>
            <a:custGeom>
              <a:rect b="b" l="l" r="r" t="t"/>
              <a:pathLst>
                <a:path extrusionOk="0" h="6658" w="3497">
                  <a:moveTo>
                    <a:pt x="1" y="1"/>
                  </a:moveTo>
                  <a:lnTo>
                    <a:pt x="1" y="6657"/>
                  </a:lnTo>
                  <a:lnTo>
                    <a:pt x="3496" y="6657"/>
                  </a:lnTo>
                  <a:lnTo>
                    <a:pt x="34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7"/>
            <p:cNvSpPr/>
            <p:nvPr/>
          </p:nvSpPr>
          <p:spPr>
            <a:xfrm>
              <a:off x="4344990" y="731623"/>
              <a:ext cx="181634" cy="12593"/>
            </a:xfrm>
            <a:custGeom>
              <a:rect b="b" l="l" r="r" t="t"/>
              <a:pathLst>
                <a:path extrusionOk="0" h="274" w="3952">
                  <a:moveTo>
                    <a:pt x="0" y="0"/>
                  </a:moveTo>
                  <a:lnTo>
                    <a:pt x="0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47"/>
            <p:cNvSpPr/>
            <p:nvPr/>
          </p:nvSpPr>
          <p:spPr>
            <a:xfrm>
              <a:off x="4347748" y="828001"/>
              <a:ext cx="181680" cy="12593"/>
            </a:xfrm>
            <a:custGeom>
              <a:rect b="b" l="l" r="r" t="t"/>
              <a:pathLst>
                <a:path extrusionOk="0" h="274" w="3953">
                  <a:moveTo>
                    <a:pt x="1" y="0"/>
                  </a:moveTo>
                  <a:lnTo>
                    <a:pt x="1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47"/>
            <p:cNvSpPr/>
            <p:nvPr/>
          </p:nvSpPr>
          <p:spPr>
            <a:xfrm>
              <a:off x="4384103" y="916015"/>
              <a:ext cx="145326" cy="12593"/>
            </a:xfrm>
            <a:custGeom>
              <a:rect b="b" l="l" r="r" t="t"/>
              <a:pathLst>
                <a:path extrusionOk="0" h="274" w="3162">
                  <a:moveTo>
                    <a:pt x="0" y="0"/>
                  </a:moveTo>
                  <a:lnTo>
                    <a:pt x="0" y="274"/>
                  </a:lnTo>
                  <a:lnTo>
                    <a:pt x="3161" y="274"/>
                  </a:lnTo>
                  <a:lnTo>
                    <a:pt x="3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7"/>
            <p:cNvSpPr/>
            <p:nvPr/>
          </p:nvSpPr>
          <p:spPr>
            <a:xfrm>
              <a:off x="4800416" y="904847"/>
              <a:ext cx="58691" cy="58691"/>
            </a:xfrm>
            <a:custGeom>
              <a:rect b="b" l="l" r="r" t="t"/>
              <a:pathLst>
                <a:path extrusionOk="0" h="1277" w="1277">
                  <a:moveTo>
                    <a:pt x="638" y="0"/>
                  </a:moveTo>
                  <a:cubicBezTo>
                    <a:pt x="304" y="0"/>
                    <a:pt x="0" y="274"/>
                    <a:pt x="0" y="638"/>
                  </a:cubicBezTo>
                  <a:cubicBezTo>
                    <a:pt x="0" y="973"/>
                    <a:pt x="304" y="1277"/>
                    <a:pt x="638" y="1277"/>
                  </a:cubicBezTo>
                  <a:cubicBezTo>
                    <a:pt x="1003" y="1277"/>
                    <a:pt x="1277" y="973"/>
                    <a:pt x="1277" y="638"/>
                  </a:cubicBezTo>
                  <a:cubicBezTo>
                    <a:pt x="1277" y="274"/>
                    <a:pt x="1003" y="0"/>
                    <a:pt x="6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854" name="Google Shape;854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1925" y="3050874"/>
            <a:ext cx="1246375" cy="1483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48" title="Untitled design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4663" y="825150"/>
            <a:ext cx="3114675" cy="31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48"/>
          <p:cNvSpPr txBox="1"/>
          <p:nvPr>
            <p:ph idx="4294967295" type="title"/>
          </p:nvPr>
        </p:nvSpPr>
        <p:spPr>
          <a:xfrm>
            <a:off x="1200902" y="4129625"/>
            <a:ext cx="67422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FREE!!</a:t>
            </a:r>
            <a:endParaRPr sz="2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Photovoice Implementation Guide</a:t>
            </a:r>
            <a:endParaRPr sz="2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reer Technical Subject for Middle School - 6th Grade: Marketing by Slidesgo">
  <a:themeElements>
    <a:clrScheme name="Simple Light">
      <a:dk1>
        <a:srgbClr val="F1D9CD"/>
      </a:dk1>
      <a:lt1>
        <a:srgbClr val="E86C5E"/>
      </a:lt1>
      <a:dk2>
        <a:srgbClr val="FFFFFF"/>
      </a:dk2>
      <a:lt2>
        <a:srgbClr val="80C5A6"/>
      </a:lt2>
      <a:accent1>
        <a:srgbClr val="F8BC7D"/>
      </a:accent1>
      <a:accent2>
        <a:srgbClr val="512944"/>
      </a:accent2>
      <a:accent3>
        <a:srgbClr val="67B1D0"/>
      </a:accent3>
      <a:accent4>
        <a:srgbClr val="499AB7"/>
      </a:accent4>
      <a:accent5>
        <a:srgbClr val="EF9D7F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