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Alef"/>
      <p:regular r:id="rId24"/>
      <p:bold r:id="rId25"/>
    </p:embeddedFont>
    <p:embeddedFont>
      <p:font typeface="Didact Gothic"/>
      <p:regular r:id="rId26"/>
    </p:embeddedFont>
    <p:embeddedFont>
      <p:font typeface="Pacifico"/>
      <p:regular r:id="rId27"/>
    </p:embeddedFont>
    <p:embeddedFont>
      <p:font typeface="Quicksand"/>
      <p:regular r:id="rId28"/>
      <p:bold r:id="rId29"/>
    </p:embeddedFont>
    <p:embeddedFont>
      <p:font typeface="Comfortaa"/>
      <p:regular r:id="rId30"/>
      <p:bold r:id="rId31"/>
    </p:embeddedFont>
    <p:embeddedFont>
      <p:font typeface="Open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Alef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DidactGothic-regular.fntdata"/><Relationship Id="rId25" Type="http://schemas.openxmlformats.org/officeDocument/2006/relationships/font" Target="fonts/Alef-bold.fntdata"/><Relationship Id="rId28" Type="http://schemas.openxmlformats.org/officeDocument/2006/relationships/font" Target="fonts/Quicksand-regular.fntdata"/><Relationship Id="rId27" Type="http://schemas.openxmlformats.org/officeDocument/2006/relationships/font" Target="fonts/Pacific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Quicksand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Comfortaa-bold.fntdata"/><Relationship Id="rId30" Type="http://schemas.openxmlformats.org/officeDocument/2006/relationships/font" Target="fonts/Comfortaa-regular.fntdata"/><Relationship Id="rId11" Type="http://schemas.openxmlformats.org/officeDocument/2006/relationships/slide" Target="slides/slide7.xml"/><Relationship Id="rId33" Type="http://schemas.openxmlformats.org/officeDocument/2006/relationships/font" Target="fonts/OpenSans-bold.fntdata"/><Relationship Id="rId10" Type="http://schemas.openxmlformats.org/officeDocument/2006/relationships/slide" Target="slides/slide6.xml"/><Relationship Id="rId32" Type="http://schemas.openxmlformats.org/officeDocument/2006/relationships/font" Target="fonts/OpenSans-regular.fntdata"/><Relationship Id="rId13" Type="http://schemas.openxmlformats.org/officeDocument/2006/relationships/slide" Target="slides/slide9.xml"/><Relationship Id="rId35" Type="http://schemas.openxmlformats.org/officeDocument/2006/relationships/font" Target="fonts/OpenSans-boldItalic.fntdata"/><Relationship Id="rId12" Type="http://schemas.openxmlformats.org/officeDocument/2006/relationships/slide" Target="slides/slide8.xml"/><Relationship Id="rId34" Type="http://schemas.openxmlformats.org/officeDocument/2006/relationships/font" Target="fonts/OpenSans-italic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e67306ae2f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e67306ae2f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b84555d87b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b84555d87b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071161d7aa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071161d7aa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071161d7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071161d7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071161d7a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071161d7a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071161d7a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071161d7a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3071161d7aa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3071161d7aa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3071161d7aa_0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3071161d7aa_0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071161d7aa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071161d7aa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071161d7aa_0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071161d7aa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071161d7aa_0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071161d7aa_0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071161d7aa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3071161d7aa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3071161d7aa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3071161d7aa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071161d7aa_0_4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071161d7aa_0_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071161d7aa_0_4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071161d7aa_0_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071161d7aa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071161d7aa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" name="Shape 1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" name="Google Shape;1007;g3071161d7aa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3071161d7aa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3071161d7aa_0_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" name="Google Shape;1014;g3071161d7aa_0_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071161d7aa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071161d7aa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idx="1" type="subTitle"/>
          </p:nvPr>
        </p:nvSpPr>
        <p:spPr>
          <a:xfrm>
            <a:off x="2905125" y="3603100"/>
            <a:ext cx="3333600" cy="4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b="1" sz="22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500"/>
              <a:buNone/>
              <a:defRPr sz="2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521225" y="1128125"/>
            <a:ext cx="6101700" cy="23085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700"/>
              <a:buFont typeface="Droid Sans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200"/>
              <a:buNone/>
              <a:defRPr sz="5200">
                <a:solidFill>
                  <a:schemeClr val="dk2"/>
                </a:solidFill>
              </a:defRPr>
            </a:lvl9pPr>
          </a:lstStyle>
          <a:p/>
        </p:txBody>
      </p:sp>
      <p:grpSp>
        <p:nvGrpSpPr>
          <p:cNvPr id="11" name="Google Shape;11;p2"/>
          <p:cNvGrpSpPr/>
          <p:nvPr/>
        </p:nvGrpSpPr>
        <p:grpSpPr>
          <a:xfrm>
            <a:off x="-3176922" y="-724306"/>
            <a:ext cx="4612127" cy="4612082"/>
            <a:chOff x="3896445" y="840725"/>
            <a:chExt cx="2534275" cy="2534250"/>
          </a:xfrm>
        </p:grpSpPr>
        <p:sp>
          <p:nvSpPr>
            <p:cNvPr id="12" name="Google Shape;12;p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16" name="Google Shape;16;p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" name="Google Shape;20;p2"/>
          <p:cNvSpPr/>
          <p:nvPr/>
        </p:nvSpPr>
        <p:spPr>
          <a:xfrm>
            <a:off x="-520225" y="4005638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5972155" y="-442455"/>
            <a:ext cx="894539" cy="894484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hasCustomPrompt="1"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" name="Google Shape;26;p3"/>
          <p:cNvGrpSpPr/>
          <p:nvPr/>
        </p:nvGrpSpPr>
        <p:grpSpPr>
          <a:xfrm>
            <a:off x="7379465" y="169925"/>
            <a:ext cx="2162798" cy="1206590"/>
            <a:chOff x="7572340" y="2404875"/>
            <a:chExt cx="2162798" cy="1206590"/>
          </a:xfrm>
        </p:grpSpPr>
        <p:sp>
          <p:nvSpPr>
            <p:cNvPr id="27" name="Google Shape;27;p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3"/>
          <p:cNvGrpSpPr/>
          <p:nvPr/>
        </p:nvGrpSpPr>
        <p:grpSpPr>
          <a:xfrm>
            <a:off x="-2620997" y="1859332"/>
            <a:ext cx="4612127" cy="4612082"/>
            <a:chOff x="3896445" y="840725"/>
            <a:chExt cx="2534275" cy="2534250"/>
          </a:xfrm>
        </p:grpSpPr>
        <p:sp>
          <p:nvSpPr>
            <p:cNvPr id="32" name="Google Shape;32;p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" name="Google Shape;35;p3"/>
          <p:cNvGrpSpPr/>
          <p:nvPr/>
        </p:nvGrpSpPr>
        <p:grpSpPr>
          <a:xfrm flipH="1" rot="10800000">
            <a:off x="7379465" y="3814663"/>
            <a:ext cx="2162798" cy="1206590"/>
            <a:chOff x="7572340" y="2404875"/>
            <a:chExt cx="2162798" cy="1206590"/>
          </a:xfrm>
        </p:grpSpPr>
        <p:sp>
          <p:nvSpPr>
            <p:cNvPr id="36" name="Google Shape;36;p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" name="Google Shape;40;p3"/>
          <p:cNvSpPr/>
          <p:nvPr/>
        </p:nvSpPr>
        <p:spPr>
          <a:xfrm>
            <a:off x="471300" y="-41486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2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4"/>
          <p:cNvSpPr txBox="1"/>
          <p:nvPr>
            <p:ph idx="1" type="body"/>
          </p:nvPr>
        </p:nvSpPr>
        <p:spPr>
          <a:xfrm>
            <a:off x="1179900" y="1188275"/>
            <a:ext cx="6784200" cy="334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9pPr>
          </a:lstStyle>
          <a:p/>
        </p:txBody>
      </p:sp>
      <p:grpSp>
        <p:nvGrpSpPr>
          <p:cNvPr id="44" name="Google Shape;44;p4"/>
          <p:cNvGrpSpPr/>
          <p:nvPr/>
        </p:nvGrpSpPr>
        <p:grpSpPr>
          <a:xfrm rot="10800000">
            <a:off x="-1155510" y="4124163"/>
            <a:ext cx="2162798" cy="1206590"/>
            <a:chOff x="7572340" y="2404875"/>
            <a:chExt cx="2162798" cy="1206590"/>
          </a:xfrm>
        </p:grpSpPr>
        <p:sp>
          <p:nvSpPr>
            <p:cNvPr id="45" name="Google Shape;45;p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" name="Google Shape;49;p4"/>
          <p:cNvGrpSpPr/>
          <p:nvPr/>
        </p:nvGrpSpPr>
        <p:grpSpPr>
          <a:xfrm>
            <a:off x="8502954" y="454133"/>
            <a:ext cx="4235280" cy="4235239"/>
            <a:chOff x="3896445" y="840725"/>
            <a:chExt cx="2534275" cy="2534250"/>
          </a:xfrm>
        </p:grpSpPr>
        <p:sp>
          <p:nvSpPr>
            <p:cNvPr id="50" name="Google Shape;50;p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" name="Google Shape;53;p4"/>
          <p:cNvSpPr/>
          <p:nvPr/>
        </p:nvSpPr>
        <p:spPr>
          <a:xfrm>
            <a:off x="-1589800" y="0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"/>
          <p:cNvSpPr txBox="1"/>
          <p:nvPr>
            <p:ph idx="1" type="subTitle"/>
          </p:nvPr>
        </p:nvSpPr>
        <p:spPr>
          <a:xfrm>
            <a:off x="1354125" y="3191025"/>
            <a:ext cx="25785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56" name="Google Shape;56;p5"/>
          <p:cNvSpPr txBox="1"/>
          <p:nvPr>
            <p:ph idx="2" type="subTitle"/>
          </p:nvPr>
        </p:nvSpPr>
        <p:spPr>
          <a:xfrm>
            <a:off x="5213625" y="3190950"/>
            <a:ext cx="25755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3" type="subTitle"/>
          </p:nvPr>
        </p:nvSpPr>
        <p:spPr>
          <a:xfrm>
            <a:off x="1354875" y="3889000"/>
            <a:ext cx="2575500" cy="43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4" type="subTitle"/>
          </p:nvPr>
        </p:nvSpPr>
        <p:spPr>
          <a:xfrm>
            <a:off x="5212125" y="3889000"/>
            <a:ext cx="2578500" cy="43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9" name="Google Shape;59;p5"/>
          <p:cNvGrpSpPr/>
          <p:nvPr/>
        </p:nvGrpSpPr>
        <p:grpSpPr>
          <a:xfrm>
            <a:off x="3637886" y="4507982"/>
            <a:ext cx="4612127" cy="4612082"/>
            <a:chOff x="3896445" y="840725"/>
            <a:chExt cx="2534275" cy="2534250"/>
          </a:xfrm>
        </p:grpSpPr>
        <p:sp>
          <p:nvSpPr>
            <p:cNvPr id="60" name="Google Shape;60;p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" name="Google Shape;63;p5"/>
          <p:cNvGrpSpPr/>
          <p:nvPr/>
        </p:nvGrpSpPr>
        <p:grpSpPr>
          <a:xfrm flipH="1" rot="10800000">
            <a:off x="8071490" y="1415188"/>
            <a:ext cx="2162798" cy="1206590"/>
            <a:chOff x="7572340" y="2404875"/>
            <a:chExt cx="2162798" cy="1206590"/>
          </a:xfrm>
        </p:grpSpPr>
        <p:sp>
          <p:nvSpPr>
            <p:cNvPr id="64" name="Google Shape;64;p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" name="Google Shape;68;p5"/>
          <p:cNvGrpSpPr/>
          <p:nvPr/>
        </p:nvGrpSpPr>
        <p:grpSpPr>
          <a:xfrm>
            <a:off x="-3531039" y="666607"/>
            <a:ext cx="4612127" cy="4612082"/>
            <a:chOff x="3896445" y="840725"/>
            <a:chExt cx="2534275" cy="2534250"/>
          </a:xfrm>
        </p:grpSpPr>
        <p:sp>
          <p:nvSpPr>
            <p:cNvPr id="69" name="Google Shape;69;p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2" name="Google Shape;72;p5"/>
          <p:cNvSpPr/>
          <p:nvPr/>
        </p:nvSpPr>
        <p:spPr>
          <a:xfrm>
            <a:off x="8494878" y="-607575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72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75;p6"/>
          <p:cNvGrpSpPr/>
          <p:nvPr/>
        </p:nvGrpSpPr>
        <p:grpSpPr>
          <a:xfrm>
            <a:off x="8389499" y="-220663"/>
            <a:ext cx="4053573" cy="4053533"/>
            <a:chOff x="3896445" y="840725"/>
            <a:chExt cx="2534275" cy="2534250"/>
          </a:xfrm>
        </p:grpSpPr>
        <p:sp>
          <p:nvSpPr>
            <p:cNvPr id="76" name="Google Shape;76;p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9" name="Google Shape;79;p6"/>
          <p:cNvGrpSpPr/>
          <p:nvPr/>
        </p:nvGrpSpPr>
        <p:grpSpPr>
          <a:xfrm>
            <a:off x="-3948389" y="2408844"/>
            <a:ext cx="4612127" cy="4612082"/>
            <a:chOff x="3896445" y="840725"/>
            <a:chExt cx="2534275" cy="2534250"/>
          </a:xfrm>
        </p:grpSpPr>
        <p:sp>
          <p:nvSpPr>
            <p:cNvPr id="80" name="Google Shape;80;p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" name="Google Shape;83;p6"/>
          <p:cNvGrpSpPr/>
          <p:nvPr/>
        </p:nvGrpSpPr>
        <p:grpSpPr>
          <a:xfrm flipH="1" rot="10800000">
            <a:off x="7061815" y="4535038"/>
            <a:ext cx="2162798" cy="1206590"/>
            <a:chOff x="7572340" y="2404875"/>
            <a:chExt cx="2162798" cy="1206590"/>
          </a:xfrm>
        </p:grpSpPr>
        <p:sp>
          <p:nvSpPr>
            <p:cNvPr id="84" name="Google Shape;84;p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8" name="Google Shape;88;p6"/>
          <p:cNvSpPr/>
          <p:nvPr/>
        </p:nvSpPr>
        <p:spPr>
          <a:xfrm>
            <a:off x="3794800" y="46993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91;p7"/>
          <p:cNvGrpSpPr/>
          <p:nvPr/>
        </p:nvGrpSpPr>
        <p:grpSpPr>
          <a:xfrm>
            <a:off x="-2126143" y="1376352"/>
            <a:ext cx="3026178" cy="3026148"/>
            <a:chOff x="3896445" y="840725"/>
            <a:chExt cx="2534275" cy="2534250"/>
          </a:xfrm>
        </p:grpSpPr>
        <p:sp>
          <p:nvSpPr>
            <p:cNvPr id="92" name="Google Shape;92;p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7"/>
          <p:cNvSpPr txBox="1"/>
          <p:nvPr>
            <p:ph idx="1" type="body"/>
          </p:nvPr>
        </p:nvSpPr>
        <p:spPr>
          <a:xfrm>
            <a:off x="4572000" y="2025413"/>
            <a:ext cx="2892600" cy="172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grpSp>
        <p:nvGrpSpPr>
          <p:cNvPr id="96" name="Google Shape;96;p7"/>
          <p:cNvGrpSpPr/>
          <p:nvPr/>
        </p:nvGrpSpPr>
        <p:grpSpPr>
          <a:xfrm>
            <a:off x="8069645" y="3407764"/>
            <a:ext cx="3769734" cy="3769950"/>
            <a:chOff x="3896445" y="840725"/>
            <a:chExt cx="2534275" cy="2534250"/>
          </a:xfrm>
        </p:grpSpPr>
        <p:sp>
          <p:nvSpPr>
            <p:cNvPr id="97" name="Google Shape;97;p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" name="Google Shape;100;p7"/>
          <p:cNvGrpSpPr/>
          <p:nvPr/>
        </p:nvGrpSpPr>
        <p:grpSpPr>
          <a:xfrm>
            <a:off x="8069643" y="1129067"/>
            <a:ext cx="3097342" cy="1206590"/>
            <a:chOff x="7572340" y="2404875"/>
            <a:chExt cx="2162798" cy="1206590"/>
          </a:xfrm>
        </p:grpSpPr>
        <p:sp>
          <p:nvSpPr>
            <p:cNvPr id="101" name="Google Shape;101;p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" name="Google Shape;105;p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"/>
          <p:cNvSpPr txBox="1"/>
          <p:nvPr>
            <p:ph type="title"/>
          </p:nvPr>
        </p:nvSpPr>
        <p:spPr>
          <a:xfrm flipH="1">
            <a:off x="1025850" y="2074350"/>
            <a:ext cx="7092300" cy="10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500"/>
              <a:buNone/>
              <a:defRPr sz="5500">
                <a:solidFill>
                  <a:schemeClr val="accent2"/>
                </a:solidFill>
              </a:defRPr>
            </a:lvl9pPr>
          </a:lstStyle>
          <a:p/>
        </p:txBody>
      </p:sp>
      <p:grpSp>
        <p:nvGrpSpPr>
          <p:cNvPr id="108" name="Google Shape;108;p8"/>
          <p:cNvGrpSpPr/>
          <p:nvPr/>
        </p:nvGrpSpPr>
        <p:grpSpPr>
          <a:xfrm flipH="1">
            <a:off x="-614835" y="3761263"/>
            <a:ext cx="2162798" cy="1206590"/>
            <a:chOff x="7572340" y="2404875"/>
            <a:chExt cx="2162798" cy="1206590"/>
          </a:xfrm>
        </p:grpSpPr>
        <p:sp>
          <p:nvSpPr>
            <p:cNvPr id="109" name="Google Shape;109;p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" name="Google Shape;113;p8"/>
          <p:cNvGrpSpPr/>
          <p:nvPr/>
        </p:nvGrpSpPr>
        <p:grpSpPr>
          <a:xfrm>
            <a:off x="6944327" y="-2151559"/>
            <a:ext cx="3969435" cy="3969396"/>
            <a:chOff x="3896445" y="840725"/>
            <a:chExt cx="2534275" cy="2534250"/>
          </a:xfrm>
        </p:grpSpPr>
        <p:sp>
          <p:nvSpPr>
            <p:cNvPr id="114" name="Google Shape;114;p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" name="Google Shape;117;p8"/>
          <p:cNvSpPr/>
          <p:nvPr/>
        </p:nvSpPr>
        <p:spPr>
          <a:xfrm>
            <a:off x="-774675" y="-801125"/>
            <a:ext cx="2162774" cy="216277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8120750" y="4106850"/>
            <a:ext cx="1523911" cy="152391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idx="1" type="body"/>
          </p:nvPr>
        </p:nvSpPr>
        <p:spPr>
          <a:xfrm>
            <a:off x="4448050" y="2339638"/>
            <a:ext cx="3983100" cy="15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21" name="Google Shape;121;p9"/>
          <p:cNvSpPr txBox="1"/>
          <p:nvPr>
            <p:ph type="title"/>
          </p:nvPr>
        </p:nvSpPr>
        <p:spPr>
          <a:xfrm>
            <a:off x="4448050" y="1406763"/>
            <a:ext cx="3983100" cy="63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354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22" name="Google Shape;122;p9"/>
          <p:cNvGrpSpPr/>
          <p:nvPr/>
        </p:nvGrpSpPr>
        <p:grpSpPr>
          <a:xfrm>
            <a:off x="-2910980" y="-1008861"/>
            <a:ext cx="3769734" cy="3769950"/>
            <a:chOff x="3896445" y="840725"/>
            <a:chExt cx="2534275" cy="2534250"/>
          </a:xfrm>
        </p:grpSpPr>
        <p:sp>
          <p:nvSpPr>
            <p:cNvPr id="123" name="Google Shape;123;p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" name="Google Shape;126;p9"/>
          <p:cNvSpPr/>
          <p:nvPr/>
        </p:nvSpPr>
        <p:spPr>
          <a:xfrm>
            <a:off x="763725" y="41705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" name="Google Shape;127;p9"/>
          <p:cNvGrpSpPr/>
          <p:nvPr/>
        </p:nvGrpSpPr>
        <p:grpSpPr>
          <a:xfrm>
            <a:off x="7209815" y="4509563"/>
            <a:ext cx="2162798" cy="1206590"/>
            <a:chOff x="7572340" y="2404875"/>
            <a:chExt cx="2162798" cy="1206590"/>
          </a:xfrm>
        </p:grpSpPr>
        <p:sp>
          <p:nvSpPr>
            <p:cNvPr id="128" name="Google Shape;128;p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" name="Google Shape;132;p9"/>
          <p:cNvGrpSpPr/>
          <p:nvPr/>
        </p:nvGrpSpPr>
        <p:grpSpPr>
          <a:xfrm>
            <a:off x="4564451" y="-2007248"/>
            <a:ext cx="2808990" cy="2808963"/>
            <a:chOff x="3896445" y="840725"/>
            <a:chExt cx="2534275" cy="2534250"/>
          </a:xfrm>
        </p:grpSpPr>
        <p:sp>
          <p:nvSpPr>
            <p:cNvPr id="133" name="Google Shape;133;p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42424">
              <a:alpha val="6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5400475" y="3857108"/>
            <a:ext cx="29190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</a:lstStyle>
          <a:p/>
        </p:txBody>
      </p:sp>
      <p:grpSp>
        <p:nvGrpSpPr>
          <p:cNvPr id="139" name="Google Shape;139;p10"/>
          <p:cNvGrpSpPr/>
          <p:nvPr/>
        </p:nvGrpSpPr>
        <p:grpSpPr>
          <a:xfrm>
            <a:off x="-1396418" y="3481889"/>
            <a:ext cx="3026178" cy="3026148"/>
            <a:chOff x="3896445" y="840725"/>
            <a:chExt cx="2534275" cy="2534250"/>
          </a:xfrm>
        </p:grpSpPr>
        <p:sp>
          <p:nvSpPr>
            <p:cNvPr id="140" name="Google Shape;140;p1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10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10"/>
          <p:cNvGrpSpPr/>
          <p:nvPr/>
        </p:nvGrpSpPr>
        <p:grpSpPr>
          <a:xfrm flipH="1">
            <a:off x="-147310" y="150263"/>
            <a:ext cx="2162798" cy="1206590"/>
            <a:chOff x="7572340" y="2404875"/>
            <a:chExt cx="2162798" cy="1206590"/>
          </a:xfrm>
        </p:grpSpPr>
        <p:sp>
          <p:nvSpPr>
            <p:cNvPr id="145" name="Google Shape;145;p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10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0" name="Google Shape;150;p10"/>
          <p:cNvGrpSpPr/>
          <p:nvPr/>
        </p:nvGrpSpPr>
        <p:grpSpPr>
          <a:xfrm>
            <a:off x="7034015" y="3710488"/>
            <a:ext cx="2162798" cy="1206590"/>
            <a:chOff x="7572340" y="2404875"/>
            <a:chExt cx="2162798" cy="1206590"/>
          </a:xfrm>
        </p:grpSpPr>
        <p:sp>
          <p:nvSpPr>
            <p:cNvPr id="151" name="Google Shape;151;p1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"/>
          <p:cNvSpPr txBox="1"/>
          <p:nvPr>
            <p:ph hasCustomPrompt="1" type="title"/>
          </p:nvPr>
        </p:nvSpPr>
        <p:spPr>
          <a:xfrm>
            <a:off x="1699050" y="2013900"/>
            <a:ext cx="5921400" cy="119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57" name="Google Shape;157;p11"/>
          <p:cNvSpPr txBox="1"/>
          <p:nvPr>
            <p:ph idx="1" type="subTitle"/>
          </p:nvPr>
        </p:nvSpPr>
        <p:spPr>
          <a:xfrm>
            <a:off x="1699050" y="3506075"/>
            <a:ext cx="5921400" cy="64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158" name="Google Shape;158;p11"/>
          <p:cNvSpPr/>
          <p:nvPr/>
        </p:nvSpPr>
        <p:spPr>
          <a:xfrm>
            <a:off x="8230350" y="8119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9" name="Google Shape;159;p11"/>
          <p:cNvGrpSpPr/>
          <p:nvPr/>
        </p:nvGrpSpPr>
        <p:grpSpPr>
          <a:xfrm rot="10800000">
            <a:off x="-147310" y="3780638"/>
            <a:ext cx="2162798" cy="1206590"/>
            <a:chOff x="7572340" y="2404875"/>
            <a:chExt cx="2162798" cy="1206590"/>
          </a:xfrm>
        </p:grpSpPr>
        <p:sp>
          <p:nvSpPr>
            <p:cNvPr id="160" name="Google Shape;160;p1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1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1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1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4" name="Google Shape;164;p11"/>
          <p:cNvSpPr/>
          <p:nvPr/>
        </p:nvSpPr>
        <p:spPr>
          <a:xfrm>
            <a:off x="7345525" y="-673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5" name="Google Shape;165;p11"/>
          <p:cNvGrpSpPr/>
          <p:nvPr/>
        </p:nvGrpSpPr>
        <p:grpSpPr>
          <a:xfrm>
            <a:off x="6635130" y="4061652"/>
            <a:ext cx="4000607" cy="4000567"/>
            <a:chOff x="3896445" y="840725"/>
            <a:chExt cx="2534275" cy="2534250"/>
          </a:xfrm>
        </p:grpSpPr>
        <p:sp>
          <p:nvSpPr>
            <p:cNvPr id="166" name="Google Shape;166;p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11"/>
          <p:cNvGrpSpPr/>
          <p:nvPr/>
        </p:nvGrpSpPr>
        <p:grpSpPr>
          <a:xfrm>
            <a:off x="-1714883" y="-367134"/>
            <a:ext cx="2704071" cy="2704045"/>
            <a:chOff x="3896445" y="840725"/>
            <a:chExt cx="2534275" cy="2534250"/>
          </a:xfrm>
        </p:grpSpPr>
        <p:sp>
          <p:nvSpPr>
            <p:cNvPr id="170" name="Google Shape;170;p1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dk2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"/>
          <p:cNvSpPr txBox="1"/>
          <p:nvPr>
            <p:ph idx="1" type="subTitle"/>
          </p:nvPr>
        </p:nvSpPr>
        <p:spPr>
          <a:xfrm>
            <a:off x="1799415" y="1518025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13"/>
          <p:cNvSpPr txBox="1"/>
          <p:nvPr>
            <p:ph idx="2" type="subTitle"/>
          </p:nvPr>
        </p:nvSpPr>
        <p:spPr>
          <a:xfrm>
            <a:off x="1799416" y="1885920"/>
            <a:ext cx="2439900" cy="3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3"/>
          <p:cNvSpPr txBox="1"/>
          <p:nvPr>
            <p:ph idx="3" type="subTitle"/>
          </p:nvPr>
        </p:nvSpPr>
        <p:spPr>
          <a:xfrm>
            <a:off x="1799414" y="2956318"/>
            <a:ext cx="2439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8" name="Google Shape;178;p13"/>
          <p:cNvSpPr txBox="1"/>
          <p:nvPr>
            <p:ph idx="4" type="subTitle"/>
          </p:nvPr>
        </p:nvSpPr>
        <p:spPr>
          <a:xfrm>
            <a:off x="1799416" y="3320750"/>
            <a:ext cx="24399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13"/>
          <p:cNvSpPr txBox="1"/>
          <p:nvPr>
            <p:ph hasCustomPrompt="1"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0" name="Google Shape;180;p13"/>
          <p:cNvSpPr txBox="1"/>
          <p:nvPr>
            <p:ph hasCustomPrompt="1"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1" name="Google Shape;181;p13"/>
          <p:cNvSpPr txBox="1"/>
          <p:nvPr>
            <p:ph idx="6" type="subTitle"/>
          </p:nvPr>
        </p:nvSpPr>
        <p:spPr>
          <a:xfrm>
            <a:off x="5987865" y="1518025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13"/>
          <p:cNvSpPr txBox="1"/>
          <p:nvPr>
            <p:ph idx="7" type="subTitle"/>
          </p:nvPr>
        </p:nvSpPr>
        <p:spPr>
          <a:xfrm>
            <a:off x="5987865" y="1885920"/>
            <a:ext cx="2439900" cy="39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13"/>
          <p:cNvSpPr txBox="1"/>
          <p:nvPr>
            <p:ph idx="8" type="subTitle"/>
          </p:nvPr>
        </p:nvSpPr>
        <p:spPr>
          <a:xfrm>
            <a:off x="5987865" y="2956318"/>
            <a:ext cx="24429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 algn="ct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4" name="Google Shape;184;p13"/>
          <p:cNvSpPr txBox="1"/>
          <p:nvPr>
            <p:ph idx="9" type="subTitle"/>
          </p:nvPr>
        </p:nvSpPr>
        <p:spPr>
          <a:xfrm>
            <a:off x="5987865" y="3320750"/>
            <a:ext cx="24399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" name="Google Shape;185;p13"/>
          <p:cNvSpPr txBox="1"/>
          <p:nvPr>
            <p:ph hasCustomPrompt="1"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6" name="Google Shape;186;p13"/>
          <p:cNvSpPr txBox="1"/>
          <p:nvPr>
            <p:ph hasCustomPrompt="1"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3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r>
              <a:t>xx%</a:t>
            </a:r>
          </a:p>
        </p:txBody>
      </p:sp>
      <p:sp>
        <p:nvSpPr>
          <p:cNvPr id="187" name="Google Shape;187;p13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4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188" name="Google Shape;188;p13"/>
          <p:cNvGrpSpPr/>
          <p:nvPr/>
        </p:nvGrpSpPr>
        <p:grpSpPr>
          <a:xfrm>
            <a:off x="3058919" y="4173939"/>
            <a:ext cx="3026178" cy="3026148"/>
            <a:chOff x="3896445" y="840725"/>
            <a:chExt cx="2534275" cy="2534250"/>
          </a:xfrm>
        </p:grpSpPr>
        <p:sp>
          <p:nvSpPr>
            <p:cNvPr id="189" name="Google Shape;189;p1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13"/>
          <p:cNvSpPr/>
          <p:nvPr/>
        </p:nvSpPr>
        <p:spPr>
          <a:xfrm>
            <a:off x="8624175" y="3069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3" name="Google Shape;193;p13"/>
          <p:cNvGrpSpPr/>
          <p:nvPr/>
        </p:nvGrpSpPr>
        <p:grpSpPr>
          <a:xfrm flipH="1">
            <a:off x="-771285" y="4173938"/>
            <a:ext cx="2162798" cy="1206590"/>
            <a:chOff x="7572340" y="2404875"/>
            <a:chExt cx="2162798" cy="1206590"/>
          </a:xfrm>
        </p:grpSpPr>
        <p:sp>
          <p:nvSpPr>
            <p:cNvPr id="194" name="Google Shape;194;p13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3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13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3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8" name="Google Shape;198;p13"/>
          <p:cNvSpPr/>
          <p:nvPr/>
        </p:nvSpPr>
        <p:spPr>
          <a:xfrm>
            <a:off x="-822800" y="163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8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 txBox="1"/>
          <p:nvPr>
            <p:ph type="title"/>
          </p:nvPr>
        </p:nvSpPr>
        <p:spPr>
          <a:xfrm>
            <a:off x="1371600" y="2890847"/>
            <a:ext cx="2967600" cy="45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 sz="20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9pPr>
          </a:lstStyle>
          <a:p/>
        </p:txBody>
      </p:sp>
      <p:sp>
        <p:nvSpPr>
          <p:cNvPr id="201" name="Google Shape;201;p14"/>
          <p:cNvSpPr txBox="1"/>
          <p:nvPr>
            <p:ph idx="1" type="subTitle"/>
          </p:nvPr>
        </p:nvSpPr>
        <p:spPr>
          <a:xfrm>
            <a:off x="1371600" y="1545646"/>
            <a:ext cx="6400800" cy="13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2" name="Google Shape;202;p14"/>
          <p:cNvGrpSpPr/>
          <p:nvPr/>
        </p:nvGrpSpPr>
        <p:grpSpPr>
          <a:xfrm>
            <a:off x="-2054389" y="1231574"/>
            <a:ext cx="2815959" cy="2814841"/>
            <a:chOff x="4187495" y="1131775"/>
            <a:chExt cx="1952950" cy="1952175"/>
          </a:xfrm>
        </p:grpSpPr>
        <p:sp>
          <p:nvSpPr>
            <p:cNvPr id="203" name="Google Shape;203;p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" name="Google Shape;205;p14"/>
          <p:cNvGrpSpPr/>
          <p:nvPr/>
        </p:nvGrpSpPr>
        <p:grpSpPr>
          <a:xfrm>
            <a:off x="7294940" y="138913"/>
            <a:ext cx="2162798" cy="1206590"/>
            <a:chOff x="7572340" y="2404875"/>
            <a:chExt cx="2162798" cy="1206590"/>
          </a:xfrm>
        </p:grpSpPr>
        <p:sp>
          <p:nvSpPr>
            <p:cNvPr id="206" name="Google Shape;206;p1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0" name="Google Shape;210;p14"/>
          <p:cNvSpPr/>
          <p:nvPr/>
        </p:nvSpPr>
        <p:spPr>
          <a:xfrm>
            <a:off x="6153525" y="45365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4"/>
          <p:cNvSpPr/>
          <p:nvPr/>
        </p:nvSpPr>
        <p:spPr>
          <a:xfrm>
            <a:off x="8086474" y="3683874"/>
            <a:ext cx="2029693" cy="202969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" name="Google Shape;212;p14"/>
          <p:cNvGrpSpPr/>
          <p:nvPr/>
        </p:nvGrpSpPr>
        <p:grpSpPr>
          <a:xfrm>
            <a:off x="3053010" y="-1405350"/>
            <a:ext cx="2391088" cy="2391065"/>
            <a:chOff x="3896445" y="840725"/>
            <a:chExt cx="2534275" cy="2534250"/>
          </a:xfrm>
        </p:grpSpPr>
        <p:sp>
          <p:nvSpPr>
            <p:cNvPr id="213" name="Google Shape;213;p1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10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5"/>
          <p:cNvSpPr txBox="1"/>
          <p:nvPr>
            <p:ph type="title"/>
          </p:nvPr>
        </p:nvSpPr>
        <p:spPr>
          <a:xfrm>
            <a:off x="3683700" y="31321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8" name="Google Shape;218;p15"/>
          <p:cNvSpPr txBox="1"/>
          <p:nvPr>
            <p:ph idx="1" type="subTitle"/>
          </p:nvPr>
        </p:nvSpPr>
        <p:spPr>
          <a:xfrm>
            <a:off x="3683700" y="37354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" name="Google Shape;219;p15"/>
          <p:cNvSpPr txBox="1"/>
          <p:nvPr>
            <p:ph hasCustomPrompt="1" idx="2" type="title"/>
          </p:nvPr>
        </p:nvSpPr>
        <p:spPr>
          <a:xfrm>
            <a:off x="3822150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20" name="Google Shape;220;p15"/>
          <p:cNvGrpSpPr/>
          <p:nvPr/>
        </p:nvGrpSpPr>
        <p:grpSpPr>
          <a:xfrm>
            <a:off x="3323082" y="4703889"/>
            <a:ext cx="3026178" cy="3026148"/>
            <a:chOff x="3896445" y="840725"/>
            <a:chExt cx="2534275" cy="2534250"/>
          </a:xfrm>
        </p:grpSpPr>
        <p:sp>
          <p:nvSpPr>
            <p:cNvPr id="221" name="Google Shape;221;p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4" name="Google Shape;224;p15"/>
          <p:cNvGrpSpPr/>
          <p:nvPr/>
        </p:nvGrpSpPr>
        <p:grpSpPr>
          <a:xfrm flipH="1">
            <a:off x="-1157160" y="4516213"/>
            <a:ext cx="2162798" cy="1206590"/>
            <a:chOff x="7572340" y="2404875"/>
            <a:chExt cx="2162798" cy="1206590"/>
          </a:xfrm>
        </p:grpSpPr>
        <p:sp>
          <p:nvSpPr>
            <p:cNvPr id="225" name="Google Shape;225;p1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6" name="Google Shape;226;p1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1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1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9" name="Google Shape;229;p15"/>
          <p:cNvSpPr/>
          <p:nvPr/>
        </p:nvSpPr>
        <p:spPr>
          <a:xfrm>
            <a:off x="6608100" y="-7079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5"/>
          <p:cNvSpPr/>
          <p:nvPr/>
        </p:nvSpPr>
        <p:spPr>
          <a:xfrm>
            <a:off x="8638798" y="887225"/>
            <a:ext cx="1829749" cy="182974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1" name="Google Shape;231;p15"/>
          <p:cNvGrpSpPr/>
          <p:nvPr/>
        </p:nvGrpSpPr>
        <p:grpSpPr>
          <a:xfrm rot="10800000">
            <a:off x="-1215435" y="-170187"/>
            <a:ext cx="2162798" cy="1206590"/>
            <a:chOff x="7572340" y="2404875"/>
            <a:chExt cx="2162798" cy="1206590"/>
          </a:xfrm>
        </p:grpSpPr>
        <p:sp>
          <p:nvSpPr>
            <p:cNvPr id="232" name="Google Shape;232;p1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1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6" name="Google Shape;236;p15"/>
          <p:cNvSpPr txBox="1"/>
          <p:nvPr>
            <p:ph idx="3" type="title"/>
          </p:nvPr>
        </p:nvSpPr>
        <p:spPr>
          <a:xfrm>
            <a:off x="794773" y="3132180"/>
            <a:ext cx="17739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7" name="Google Shape;237;p15"/>
          <p:cNvSpPr txBox="1"/>
          <p:nvPr>
            <p:ph idx="4" type="subTitle"/>
          </p:nvPr>
        </p:nvSpPr>
        <p:spPr>
          <a:xfrm>
            <a:off x="794773" y="3735480"/>
            <a:ext cx="17739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15"/>
          <p:cNvSpPr txBox="1"/>
          <p:nvPr>
            <p:ph hasCustomPrompt="1" idx="5" type="title"/>
          </p:nvPr>
        </p:nvSpPr>
        <p:spPr>
          <a:xfrm>
            <a:off x="931873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39" name="Google Shape;239;p15"/>
          <p:cNvSpPr txBox="1"/>
          <p:nvPr>
            <p:ph idx="6" type="title"/>
          </p:nvPr>
        </p:nvSpPr>
        <p:spPr>
          <a:xfrm>
            <a:off x="6573987" y="31321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2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0" name="Google Shape;240;p15"/>
          <p:cNvSpPr txBox="1"/>
          <p:nvPr>
            <p:ph idx="7" type="subTitle"/>
          </p:nvPr>
        </p:nvSpPr>
        <p:spPr>
          <a:xfrm>
            <a:off x="6573987" y="3735480"/>
            <a:ext cx="1776600" cy="5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1" name="Google Shape;241;p15"/>
          <p:cNvSpPr txBox="1"/>
          <p:nvPr>
            <p:ph hasCustomPrompt="1" idx="8" type="title"/>
          </p:nvPr>
        </p:nvSpPr>
        <p:spPr>
          <a:xfrm>
            <a:off x="6712437" y="1902629"/>
            <a:ext cx="1499700" cy="47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None/>
              <a:defRPr sz="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42" name="Google Shape;242;p15"/>
          <p:cNvGrpSpPr/>
          <p:nvPr/>
        </p:nvGrpSpPr>
        <p:grpSpPr>
          <a:xfrm>
            <a:off x="2313190" y="-1867024"/>
            <a:ext cx="2561392" cy="2561366"/>
            <a:chOff x="3896445" y="840725"/>
            <a:chExt cx="2534275" cy="2534250"/>
          </a:xfrm>
        </p:grpSpPr>
        <p:sp>
          <p:nvSpPr>
            <p:cNvPr id="243" name="Google Shape;243;p1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CUSTOM_17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/>
          <p:nvPr>
            <p:ph hasCustomPrompt="1" type="title"/>
          </p:nvPr>
        </p:nvSpPr>
        <p:spPr>
          <a:xfrm>
            <a:off x="2116500" y="812359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8" name="Google Shape;248;p16"/>
          <p:cNvSpPr txBox="1"/>
          <p:nvPr>
            <p:ph hasCustomPrompt="1" idx="2" type="title"/>
          </p:nvPr>
        </p:nvSpPr>
        <p:spPr>
          <a:xfrm>
            <a:off x="2116500" y="3676900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9" name="Google Shape;249;p16"/>
          <p:cNvSpPr txBox="1"/>
          <p:nvPr>
            <p:ph hasCustomPrompt="1" idx="3" type="title"/>
          </p:nvPr>
        </p:nvSpPr>
        <p:spPr>
          <a:xfrm>
            <a:off x="2116500" y="2248060"/>
            <a:ext cx="49110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5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grpSp>
        <p:nvGrpSpPr>
          <p:cNvPr id="250" name="Google Shape;250;p16"/>
          <p:cNvGrpSpPr/>
          <p:nvPr/>
        </p:nvGrpSpPr>
        <p:grpSpPr>
          <a:xfrm>
            <a:off x="-1838893" y="1768814"/>
            <a:ext cx="3026178" cy="3026148"/>
            <a:chOff x="3896445" y="840725"/>
            <a:chExt cx="2534275" cy="2534250"/>
          </a:xfrm>
        </p:grpSpPr>
        <p:sp>
          <p:nvSpPr>
            <p:cNvPr id="251" name="Google Shape;251;p1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4" name="Google Shape;254;p16"/>
          <p:cNvGrpSpPr/>
          <p:nvPr/>
        </p:nvGrpSpPr>
        <p:grpSpPr>
          <a:xfrm>
            <a:off x="7579990" y="3780638"/>
            <a:ext cx="2162798" cy="1206590"/>
            <a:chOff x="7572340" y="2404875"/>
            <a:chExt cx="2162798" cy="1206590"/>
          </a:xfrm>
        </p:grpSpPr>
        <p:sp>
          <p:nvSpPr>
            <p:cNvPr id="255" name="Google Shape;255;p1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9" name="Google Shape;259;p16"/>
          <p:cNvSpPr/>
          <p:nvPr/>
        </p:nvSpPr>
        <p:spPr>
          <a:xfrm>
            <a:off x="7580000" y="-141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60" name="Google Shape;260;p16"/>
          <p:cNvSpPr/>
          <p:nvPr/>
        </p:nvSpPr>
        <p:spPr>
          <a:xfrm>
            <a:off x="0" y="-408525"/>
            <a:ext cx="975671" cy="97567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61" name="Google Shape;261;p16"/>
          <p:cNvSpPr txBox="1"/>
          <p:nvPr>
            <p:ph idx="1" type="subTitle"/>
          </p:nvPr>
        </p:nvSpPr>
        <p:spPr>
          <a:xfrm>
            <a:off x="2116500" y="2967367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16"/>
          <p:cNvSpPr txBox="1"/>
          <p:nvPr>
            <p:ph idx="4" type="subTitle"/>
          </p:nvPr>
        </p:nvSpPr>
        <p:spPr>
          <a:xfrm>
            <a:off x="2116500" y="1528148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16"/>
          <p:cNvSpPr txBox="1"/>
          <p:nvPr>
            <p:ph idx="5" type="subTitle"/>
          </p:nvPr>
        </p:nvSpPr>
        <p:spPr>
          <a:xfrm>
            <a:off x="2116500" y="4423874"/>
            <a:ext cx="4911000" cy="28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or header 1">
  <p:cSld name="CUSTOM_20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7"/>
          <p:cNvSpPr txBox="1"/>
          <p:nvPr>
            <p:ph type="ctrTitle"/>
          </p:nvPr>
        </p:nvSpPr>
        <p:spPr>
          <a:xfrm>
            <a:off x="2790900" y="2570400"/>
            <a:ext cx="3562200" cy="68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40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000"/>
              <a:buNone/>
              <a:defRPr sz="50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66" name="Google Shape;266;p17"/>
          <p:cNvSpPr txBox="1"/>
          <p:nvPr>
            <p:ph hasCustomPrompt="1" idx="2" type="title"/>
          </p:nvPr>
        </p:nvSpPr>
        <p:spPr>
          <a:xfrm>
            <a:off x="3496800" y="1141275"/>
            <a:ext cx="21504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9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0"/>
              <a:buNone/>
              <a:defRPr sz="7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7" name="Google Shape;267;p17"/>
          <p:cNvSpPr txBox="1"/>
          <p:nvPr>
            <p:ph idx="1" type="subTitle"/>
          </p:nvPr>
        </p:nvSpPr>
        <p:spPr>
          <a:xfrm>
            <a:off x="2790900" y="3546300"/>
            <a:ext cx="3562200" cy="57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183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268" name="Google Shape;268;p17"/>
          <p:cNvGrpSpPr/>
          <p:nvPr/>
        </p:nvGrpSpPr>
        <p:grpSpPr>
          <a:xfrm>
            <a:off x="7379465" y="-540375"/>
            <a:ext cx="2162798" cy="1206590"/>
            <a:chOff x="7572340" y="2404875"/>
            <a:chExt cx="2162798" cy="1206590"/>
          </a:xfrm>
        </p:grpSpPr>
        <p:sp>
          <p:nvSpPr>
            <p:cNvPr id="269" name="Google Shape;269;p1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73" name="Google Shape;273;p17"/>
          <p:cNvGrpSpPr/>
          <p:nvPr/>
        </p:nvGrpSpPr>
        <p:grpSpPr>
          <a:xfrm>
            <a:off x="-2132571" y="-1112815"/>
            <a:ext cx="3340681" cy="3340648"/>
            <a:chOff x="3896445" y="840725"/>
            <a:chExt cx="2534275" cy="2534250"/>
          </a:xfrm>
        </p:grpSpPr>
        <p:sp>
          <p:nvSpPr>
            <p:cNvPr id="274" name="Google Shape;274;p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7" name="Google Shape;277;p17"/>
          <p:cNvSpPr/>
          <p:nvPr/>
        </p:nvSpPr>
        <p:spPr>
          <a:xfrm>
            <a:off x="-508425" y="2912112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" name="Google Shape;278;p17"/>
          <p:cNvSpPr/>
          <p:nvPr/>
        </p:nvSpPr>
        <p:spPr>
          <a:xfrm>
            <a:off x="0" y="4259229"/>
            <a:ext cx="1616533" cy="161653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79" name="Google Shape;279;p17"/>
          <p:cNvGrpSpPr/>
          <p:nvPr/>
        </p:nvGrpSpPr>
        <p:grpSpPr>
          <a:xfrm>
            <a:off x="7787145" y="1834348"/>
            <a:ext cx="3871612" cy="3871574"/>
            <a:chOff x="3896445" y="840725"/>
            <a:chExt cx="2534275" cy="2534250"/>
          </a:xfrm>
        </p:grpSpPr>
        <p:sp>
          <p:nvSpPr>
            <p:cNvPr id="280" name="Google Shape;280;p1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12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"/>
          <p:cNvSpPr txBox="1"/>
          <p:nvPr>
            <p:ph idx="1" type="body"/>
          </p:nvPr>
        </p:nvSpPr>
        <p:spPr>
          <a:xfrm>
            <a:off x="1698750" y="3277550"/>
            <a:ext cx="5746500" cy="75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atamaran ExtraBold"/>
              <a:buAutoNum type="arabicPeriod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rabicPeriod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alphaLcPeriod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AutoNum type="romanLcPeriod"/>
              <a:defRPr/>
            </a:lvl9pPr>
          </a:lstStyle>
          <a:p/>
        </p:txBody>
      </p:sp>
      <p:sp>
        <p:nvSpPr>
          <p:cNvPr id="285" name="Google Shape;285;p18"/>
          <p:cNvSpPr txBox="1"/>
          <p:nvPr>
            <p:ph type="title"/>
          </p:nvPr>
        </p:nvSpPr>
        <p:spPr>
          <a:xfrm>
            <a:off x="1698750" y="1788436"/>
            <a:ext cx="5746500" cy="14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105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286" name="Google Shape;286;p18"/>
          <p:cNvGrpSpPr/>
          <p:nvPr/>
        </p:nvGrpSpPr>
        <p:grpSpPr>
          <a:xfrm>
            <a:off x="-2111118" y="2279314"/>
            <a:ext cx="3026178" cy="3026148"/>
            <a:chOff x="3896445" y="840725"/>
            <a:chExt cx="2534275" cy="2534250"/>
          </a:xfrm>
        </p:grpSpPr>
        <p:sp>
          <p:nvSpPr>
            <p:cNvPr id="287" name="Google Shape;287;p1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0" name="Google Shape;290;p18"/>
          <p:cNvGrpSpPr/>
          <p:nvPr/>
        </p:nvGrpSpPr>
        <p:grpSpPr>
          <a:xfrm flipH="1">
            <a:off x="-657835" y="145950"/>
            <a:ext cx="2162798" cy="1206590"/>
            <a:chOff x="7572340" y="2404875"/>
            <a:chExt cx="2162798" cy="1206590"/>
          </a:xfrm>
        </p:grpSpPr>
        <p:sp>
          <p:nvSpPr>
            <p:cNvPr id="291" name="Google Shape;291;p1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1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5" name="Google Shape;295;p18"/>
          <p:cNvSpPr/>
          <p:nvPr/>
        </p:nvSpPr>
        <p:spPr>
          <a:xfrm>
            <a:off x="8389500" y="14249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18"/>
          <p:cNvSpPr/>
          <p:nvPr/>
        </p:nvSpPr>
        <p:spPr>
          <a:xfrm>
            <a:off x="7652075" y="4029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2_1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9"/>
          <p:cNvGrpSpPr/>
          <p:nvPr/>
        </p:nvGrpSpPr>
        <p:grpSpPr>
          <a:xfrm>
            <a:off x="-2360718" y="202564"/>
            <a:ext cx="3026178" cy="3026148"/>
            <a:chOff x="3896445" y="840725"/>
            <a:chExt cx="2534275" cy="2534250"/>
          </a:xfrm>
        </p:grpSpPr>
        <p:sp>
          <p:nvSpPr>
            <p:cNvPr id="299" name="Google Shape;299;p1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2" name="Google Shape;302;p19"/>
          <p:cNvSpPr/>
          <p:nvPr/>
        </p:nvSpPr>
        <p:spPr>
          <a:xfrm>
            <a:off x="7640425" y="40181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03" name="Google Shape;303;p19"/>
          <p:cNvGrpSpPr/>
          <p:nvPr/>
        </p:nvGrpSpPr>
        <p:grpSpPr>
          <a:xfrm flipH="1">
            <a:off x="-646460" y="4643488"/>
            <a:ext cx="2162798" cy="1206590"/>
            <a:chOff x="7572340" y="2404875"/>
            <a:chExt cx="2162798" cy="1206590"/>
          </a:xfrm>
        </p:grpSpPr>
        <p:sp>
          <p:nvSpPr>
            <p:cNvPr id="304" name="Google Shape;304;p1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5" name="Google Shape;305;p1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1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7" name="Google Shape;307;p1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8" name="Google Shape;308;p19"/>
          <p:cNvSpPr txBox="1"/>
          <p:nvPr>
            <p:ph idx="1" type="body"/>
          </p:nvPr>
        </p:nvSpPr>
        <p:spPr>
          <a:xfrm>
            <a:off x="713225" y="2092775"/>
            <a:ext cx="6784200" cy="117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Livvic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09" name="Google Shape;309;p19"/>
          <p:cNvSpPr txBox="1"/>
          <p:nvPr>
            <p:ph idx="2" type="body"/>
          </p:nvPr>
        </p:nvSpPr>
        <p:spPr>
          <a:xfrm>
            <a:off x="713225" y="3263750"/>
            <a:ext cx="6784200" cy="122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400">
                <a:solidFill>
                  <a:schemeClr val="accent2"/>
                </a:solidFill>
              </a:defRPr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/>
            </a:lvl9pPr>
          </a:lstStyle>
          <a:p/>
        </p:txBody>
      </p:sp>
      <p:sp>
        <p:nvSpPr>
          <p:cNvPr id="310" name="Google Shape;310;p1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5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20"/>
          <p:cNvGrpSpPr/>
          <p:nvPr/>
        </p:nvGrpSpPr>
        <p:grpSpPr>
          <a:xfrm>
            <a:off x="-443535" y="3948014"/>
            <a:ext cx="2864744" cy="2864716"/>
            <a:chOff x="3896445" y="840725"/>
            <a:chExt cx="2534275" cy="2534250"/>
          </a:xfrm>
        </p:grpSpPr>
        <p:sp>
          <p:nvSpPr>
            <p:cNvPr id="313" name="Google Shape;313;p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4" name="Google Shape;314;p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16" name="Google Shape;316;p20"/>
          <p:cNvSpPr/>
          <p:nvPr/>
        </p:nvSpPr>
        <p:spPr>
          <a:xfrm>
            <a:off x="6623875" y="43491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17" name="Google Shape;317;p20"/>
          <p:cNvGrpSpPr/>
          <p:nvPr/>
        </p:nvGrpSpPr>
        <p:grpSpPr>
          <a:xfrm flipH="1">
            <a:off x="-1466735" y="2169663"/>
            <a:ext cx="2162798" cy="1206590"/>
            <a:chOff x="7572340" y="2404875"/>
            <a:chExt cx="2162798" cy="1206590"/>
          </a:xfrm>
        </p:grpSpPr>
        <p:sp>
          <p:nvSpPr>
            <p:cNvPr id="318" name="Google Shape;318;p2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2" name="Google Shape;322;p20"/>
          <p:cNvSpPr/>
          <p:nvPr/>
        </p:nvSpPr>
        <p:spPr>
          <a:xfrm>
            <a:off x="-605425" y="-5037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23" name="Google Shape;323;p20"/>
          <p:cNvGrpSpPr/>
          <p:nvPr/>
        </p:nvGrpSpPr>
        <p:grpSpPr>
          <a:xfrm>
            <a:off x="7906340" y="850839"/>
            <a:ext cx="2864744" cy="2864716"/>
            <a:chOff x="3896445" y="840725"/>
            <a:chExt cx="2534275" cy="2534250"/>
          </a:xfrm>
        </p:grpSpPr>
        <p:sp>
          <p:nvSpPr>
            <p:cNvPr id="324" name="Google Shape;324;p2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2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2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27" name="Google Shape;327;p20"/>
          <p:cNvSpPr txBox="1"/>
          <p:nvPr>
            <p:ph idx="1" type="body"/>
          </p:nvPr>
        </p:nvSpPr>
        <p:spPr>
          <a:xfrm>
            <a:off x="936423" y="2597226"/>
            <a:ext cx="3401700" cy="11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8" name="Google Shape;328;p20"/>
          <p:cNvSpPr txBox="1"/>
          <p:nvPr>
            <p:ph type="title"/>
          </p:nvPr>
        </p:nvSpPr>
        <p:spPr>
          <a:xfrm>
            <a:off x="936423" y="1928950"/>
            <a:ext cx="34017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6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0" name="Google Shape;330;p21"/>
          <p:cNvGrpSpPr/>
          <p:nvPr/>
        </p:nvGrpSpPr>
        <p:grpSpPr>
          <a:xfrm>
            <a:off x="-1884268" y="2520164"/>
            <a:ext cx="3026178" cy="3026148"/>
            <a:chOff x="3896445" y="840725"/>
            <a:chExt cx="2534275" cy="2534250"/>
          </a:xfrm>
        </p:grpSpPr>
        <p:sp>
          <p:nvSpPr>
            <p:cNvPr id="331" name="Google Shape;331;p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21"/>
          <p:cNvSpPr/>
          <p:nvPr/>
        </p:nvSpPr>
        <p:spPr>
          <a:xfrm>
            <a:off x="7333375" y="-4193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5" name="Google Shape;335;p21"/>
          <p:cNvGrpSpPr/>
          <p:nvPr/>
        </p:nvGrpSpPr>
        <p:grpSpPr>
          <a:xfrm flipH="1">
            <a:off x="-2567479" y="186754"/>
            <a:ext cx="4106936" cy="1206590"/>
            <a:chOff x="7572340" y="2404875"/>
            <a:chExt cx="2162798" cy="1206590"/>
          </a:xfrm>
        </p:grpSpPr>
        <p:sp>
          <p:nvSpPr>
            <p:cNvPr id="336" name="Google Shape;336;p2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2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2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2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0" name="Google Shape;340;p21"/>
          <p:cNvSpPr/>
          <p:nvPr/>
        </p:nvSpPr>
        <p:spPr>
          <a:xfrm>
            <a:off x="8457250" y="1653425"/>
            <a:ext cx="948413" cy="948413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1" name="Google Shape;341;p21"/>
          <p:cNvSpPr txBox="1"/>
          <p:nvPr>
            <p:ph idx="1" type="body"/>
          </p:nvPr>
        </p:nvSpPr>
        <p:spPr>
          <a:xfrm>
            <a:off x="1872875" y="3964512"/>
            <a:ext cx="5357100" cy="63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2" name="Google Shape;342;p21"/>
          <p:cNvSpPr txBox="1"/>
          <p:nvPr>
            <p:ph type="title"/>
          </p:nvPr>
        </p:nvSpPr>
        <p:spPr>
          <a:xfrm>
            <a:off x="1872750" y="3248037"/>
            <a:ext cx="53571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grpSp>
        <p:nvGrpSpPr>
          <p:cNvPr id="343" name="Google Shape;343;p21"/>
          <p:cNvGrpSpPr/>
          <p:nvPr/>
        </p:nvGrpSpPr>
        <p:grpSpPr>
          <a:xfrm>
            <a:off x="7424964" y="4356559"/>
            <a:ext cx="3574595" cy="3574560"/>
            <a:chOff x="3896445" y="840725"/>
            <a:chExt cx="2534275" cy="2534250"/>
          </a:xfrm>
        </p:grpSpPr>
        <p:sp>
          <p:nvSpPr>
            <p:cNvPr id="344" name="Google Shape;344;p2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2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2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6_2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" name="Google Shape;348;p22"/>
          <p:cNvGrpSpPr/>
          <p:nvPr/>
        </p:nvGrpSpPr>
        <p:grpSpPr>
          <a:xfrm flipH="1">
            <a:off x="-723035" y="4128475"/>
            <a:ext cx="2162798" cy="1206590"/>
            <a:chOff x="7572340" y="2404875"/>
            <a:chExt cx="2162798" cy="1206590"/>
          </a:xfrm>
        </p:grpSpPr>
        <p:sp>
          <p:nvSpPr>
            <p:cNvPr id="349" name="Google Shape;349;p2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22"/>
          <p:cNvSpPr/>
          <p:nvPr/>
        </p:nvSpPr>
        <p:spPr>
          <a:xfrm>
            <a:off x="8379150" y="862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4" name="Google Shape;354;p22"/>
          <p:cNvGrpSpPr/>
          <p:nvPr/>
        </p:nvGrpSpPr>
        <p:grpSpPr>
          <a:xfrm flipH="1">
            <a:off x="-215360" y="-192312"/>
            <a:ext cx="2162798" cy="1206590"/>
            <a:chOff x="7572340" y="2404875"/>
            <a:chExt cx="2162798" cy="1206590"/>
          </a:xfrm>
        </p:grpSpPr>
        <p:sp>
          <p:nvSpPr>
            <p:cNvPr id="355" name="Google Shape;355;p2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2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2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2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9" name="Google Shape;359;p22"/>
          <p:cNvGrpSpPr/>
          <p:nvPr/>
        </p:nvGrpSpPr>
        <p:grpSpPr>
          <a:xfrm>
            <a:off x="2744432" y="4434864"/>
            <a:ext cx="3026178" cy="3026148"/>
            <a:chOff x="3896445" y="840725"/>
            <a:chExt cx="2534275" cy="2534250"/>
          </a:xfrm>
        </p:grpSpPr>
        <p:sp>
          <p:nvSpPr>
            <p:cNvPr id="360" name="Google Shape;360;p2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2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2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3" name="Google Shape;363;p22"/>
          <p:cNvSpPr/>
          <p:nvPr/>
        </p:nvSpPr>
        <p:spPr>
          <a:xfrm>
            <a:off x="7685800" y="3884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22"/>
          <p:cNvSpPr/>
          <p:nvPr/>
        </p:nvSpPr>
        <p:spPr>
          <a:xfrm>
            <a:off x="-453600" y="1781151"/>
            <a:ext cx="913519" cy="91351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22"/>
          <p:cNvSpPr txBox="1"/>
          <p:nvPr>
            <p:ph idx="1" type="body"/>
          </p:nvPr>
        </p:nvSpPr>
        <p:spPr>
          <a:xfrm>
            <a:off x="4776542" y="2602789"/>
            <a:ext cx="3401400" cy="1188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6" name="Google Shape;366;p22"/>
          <p:cNvSpPr txBox="1"/>
          <p:nvPr>
            <p:ph type="title"/>
          </p:nvPr>
        </p:nvSpPr>
        <p:spPr>
          <a:xfrm>
            <a:off x="4776542" y="1934513"/>
            <a:ext cx="34014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5">
  <p:cSld name="CUSTOM_19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" name="Google Shape;368;p23"/>
          <p:cNvGrpSpPr/>
          <p:nvPr/>
        </p:nvGrpSpPr>
        <p:grpSpPr>
          <a:xfrm>
            <a:off x="-1351043" y="4071514"/>
            <a:ext cx="3026178" cy="3026148"/>
            <a:chOff x="3896445" y="840725"/>
            <a:chExt cx="2534275" cy="2534250"/>
          </a:xfrm>
        </p:grpSpPr>
        <p:sp>
          <p:nvSpPr>
            <p:cNvPr id="369" name="Google Shape;369;p2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2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2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2" name="Google Shape;372;p23"/>
          <p:cNvSpPr/>
          <p:nvPr/>
        </p:nvSpPr>
        <p:spPr>
          <a:xfrm>
            <a:off x="-939450" y="-5154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23"/>
          <p:cNvSpPr txBox="1"/>
          <p:nvPr>
            <p:ph idx="1" type="body"/>
          </p:nvPr>
        </p:nvSpPr>
        <p:spPr>
          <a:xfrm>
            <a:off x="713225" y="2790137"/>
            <a:ext cx="3465600" cy="115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4" name="Google Shape;374;p23"/>
          <p:cNvSpPr txBox="1"/>
          <p:nvPr>
            <p:ph type="title"/>
          </p:nvPr>
        </p:nvSpPr>
        <p:spPr>
          <a:xfrm>
            <a:off x="713225" y="1730775"/>
            <a:ext cx="3465600" cy="10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6">
  <p:cSld name="CUSTOM_26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4"/>
          <p:cNvSpPr txBox="1"/>
          <p:nvPr>
            <p:ph idx="1" type="body"/>
          </p:nvPr>
        </p:nvSpPr>
        <p:spPr>
          <a:xfrm>
            <a:off x="3346375" y="2050850"/>
            <a:ext cx="5012100" cy="195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400">
                <a:solidFill>
                  <a:schemeClr val="accent2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chemeClr val="accent2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chemeClr val="accent2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7" name="Google Shape;377;p24"/>
          <p:cNvSpPr txBox="1"/>
          <p:nvPr>
            <p:ph type="title"/>
          </p:nvPr>
        </p:nvSpPr>
        <p:spPr>
          <a:xfrm>
            <a:off x="3361981" y="1319575"/>
            <a:ext cx="5012100" cy="5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3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8" name="Google Shape;378;p24"/>
          <p:cNvSpPr/>
          <p:nvPr/>
        </p:nvSpPr>
        <p:spPr>
          <a:xfrm>
            <a:off x="7450050" y="42200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9" name="Google Shape;379;p24"/>
          <p:cNvGrpSpPr/>
          <p:nvPr/>
        </p:nvGrpSpPr>
        <p:grpSpPr>
          <a:xfrm>
            <a:off x="5637177" y="-1964985"/>
            <a:ext cx="3026178" cy="3026148"/>
            <a:chOff x="3896445" y="840725"/>
            <a:chExt cx="2534275" cy="2534250"/>
          </a:xfrm>
        </p:grpSpPr>
        <p:sp>
          <p:nvSpPr>
            <p:cNvPr id="380" name="Google Shape;380;p2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2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2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12_1_1_1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5"/>
          <p:cNvGrpSpPr/>
          <p:nvPr/>
        </p:nvGrpSpPr>
        <p:grpSpPr>
          <a:xfrm>
            <a:off x="-2275588" y="1764925"/>
            <a:ext cx="2848525" cy="2848497"/>
            <a:chOff x="3896445" y="840725"/>
            <a:chExt cx="2534275" cy="2534250"/>
          </a:xfrm>
        </p:grpSpPr>
        <p:sp>
          <p:nvSpPr>
            <p:cNvPr id="385" name="Google Shape;385;p2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88" name="Google Shape;388;p25"/>
          <p:cNvSpPr/>
          <p:nvPr/>
        </p:nvSpPr>
        <p:spPr>
          <a:xfrm>
            <a:off x="8150000" y="420722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9" name="Google Shape;389;p25"/>
          <p:cNvGrpSpPr/>
          <p:nvPr/>
        </p:nvGrpSpPr>
        <p:grpSpPr>
          <a:xfrm flipH="1">
            <a:off x="-238085" y="-599912"/>
            <a:ext cx="2162798" cy="1206590"/>
            <a:chOff x="7572340" y="2404875"/>
            <a:chExt cx="2162798" cy="1206590"/>
          </a:xfrm>
        </p:grpSpPr>
        <p:sp>
          <p:nvSpPr>
            <p:cNvPr id="390" name="Google Shape;390;p2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4" name="Google Shape;394;p25"/>
          <p:cNvSpPr/>
          <p:nvPr/>
        </p:nvSpPr>
        <p:spPr>
          <a:xfrm>
            <a:off x="8389500" y="1742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25"/>
          <p:cNvSpPr txBox="1"/>
          <p:nvPr>
            <p:ph idx="1" type="subTitle"/>
          </p:nvPr>
        </p:nvSpPr>
        <p:spPr>
          <a:xfrm>
            <a:off x="810096" y="301937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396" name="Google Shape;396;p25"/>
          <p:cNvSpPr txBox="1"/>
          <p:nvPr>
            <p:ph idx="2" type="subTitle"/>
          </p:nvPr>
        </p:nvSpPr>
        <p:spPr>
          <a:xfrm>
            <a:off x="3589050" y="301937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397" name="Google Shape;397;p25"/>
          <p:cNvSpPr txBox="1"/>
          <p:nvPr>
            <p:ph idx="3" type="subTitle"/>
          </p:nvPr>
        </p:nvSpPr>
        <p:spPr>
          <a:xfrm>
            <a:off x="808446" y="3617725"/>
            <a:ext cx="19692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25"/>
          <p:cNvSpPr txBox="1"/>
          <p:nvPr>
            <p:ph idx="4" type="subTitle"/>
          </p:nvPr>
        </p:nvSpPr>
        <p:spPr>
          <a:xfrm>
            <a:off x="3589050" y="3617725"/>
            <a:ext cx="19659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25"/>
          <p:cNvSpPr txBox="1"/>
          <p:nvPr>
            <p:ph idx="5" type="subTitle"/>
          </p:nvPr>
        </p:nvSpPr>
        <p:spPr>
          <a:xfrm>
            <a:off x="6311186" y="3028225"/>
            <a:ext cx="19659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4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00" name="Google Shape;400;p25"/>
          <p:cNvSpPr txBox="1"/>
          <p:nvPr>
            <p:ph idx="6" type="subTitle"/>
          </p:nvPr>
        </p:nvSpPr>
        <p:spPr>
          <a:xfrm>
            <a:off x="6311186" y="3626575"/>
            <a:ext cx="19659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2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8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3" name="Google Shape;403;p26"/>
          <p:cNvGrpSpPr/>
          <p:nvPr/>
        </p:nvGrpSpPr>
        <p:grpSpPr>
          <a:xfrm>
            <a:off x="2807118" y="4561639"/>
            <a:ext cx="3292277" cy="3292244"/>
            <a:chOff x="3896445" y="840725"/>
            <a:chExt cx="2534275" cy="2534250"/>
          </a:xfrm>
        </p:grpSpPr>
        <p:sp>
          <p:nvSpPr>
            <p:cNvPr id="404" name="Google Shape;404;p2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7" name="Google Shape;407;p26"/>
          <p:cNvGrpSpPr/>
          <p:nvPr/>
        </p:nvGrpSpPr>
        <p:grpSpPr>
          <a:xfrm flipH="1">
            <a:off x="-1260560" y="1182638"/>
            <a:ext cx="2162798" cy="1206590"/>
            <a:chOff x="7572340" y="2404875"/>
            <a:chExt cx="2162798" cy="1206590"/>
          </a:xfrm>
        </p:grpSpPr>
        <p:sp>
          <p:nvSpPr>
            <p:cNvPr id="408" name="Google Shape;408;p2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2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2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2" name="Google Shape;412;p26"/>
          <p:cNvSpPr/>
          <p:nvPr/>
        </p:nvSpPr>
        <p:spPr>
          <a:xfrm>
            <a:off x="-727300" y="3744350"/>
            <a:ext cx="1096265" cy="1096265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13" name="Google Shape;413;p26"/>
          <p:cNvGrpSpPr/>
          <p:nvPr/>
        </p:nvGrpSpPr>
        <p:grpSpPr>
          <a:xfrm>
            <a:off x="8472125" y="965854"/>
            <a:ext cx="2650598" cy="2650572"/>
            <a:chOff x="3896445" y="840725"/>
            <a:chExt cx="2534275" cy="2534250"/>
          </a:xfrm>
        </p:grpSpPr>
        <p:sp>
          <p:nvSpPr>
            <p:cNvPr id="414" name="Google Shape;414;p2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2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2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17" name="Google Shape;417;p26"/>
          <p:cNvSpPr txBox="1"/>
          <p:nvPr>
            <p:ph idx="1" type="subTitle"/>
          </p:nvPr>
        </p:nvSpPr>
        <p:spPr>
          <a:xfrm>
            <a:off x="996341" y="3040775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8" name="Google Shape;418;p26"/>
          <p:cNvSpPr txBox="1"/>
          <p:nvPr>
            <p:ph idx="2" type="subTitle"/>
          </p:nvPr>
        </p:nvSpPr>
        <p:spPr>
          <a:xfrm>
            <a:off x="3547800" y="2593950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19" name="Google Shape;419;p26"/>
          <p:cNvSpPr txBox="1"/>
          <p:nvPr>
            <p:ph idx="3" type="subTitle"/>
          </p:nvPr>
        </p:nvSpPr>
        <p:spPr>
          <a:xfrm>
            <a:off x="997841" y="3759750"/>
            <a:ext cx="20454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26"/>
          <p:cNvSpPr txBox="1"/>
          <p:nvPr>
            <p:ph idx="4" type="subTitle"/>
          </p:nvPr>
        </p:nvSpPr>
        <p:spPr>
          <a:xfrm>
            <a:off x="3547950" y="3312925"/>
            <a:ext cx="20481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1" name="Google Shape;421;p26"/>
          <p:cNvSpPr txBox="1"/>
          <p:nvPr>
            <p:ph idx="5" type="subTitle"/>
          </p:nvPr>
        </p:nvSpPr>
        <p:spPr>
          <a:xfrm>
            <a:off x="6099249" y="3025375"/>
            <a:ext cx="2048400" cy="339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Alef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lef"/>
              <a:buNone/>
              <a:defRPr b="1">
                <a:solidFill>
                  <a:schemeClr val="accent5"/>
                </a:solidFill>
                <a:latin typeface="Alef"/>
                <a:ea typeface="Alef"/>
                <a:cs typeface="Alef"/>
                <a:sym typeface="Alef"/>
              </a:defRPr>
            </a:lvl9pPr>
          </a:lstStyle>
          <a:p/>
        </p:txBody>
      </p:sp>
      <p:sp>
        <p:nvSpPr>
          <p:cNvPr id="422" name="Google Shape;422;p26"/>
          <p:cNvSpPr txBox="1"/>
          <p:nvPr>
            <p:ph idx="6" type="subTitle"/>
          </p:nvPr>
        </p:nvSpPr>
        <p:spPr>
          <a:xfrm>
            <a:off x="6099399" y="3744350"/>
            <a:ext cx="2048100" cy="8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2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7"/>
          <p:cNvSpPr txBox="1"/>
          <p:nvPr>
            <p:ph idx="1" type="subTitle"/>
          </p:nvPr>
        </p:nvSpPr>
        <p:spPr>
          <a:xfrm>
            <a:off x="4909244" y="1755875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26" name="Google Shape;426;p27"/>
          <p:cNvSpPr txBox="1"/>
          <p:nvPr>
            <p:ph idx="2" type="subTitle"/>
          </p:nvPr>
        </p:nvSpPr>
        <p:spPr>
          <a:xfrm>
            <a:off x="4907144" y="2436750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27"/>
          <p:cNvSpPr txBox="1"/>
          <p:nvPr>
            <p:ph idx="3" type="subTitle"/>
          </p:nvPr>
        </p:nvSpPr>
        <p:spPr>
          <a:xfrm>
            <a:off x="4909244" y="3365548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28" name="Google Shape;428;p27"/>
          <p:cNvSpPr txBox="1"/>
          <p:nvPr>
            <p:ph idx="4" type="subTitle"/>
          </p:nvPr>
        </p:nvSpPr>
        <p:spPr>
          <a:xfrm>
            <a:off x="4907144" y="4061552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9" name="Google Shape;429;p27"/>
          <p:cNvSpPr txBox="1"/>
          <p:nvPr>
            <p:ph idx="5" type="subTitle"/>
          </p:nvPr>
        </p:nvSpPr>
        <p:spPr>
          <a:xfrm>
            <a:off x="1945746" y="1755885"/>
            <a:ext cx="22860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30" name="Google Shape;430;p27"/>
          <p:cNvSpPr txBox="1"/>
          <p:nvPr>
            <p:ph idx="6" type="subTitle"/>
          </p:nvPr>
        </p:nvSpPr>
        <p:spPr>
          <a:xfrm>
            <a:off x="1943646" y="2436750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7"/>
          <p:cNvSpPr txBox="1"/>
          <p:nvPr>
            <p:ph idx="7" type="subTitle"/>
          </p:nvPr>
        </p:nvSpPr>
        <p:spPr>
          <a:xfrm>
            <a:off x="1945746" y="3368548"/>
            <a:ext cx="2286000" cy="21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32" name="Google Shape;432;p27"/>
          <p:cNvSpPr txBox="1"/>
          <p:nvPr>
            <p:ph idx="8" type="subTitle"/>
          </p:nvPr>
        </p:nvSpPr>
        <p:spPr>
          <a:xfrm>
            <a:off x="1943646" y="4061552"/>
            <a:ext cx="2290200" cy="45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7"/>
          <p:cNvSpPr/>
          <p:nvPr/>
        </p:nvSpPr>
        <p:spPr>
          <a:xfrm flipH="1">
            <a:off x="5085320" y="5386371"/>
            <a:ext cx="82249" cy="7791"/>
          </a:xfrm>
          <a:custGeom>
            <a:rect b="b" l="l" r="r" t="t"/>
            <a:pathLst>
              <a:path extrusionOk="0" h="230" w="2428">
                <a:moveTo>
                  <a:pt x="0" y="1"/>
                </a:moveTo>
                <a:lnTo>
                  <a:pt x="2428" y="230"/>
                </a:lnTo>
                <a:lnTo>
                  <a:pt x="2428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34" name="Google Shape;434;p27"/>
          <p:cNvGrpSpPr/>
          <p:nvPr/>
        </p:nvGrpSpPr>
        <p:grpSpPr>
          <a:xfrm>
            <a:off x="-1755818" y="3643089"/>
            <a:ext cx="3026178" cy="3026148"/>
            <a:chOff x="3896445" y="840725"/>
            <a:chExt cx="2534275" cy="2534250"/>
          </a:xfrm>
        </p:grpSpPr>
        <p:sp>
          <p:nvSpPr>
            <p:cNvPr id="435" name="Google Shape;435;p2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8" name="Google Shape;438;p27"/>
          <p:cNvSpPr/>
          <p:nvPr/>
        </p:nvSpPr>
        <p:spPr>
          <a:xfrm>
            <a:off x="8389501" y="532651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27"/>
          <p:cNvSpPr/>
          <p:nvPr/>
        </p:nvSpPr>
        <p:spPr>
          <a:xfrm>
            <a:off x="5984125" y="-10256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40" name="Google Shape;440;p27"/>
          <p:cNvGrpSpPr/>
          <p:nvPr/>
        </p:nvGrpSpPr>
        <p:grpSpPr>
          <a:xfrm flipH="1">
            <a:off x="-1408285" y="263688"/>
            <a:ext cx="2162798" cy="1206590"/>
            <a:chOff x="7572340" y="2404875"/>
            <a:chExt cx="2162798" cy="1206590"/>
          </a:xfrm>
        </p:grpSpPr>
        <p:sp>
          <p:nvSpPr>
            <p:cNvPr id="441" name="Google Shape;441;p2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4" name="Google Shape;444;p2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5" name="Google Shape;445;p2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3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8"/>
          <p:cNvSpPr txBox="1"/>
          <p:nvPr>
            <p:ph idx="1" type="subTitle"/>
          </p:nvPr>
        </p:nvSpPr>
        <p:spPr>
          <a:xfrm>
            <a:off x="715821" y="1910375"/>
            <a:ext cx="20574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48" name="Google Shape;448;p28"/>
          <p:cNvSpPr txBox="1"/>
          <p:nvPr>
            <p:ph idx="2" type="subTitle"/>
          </p:nvPr>
        </p:nvSpPr>
        <p:spPr>
          <a:xfrm>
            <a:off x="715821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9" name="Google Shape;449;p28"/>
          <p:cNvSpPr txBox="1"/>
          <p:nvPr>
            <p:ph idx="3" type="subTitle"/>
          </p:nvPr>
        </p:nvSpPr>
        <p:spPr>
          <a:xfrm>
            <a:off x="3543300" y="1910375"/>
            <a:ext cx="2057400" cy="22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0" name="Google Shape;450;p28"/>
          <p:cNvSpPr txBox="1"/>
          <p:nvPr>
            <p:ph idx="4" type="subTitle"/>
          </p:nvPr>
        </p:nvSpPr>
        <p:spPr>
          <a:xfrm>
            <a:off x="3543300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28"/>
          <p:cNvSpPr txBox="1"/>
          <p:nvPr>
            <p:ph idx="5" type="subTitle"/>
          </p:nvPr>
        </p:nvSpPr>
        <p:spPr>
          <a:xfrm>
            <a:off x="6376660" y="1910375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2" name="Google Shape;452;p28"/>
          <p:cNvSpPr txBox="1"/>
          <p:nvPr>
            <p:ph idx="6" type="subTitle"/>
          </p:nvPr>
        </p:nvSpPr>
        <p:spPr>
          <a:xfrm>
            <a:off x="6376660" y="2458025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3" name="Google Shape;453;p28"/>
          <p:cNvSpPr txBox="1"/>
          <p:nvPr>
            <p:ph idx="7" type="subTitle"/>
          </p:nvPr>
        </p:nvSpPr>
        <p:spPr>
          <a:xfrm>
            <a:off x="715821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4" name="Google Shape;454;p28"/>
          <p:cNvSpPr txBox="1"/>
          <p:nvPr>
            <p:ph idx="8" type="subTitle"/>
          </p:nvPr>
        </p:nvSpPr>
        <p:spPr>
          <a:xfrm>
            <a:off x="715821" y="4199900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5" name="Google Shape;455;p28"/>
          <p:cNvSpPr txBox="1"/>
          <p:nvPr>
            <p:ph idx="9" type="subTitle"/>
          </p:nvPr>
        </p:nvSpPr>
        <p:spPr>
          <a:xfrm>
            <a:off x="3543300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6" name="Google Shape;456;p28"/>
          <p:cNvSpPr txBox="1"/>
          <p:nvPr>
            <p:ph idx="13" type="subTitle"/>
          </p:nvPr>
        </p:nvSpPr>
        <p:spPr>
          <a:xfrm>
            <a:off x="3543300" y="4199899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7" name="Google Shape;457;p28"/>
          <p:cNvSpPr txBox="1"/>
          <p:nvPr>
            <p:ph idx="14" type="subTitle"/>
          </p:nvPr>
        </p:nvSpPr>
        <p:spPr>
          <a:xfrm>
            <a:off x="6376660" y="3649750"/>
            <a:ext cx="2057400" cy="2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58" name="Google Shape;458;p28"/>
          <p:cNvSpPr txBox="1"/>
          <p:nvPr>
            <p:ph idx="15" type="subTitle"/>
          </p:nvPr>
        </p:nvSpPr>
        <p:spPr>
          <a:xfrm>
            <a:off x="6376660" y="4199896"/>
            <a:ext cx="2057400" cy="40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59" name="Google Shape;459;p28"/>
          <p:cNvGrpSpPr/>
          <p:nvPr/>
        </p:nvGrpSpPr>
        <p:grpSpPr>
          <a:xfrm>
            <a:off x="-2506043" y="1910364"/>
            <a:ext cx="3026178" cy="3026148"/>
            <a:chOff x="3896445" y="840725"/>
            <a:chExt cx="2534275" cy="2534250"/>
          </a:xfrm>
        </p:grpSpPr>
        <p:sp>
          <p:nvSpPr>
            <p:cNvPr id="460" name="Google Shape;460;p2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3" name="Google Shape;463;p28"/>
          <p:cNvSpPr/>
          <p:nvPr/>
        </p:nvSpPr>
        <p:spPr>
          <a:xfrm>
            <a:off x="8002451" y="-8214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4" name="Google Shape;464;p28"/>
          <p:cNvGrpSpPr/>
          <p:nvPr/>
        </p:nvGrpSpPr>
        <p:grpSpPr>
          <a:xfrm flipH="1">
            <a:off x="-421135" y="-586137"/>
            <a:ext cx="2162798" cy="1206590"/>
            <a:chOff x="7572340" y="2404875"/>
            <a:chExt cx="2162798" cy="1206590"/>
          </a:xfrm>
        </p:grpSpPr>
        <p:sp>
          <p:nvSpPr>
            <p:cNvPr id="465" name="Google Shape;465;p2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9" name="Google Shape;469;p28"/>
          <p:cNvGrpSpPr/>
          <p:nvPr/>
        </p:nvGrpSpPr>
        <p:grpSpPr>
          <a:xfrm>
            <a:off x="8527482" y="2248877"/>
            <a:ext cx="3026178" cy="3026148"/>
            <a:chOff x="3896445" y="840725"/>
            <a:chExt cx="2534275" cy="2534250"/>
          </a:xfrm>
        </p:grpSpPr>
        <p:sp>
          <p:nvSpPr>
            <p:cNvPr id="470" name="Google Shape;470;p2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3" name="Google Shape;473;p28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1">
  <p:cSld name="CUSTOM_27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29"/>
          <p:cNvSpPr txBox="1"/>
          <p:nvPr>
            <p:ph idx="1" type="subTitle"/>
          </p:nvPr>
        </p:nvSpPr>
        <p:spPr>
          <a:xfrm>
            <a:off x="894496" y="1709007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6" name="Google Shape;476;p29"/>
          <p:cNvSpPr txBox="1"/>
          <p:nvPr>
            <p:ph idx="2" type="subTitle"/>
          </p:nvPr>
        </p:nvSpPr>
        <p:spPr>
          <a:xfrm>
            <a:off x="2494438" y="1709007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29"/>
          <p:cNvSpPr txBox="1"/>
          <p:nvPr>
            <p:ph idx="3" type="subTitle"/>
          </p:nvPr>
        </p:nvSpPr>
        <p:spPr>
          <a:xfrm>
            <a:off x="894496" y="2753395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78" name="Google Shape;478;p29"/>
          <p:cNvSpPr txBox="1"/>
          <p:nvPr>
            <p:ph idx="4" type="subTitle"/>
          </p:nvPr>
        </p:nvSpPr>
        <p:spPr>
          <a:xfrm>
            <a:off x="2494427" y="2753395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9" name="Google Shape;479;p29"/>
          <p:cNvSpPr txBox="1"/>
          <p:nvPr>
            <p:ph idx="5" type="subTitle"/>
          </p:nvPr>
        </p:nvSpPr>
        <p:spPr>
          <a:xfrm>
            <a:off x="4621353" y="2753395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0" name="Google Shape;480;p29"/>
          <p:cNvSpPr txBox="1"/>
          <p:nvPr>
            <p:ph idx="6" type="subTitle"/>
          </p:nvPr>
        </p:nvSpPr>
        <p:spPr>
          <a:xfrm>
            <a:off x="6213102" y="2753395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1" name="Google Shape;481;p29"/>
          <p:cNvSpPr txBox="1"/>
          <p:nvPr>
            <p:ph idx="7" type="subTitle"/>
          </p:nvPr>
        </p:nvSpPr>
        <p:spPr>
          <a:xfrm>
            <a:off x="894496" y="3797770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2" name="Google Shape;482;p29"/>
          <p:cNvSpPr txBox="1"/>
          <p:nvPr>
            <p:ph idx="8" type="subTitle"/>
          </p:nvPr>
        </p:nvSpPr>
        <p:spPr>
          <a:xfrm>
            <a:off x="2494438" y="3797770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3" name="Google Shape;483;p29"/>
          <p:cNvSpPr txBox="1"/>
          <p:nvPr>
            <p:ph idx="9" type="subTitle"/>
          </p:nvPr>
        </p:nvSpPr>
        <p:spPr>
          <a:xfrm>
            <a:off x="4621353" y="1709007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4" name="Google Shape;484;p29"/>
          <p:cNvSpPr txBox="1"/>
          <p:nvPr>
            <p:ph idx="13" type="subTitle"/>
          </p:nvPr>
        </p:nvSpPr>
        <p:spPr>
          <a:xfrm>
            <a:off x="6213104" y="1709007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5" name="Google Shape;485;p29"/>
          <p:cNvSpPr txBox="1"/>
          <p:nvPr>
            <p:ph idx="14" type="subTitle"/>
          </p:nvPr>
        </p:nvSpPr>
        <p:spPr>
          <a:xfrm>
            <a:off x="4621353" y="3797770"/>
            <a:ext cx="14631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 b="1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Font typeface="Pacifico"/>
              <a:buNone/>
              <a:defRPr>
                <a:latin typeface="Pacifico"/>
                <a:ea typeface="Pacifico"/>
                <a:cs typeface="Pacifico"/>
                <a:sym typeface="Pacifico"/>
              </a:defRPr>
            </a:lvl9pPr>
          </a:lstStyle>
          <a:p/>
        </p:txBody>
      </p:sp>
      <p:sp>
        <p:nvSpPr>
          <p:cNvPr id="486" name="Google Shape;486;p29"/>
          <p:cNvSpPr txBox="1"/>
          <p:nvPr>
            <p:ph idx="15" type="subTitle"/>
          </p:nvPr>
        </p:nvSpPr>
        <p:spPr>
          <a:xfrm>
            <a:off x="6213102" y="3797770"/>
            <a:ext cx="2057400" cy="41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87" name="Google Shape;487;p29"/>
          <p:cNvGrpSpPr/>
          <p:nvPr/>
        </p:nvGrpSpPr>
        <p:grpSpPr>
          <a:xfrm>
            <a:off x="-1913818" y="3725939"/>
            <a:ext cx="3026178" cy="3026148"/>
            <a:chOff x="3896445" y="840725"/>
            <a:chExt cx="2534275" cy="2534250"/>
          </a:xfrm>
        </p:grpSpPr>
        <p:sp>
          <p:nvSpPr>
            <p:cNvPr id="488" name="Google Shape;488;p2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1" name="Google Shape;491;p29"/>
          <p:cNvSpPr/>
          <p:nvPr/>
        </p:nvSpPr>
        <p:spPr>
          <a:xfrm>
            <a:off x="-1010924" y="844100"/>
            <a:ext cx="1513421" cy="1513421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2" name="Google Shape;492;p29"/>
          <p:cNvGrpSpPr/>
          <p:nvPr/>
        </p:nvGrpSpPr>
        <p:grpSpPr>
          <a:xfrm>
            <a:off x="8392490" y="2265663"/>
            <a:ext cx="2162798" cy="1206590"/>
            <a:chOff x="7572340" y="2404875"/>
            <a:chExt cx="2162798" cy="1206590"/>
          </a:xfrm>
        </p:grpSpPr>
        <p:sp>
          <p:nvSpPr>
            <p:cNvPr id="493" name="Google Shape;493;p2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29"/>
          <p:cNvGrpSpPr/>
          <p:nvPr/>
        </p:nvGrpSpPr>
        <p:grpSpPr>
          <a:xfrm>
            <a:off x="4297882" y="4774764"/>
            <a:ext cx="3026178" cy="3026148"/>
            <a:chOff x="3896445" y="840725"/>
            <a:chExt cx="2534275" cy="2534250"/>
          </a:xfrm>
        </p:grpSpPr>
        <p:sp>
          <p:nvSpPr>
            <p:cNvPr id="498" name="Google Shape;498;p2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1" name="Google Shape;501;p29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9"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3" name="Google Shape;503;p30"/>
          <p:cNvGrpSpPr/>
          <p:nvPr/>
        </p:nvGrpSpPr>
        <p:grpSpPr>
          <a:xfrm>
            <a:off x="-2347868" y="1927639"/>
            <a:ext cx="3026178" cy="3026148"/>
            <a:chOff x="3896445" y="840725"/>
            <a:chExt cx="2534275" cy="2534250"/>
          </a:xfrm>
        </p:grpSpPr>
        <p:sp>
          <p:nvSpPr>
            <p:cNvPr id="504" name="Google Shape;504;p3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07" name="Google Shape;507;p30"/>
          <p:cNvSpPr/>
          <p:nvPr/>
        </p:nvSpPr>
        <p:spPr>
          <a:xfrm>
            <a:off x="8286588" y="41926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8" name="Google Shape;508;p30"/>
          <p:cNvGrpSpPr/>
          <p:nvPr/>
        </p:nvGrpSpPr>
        <p:grpSpPr>
          <a:xfrm>
            <a:off x="2835257" y="4412164"/>
            <a:ext cx="3026178" cy="3026148"/>
            <a:chOff x="3896445" y="840725"/>
            <a:chExt cx="2534275" cy="2534250"/>
          </a:xfrm>
        </p:grpSpPr>
        <p:sp>
          <p:nvSpPr>
            <p:cNvPr id="509" name="Google Shape;509;p3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30"/>
          <p:cNvGrpSpPr/>
          <p:nvPr/>
        </p:nvGrpSpPr>
        <p:grpSpPr>
          <a:xfrm>
            <a:off x="8252290" y="-240750"/>
            <a:ext cx="2162798" cy="1206590"/>
            <a:chOff x="7572340" y="2404875"/>
            <a:chExt cx="2162798" cy="1206590"/>
          </a:xfrm>
        </p:grpSpPr>
        <p:sp>
          <p:nvSpPr>
            <p:cNvPr id="513" name="Google Shape;513;p3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7" name="Google Shape;517;p30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21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9" name="Google Shape;519;p31"/>
          <p:cNvGrpSpPr/>
          <p:nvPr/>
        </p:nvGrpSpPr>
        <p:grpSpPr>
          <a:xfrm>
            <a:off x="8389507" y="3569014"/>
            <a:ext cx="3026178" cy="3026148"/>
            <a:chOff x="3896445" y="840725"/>
            <a:chExt cx="2534275" cy="2534250"/>
          </a:xfrm>
        </p:grpSpPr>
        <p:sp>
          <p:nvSpPr>
            <p:cNvPr id="520" name="Google Shape;520;p3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3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3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3" name="Google Shape;523;p31"/>
          <p:cNvSpPr/>
          <p:nvPr/>
        </p:nvSpPr>
        <p:spPr>
          <a:xfrm>
            <a:off x="-914787" y="-6516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24" name="Google Shape;524;p31"/>
          <p:cNvGrpSpPr/>
          <p:nvPr/>
        </p:nvGrpSpPr>
        <p:grpSpPr>
          <a:xfrm flipH="1">
            <a:off x="-517685" y="4829650"/>
            <a:ext cx="2162798" cy="1206590"/>
            <a:chOff x="7572340" y="2404875"/>
            <a:chExt cx="2162798" cy="1206590"/>
          </a:xfrm>
        </p:grpSpPr>
        <p:sp>
          <p:nvSpPr>
            <p:cNvPr id="525" name="Google Shape;525;p3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3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9" name="Google Shape;529;p31"/>
          <p:cNvGrpSpPr/>
          <p:nvPr/>
        </p:nvGrpSpPr>
        <p:grpSpPr>
          <a:xfrm>
            <a:off x="8477707" y="-257223"/>
            <a:ext cx="3026178" cy="3026148"/>
            <a:chOff x="3896445" y="840725"/>
            <a:chExt cx="2534275" cy="2534250"/>
          </a:xfrm>
        </p:grpSpPr>
        <p:sp>
          <p:nvSpPr>
            <p:cNvPr id="530" name="Google Shape;530;p31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31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31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33" name="Google Shape;533;p31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22"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" name="Google Shape;535;p32"/>
          <p:cNvGrpSpPr/>
          <p:nvPr/>
        </p:nvGrpSpPr>
        <p:grpSpPr>
          <a:xfrm>
            <a:off x="1181357" y="4557414"/>
            <a:ext cx="3026178" cy="3026148"/>
            <a:chOff x="3896445" y="840725"/>
            <a:chExt cx="2534275" cy="2534250"/>
          </a:xfrm>
        </p:grpSpPr>
        <p:sp>
          <p:nvSpPr>
            <p:cNvPr id="536" name="Google Shape;536;p3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9" name="Google Shape;539;p32"/>
          <p:cNvGrpSpPr/>
          <p:nvPr/>
        </p:nvGrpSpPr>
        <p:grpSpPr>
          <a:xfrm flipH="1">
            <a:off x="-1689698" y="449300"/>
            <a:ext cx="2162798" cy="1206590"/>
            <a:chOff x="7572340" y="2404875"/>
            <a:chExt cx="2162798" cy="1206590"/>
          </a:xfrm>
        </p:grpSpPr>
        <p:sp>
          <p:nvSpPr>
            <p:cNvPr id="540" name="Google Shape;540;p32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2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32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32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4" name="Google Shape;544;p32"/>
          <p:cNvSpPr/>
          <p:nvPr/>
        </p:nvSpPr>
        <p:spPr>
          <a:xfrm>
            <a:off x="5687550" y="46820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45" name="Google Shape;545;p32"/>
          <p:cNvGrpSpPr/>
          <p:nvPr/>
        </p:nvGrpSpPr>
        <p:grpSpPr>
          <a:xfrm>
            <a:off x="8604782" y="1655902"/>
            <a:ext cx="3026178" cy="3026148"/>
            <a:chOff x="3896445" y="840725"/>
            <a:chExt cx="2534275" cy="2534250"/>
          </a:xfrm>
        </p:grpSpPr>
        <p:sp>
          <p:nvSpPr>
            <p:cNvPr id="546" name="Google Shape;546;p32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2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2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9" name="Google Shape;549;p32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23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1" name="Google Shape;551;p33"/>
          <p:cNvGrpSpPr/>
          <p:nvPr/>
        </p:nvGrpSpPr>
        <p:grpSpPr>
          <a:xfrm>
            <a:off x="3128557" y="4314664"/>
            <a:ext cx="3026178" cy="3026148"/>
            <a:chOff x="3896445" y="840725"/>
            <a:chExt cx="2534275" cy="2534250"/>
          </a:xfrm>
        </p:grpSpPr>
        <p:sp>
          <p:nvSpPr>
            <p:cNvPr id="552" name="Google Shape;552;p3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3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5" name="Google Shape;555;p33"/>
          <p:cNvSpPr/>
          <p:nvPr/>
        </p:nvSpPr>
        <p:spPr>
          <a:xfrm>
            <a:off x="8527213" y="1321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33"/>
          <p:cNvSpPr/>
          <p:nvPr/>
        </p:nvSpPr>
        <p:spPr>
          <a:xfrm>
            <a:off x="-875150" y="364202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57" name="Google Shape;557;p33"/>
          <p:cNvGrpSpPr/>
          <p:nvPr/>
        </p:nvGrpSpPr>
        <p:grpSpPr>
          <a:xfrm>
            <a:off x="-2409393" y="-1100648"/>
            <a:ext cx="3026178" cy="3026148"/>
            <a:chOff x="3896445" y="840725"/>
            <a:chExt cx="2534275" cy="2534250"/>
          </a:xfrm>
        </p:grpSpPr>
        <p:sp>
          <p:nvSpPr>
            <p:cNvPr id="558" name="Google Shape;558;p33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9" name="Google Shape;559;p33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33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61" name="Google Shape;561;p33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24"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3" name="Google Shape;563;p34"/>
          <p:cNvGrpSpPr/>
          <p:nvPr/>
        </p:nvGrpSpPr>
        <p:grpSpPr>
          <a:xfrm>
            <a:off x="-2395618" y="853814"/>
            <a:ext cx="3026178" cy="3026148"/>
            <a:chOff x="3896445" y="840725"/>
            <a:chExt cx="2534275" cy="2534250"/>
          </a:xfrm>
        </p:grpSpPr>
        <p:sp>
          <p:nvSpPr>
            <p:cNvPr id="564" name="Google Shape;564;p3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7" name="Google Shape;567;p34"/>
          <p:cNvGrpSpPr/>
          <p:nvPr/>
        </p:nvGrpSpPr>
        <p:grpSpPr>
          <a:xfrm>
            <a:off x="8210307" y="3305252"/>
            <a:ext cx="3026178" cy="3026148"/>
            <a:chOff x="3896445" y="840725"/>
            <a:chExt cx="2534275" cy="2534250"/>
          </a:xfrm>
        </p:grpSpPr>
        <p:sp>
          <p:nvSpPr>
            <p:cNvPr id="568" name="Google Shape;568;p34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4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4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1" name="Google Shape;571;p34"/>
          <p:cNvGrpSpPr/>
          <p:nvPr/>
        </p:nvGrpSpPr>
        <p:grpSpPr>
          <a:xfrm>
            <a:off x="8389504" y="1295367"/>
            <a:ext cx="2387512" cy="1206590"/>
            <a:chOff x="7572340" y="2404875"/>
            <a:chExt cx="2162798" cy="1206590"/>
          </a:xfrm>
        </p:grpSpPr>
        <p:sp>
          <p:nvSpPr>
            <p:cNvPr id="572" name="Google Shape;572;p34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34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34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4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6" name="Google Shape;576;p3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25"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8" name="Google Shape;578;p35"/>
          <p:cNvGrpSpPr/>
          <p:nvPr/>
        </p:nvGrpSpPr>
        <p:grpSpPr>
          <a:xfrm>
            <a:off x="-2103643" y="-1543061"/>
            <a:ext cx="3026178" cy="3026148"/>
            <a:chOff x="3896445" y="840725"/>
            <a:chExt cx="2534275" cy="2534250"/>
          </a:xfrm>
        </p:grpSpPr>
        <p:sp>
          <p:nvSpPr>
            <p:cNvPr id="579" name="Google Shape;579;p3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3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3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2" name="Google Shape;582;p35"/>
          <p:cNvSpPr/>
          <p:nvPr/>
        </p:nvSpPr>
        <p:spPr>
          <a:xfrm>
            <a:off x="8187413" y="3934613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5"/>
          <p:cNvSpPr/>
          <p:nvPr/>
        </p:nvSpPr>
        <p:spPr>
          <a:xfrm>
            <a:off x="317775" y="4557438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84" name="Google Shape;584;p35"/>
          <p:cNvGrpSpPr/>
          <p:nvPr/>
        </p:nvGrpSpPr>
        <p:grpSpPr>
          <a:xfrm>
            <a:off x="4201232" y="4428902"/>
            <a:ext cx="3026178" cy="3026148"/>
            <a:chOff x="3896445" y="840725"/>
            <a:chExt cx="2534275" cy="2534250"/>
          </a:xfrm>
        </p:grpSpPr>
        <p:sp>
          <p:nvSpPr>
            <p:cNvPr id="585" name="Google Shape;585;p35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5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5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8" name="Google Shape;588;p35"/>
          <p:cNvGrpSpPr/>
          <p:nvPr/>
        </p:nvGrpSpPr>
        <p:grpSpPr>
          <a:xfrm>
            <a:off x="7561127" y="-559175"/>
            <a:ext cx="2162798" cy="1206590"/>
            <a:chOff x="7572340" y="2404875"/>
            <a:chExt cx="2162798" cy="1206590"/>
          </a:xfrm>
        </p:grpSpPr>
        <p:sp>
          <p:nvSpPr>
            <p:cNvPr id="589" name="Google Shape;589;p35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5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5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35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3" name="Google Shape;593;p35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29"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36"/>
          <p:cNvGrpSpPr/>
          <p:nvPr/>
        </p:nvGrpSpPr>
        <p:grpSpPr>
          <a:xfrm>
            <a:off x="-556243" y="4800014"/>
            <a:ext cx="3026178" cy="3026148"/>
            <a:chOff x="3896445" y="840725"/>
            <a:chExt cx="2534275" cy="2534250"/>
          </a:xfrm>
        </p:grpSpPr>
        <p:sp>
          <p:nvSpPr>
            <p:cNvPr id="596" name="Google Shape;596;p3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9" name="Google Shape;599;p36"/>
          <p:cNvGrpSpPr/>
          <p:nvPr/>
        </p:nvGrpSpPr>
        <p:grpSpPr>
          <a:xfrm>
            <a:off x="7385715" y="-598512"/>
            <a:ext cx="2162798" cy="1206590"/>
            <a:chOff x="7572340" y="2404875"/>
            <a:chExt cx="2162798" cy="1206590"/>
          </a:xfrm>
        </p:grpSpPr>
        <p:sp>
          <p:nvSpPr>
            <p:cNvPr id="600" name="Google Shape;600;p36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6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6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36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4" name="Google Shape;604;p36"/>
          <p:cNvGrpSpPr/>
          <p:nvPr/>
        </p:nvGrpSpPr>
        <p:grpSpPr>
          <a:xfrm>
            <a:off x="6680992" y="4800031"/>
            <a:ext cx="3718288" cy="3718252"/>
            <a:chOff x="3896445" y="840725"/>
            <a:chExt cx="2534275" cy="2534250"/>
          </a:xfrm>
        </p:grpSpPr>
        <p:sp>
          <p:nvSpPr>
            <p:cNvPr id="605" name="Google Shape;605;p36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6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36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8" name="Google Shape;608;p36"/>
          <p:cNvSpPr/>
          <p:nvPr/>
        </p:nvSpPr>
        <p:spPr>
          <a:xfrm>
            <a:off x="-346325" y="1985349"/>
            <a:ext cx="769377" cy="769377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9" name="Google Shape;609;p3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8">
  <p:cSld name="CUSTOM_30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1" name="Google Shape;611;p37"/>
          <p:cNvGrpSpPr/>
          <p:nvPr/>
        </p:nvGrpSpPr>
        <p:grpSpPr>
          <a:xfrm>
            <a:off x="6851757" y="4388064"/>
            <a:ext cx="3026178" cy="3026148"/>
            <a:chOff x="3896445" y="840725"/>
            <a:chExt cx="2534275" cy="2534250"/>
          </a:xfrm>
        </p:grpSpPr>
        <p:sp>
          <p:nvSpPr>
            <p:cNvPr id="612" name="Google Shape;612;p3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3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3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5" name="Google Shape;615;p37"/>
          <p:cNvGrpSpPr/>
          <p:nvPr/>
        </p:nvGrpSpPr>
        <p:grpSpPr>
          <a:xfrm flipH="1">
            <a:off x="-553235" y="4846475"/>
            <a:ext cx="2162798" cy="1206590"/>
            <a:chOff x="7572340" y="2404875"/>
            <a:chExt cx="2162798" cy="1206590"/>
          </a:xfrm>
        </p:grpSpPr>
        <p:sp>
          <p:nvSpPr>
            <p:cNvPr id="616" name="Google Shape;616;p37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7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7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7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0" name="Google Shape;620;p37"/>
          <p:cNvSpPr/>
          <p:nvPr/>
        </p:nvSpPr>
        <p:spPr>
          <a:xfrm>
            <a:off x="-1108850" y="1124800"/>
            <a:ext cx="1480668" cy="1480668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21" name="Google Shape;621;p37"/>
          <p:cNvGrpSpPr/>
          <p:nvPr/>
        </p:nvGrpSpPr>
        <p:grpSpPr>
          <a:xfrm>
            <a:off x="8588965" y="-1507474"/>
            <a:ext cx="2561392" cy="2561366"/>
            <a:chOff x="3896445" y="840725"/>
            <a:chExt cx="2534275" cy="2534250"/>
          </a:xfrm>
        </p:grpSpPr>
        <p:sp>
          <p:nvSpPr>
            <p:cNvPr id="622" name="Google Shape;622;p37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7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7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5" name="Google Shape;625;p37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None/>
              <a:defRPr sz="2718">
                <a:solidFill>
                  <a:schemeClr val="accen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!">
  <p:cSld name="CUSTOM_6"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38"/>
          <p:cNvSpPr txBox="1"/>
          <p:nvPr>
            <p:ph type="title"/>
          </p:nvPr>
        </p:nvSpPr>
        <p:spPr>
          <a:xfrm>
            <a:off x="2642550" y="532653"/>
            <a:ext cx="3858900" cy="64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Font typeface="Dosis"/>
              <a:buNone/>
              <a:defRPr sz="6500">
                <a:solidFill>
                  <a:srgbClr val="512944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6500"/>
              <a:buNone/>
              <a:defRPr sz="65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28" name="Google Shape;628;p38"/>
          <p:cNvSpPr txBox="1"/>
          <p:nvPr>
            <p:ph idx="1" type="subTitle"/>
          </p:nvPr>
        </p:nvSpPr>
        <p:spPr>
          <a:xfrm>
            <a:off x="2642550" y="2094448"/>
            <a:ext cx="3858900" cy="125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629" name="Google Shape;629;p38"/>
          <p:cNvSpPr txBox="1"/>
          <p:nvPr/>
        </p:nvSpPr>
        <p:spPr>
          <a:xfrm>
            <a:off x="2370450" y="3586474"/>
            <a:ext cx="44031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CREDITS: This presentation template was created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including icons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, and infographics &amp; images by </a:t>
            </a:r>
            <a:r>
              <a:rPr lang="en" sz="1100">
                <a:solidFill>
                  <a:schemeClr val="accent2"/>
                </a:solidFill>
                <a:uFill>
                  <a:noFill/>
                </a:uFill>
                <a:latin typeface="Comfortaa"/>
                <a:ea typeface="Comfortaa"/>
                <a:cs typeface="Comfortaa"/>
                <a:sym typeface="Comforta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1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grpSp>
        <p:nvGrpSpPr>
          <p:cNvPr id="630" name="Google Shape;630;p38"/>
          <p:cNvGrpSpPr/>
          <p:nvPr/>
        </p:nvGrpSpPr>
        <p:grpSpPr>
          <a:xfrm>
            <a:off x="-1918237" y="2078791"/>
            <a:ext cx="3642767" cy="3642731"/>
            <a:chOff x="3896445" y="840725"/>
            <a:chExt cx="2534275" cy="2534250"/>
          </a:xfrm>
        </p:grpSpPr>
        <p:sp>
          <p:nvSpPr>
            <p:cNvPr id="631" name="Google Shape;631;p38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8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8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34" name="Google Shape;634;p38"/>
          <p:cNvSpPr/>
          <p:nvPr/>
        </p:nvSpPr>
        <p:spPr>
          <a:xfrm>
            <a:off x="7629600" y="-6505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5" name="Google Shape;635;p38"/>
          <p:cNvGrpSpPr/>
          <p:nvPr/>
        </p:nvGrpSpPr>
        <p:grpSpPr>
          <a:xfrm>
            <a:off x="7272265" y="3746588"/>
            <a:ext cx="2162798" cy="1206590"/>
            <a:chOff x="7572340" y="2404875"/>
            <a:chExt cx="2162798" cy="1206590"/>
          </a:xfrm>
        </p:grpSpPr>
        <p:sp>
          <p:nvSpPr>
            <p:cNvPr id="636" name="Google Shape;636;p38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8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8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8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0" name="Google Shape;640;p38"/>
          <p:cNvSpPr/>
          <p:nvPr/>
        </p:nvSpPr>
        <p:spPr>
          <a:xfrm>
            <a:off x="8419925" y="1791713"/>
            <a:ext cx="1206584" cy="1206584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2" name="Google Shape;642;p39"/>
          <p:cNvGrpSpPr/>
          <p:nvPr/>
        </p:nvGrpSpPr>
        <p:grpSpPr>
          <a:xfrm>
            <a:off x="-2043068" y="2117364"/>
            <a:ext cx="3026178" cy="3026148"/>
            <a:chOff x="3896445" y="840725"/>
            <a:chExt cx="2534275" cy="2534250"/>
          </a:xfrm>
        </p:grpSpPr>
        <p:sp>
          <p:nvSpPr>
            <p:cNvPr id="643" name="Google Shape;643;p3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46" name="Google Shape;646;p39"/>
          <p:cNvSpPr/>
          <p:nvPr/>
        </p:nvSpPr>
        <p:spPr>
          <a:xfrm>
            <a:off x="8377825" y="264980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47" name="Google Shape;647;p39"/>
          <p:cNvGrpSpPr/>
          <p:nvPr/>
        </p:nvGrpSpPr>
        <p:grpSpPr>
          <a:xfrm flipH="1">
            <a:off x="-430935" y="-201412"/>
            <a:ext cx="2162798" cy="1206590"/>
            <a:chOff x="7572340" y="2404875"/>
            <a:chExt cx="2162798" cy="1206590"/>
          </a:xfrm>
        </p:grpSpPr>
        <p:sp>
          <p:nvSpPr>
            <p:cNvPr id="648" name="Google Shape;648;p3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2" name="Google Shape;652;p39"/>
          <p:cNvSpPr/>
          <p:nvPr/>
        </p:nvSpPr>
        <p:spPr>
          <a:xfrm>
            <a:off x="8377825" y="3244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53" name="Google Shape;653;p39"/>
          <p:cNvGrpSpPr/>
          <p:nvPr/>
        </p:nvGrpSpPr>
        <p:grpSpPr>
          <a:xfrm>
            <a:off x="4684457" y="4204839"/>
            <a:ext cx="3026178" cy="3026148"/>
            <a:chOff x="3896445" y="840725"/>
            <a:chExt cx="2534275" cy="2534250"/>
          </a:xfrm>
        </p:grpSpPr>
        <p:sp>
          <p:nvSpPr>
            <p:cNvPr id="654" name="Google Shape;654;p39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57" name="Google Shape;657;p39"/>
          <p:cNvSpPr/>
          <p:nvPr/>
        </p:nvSpPr>
        <p:spPr>
          <a:xfrm>
            <a:off x="1457425" y="4567075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1"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9" name="Google Shape;659;p40"/>
          <p:cNvGrpSpPr/>
          <p:nvPr/>
        </p:nvGrpSpPr>
        <p:grpSpPr>
          <a:xfrm>
            <a:off x="5818957" y="3846164"/>
            <a:ext cx="3026178" cy="3026148"/>
            <a:chOff x="3896445" y="840725"/>
            <a:chExt cx="2534275" cy="2534250"/>
          </a:xfrm>
        </p:grpSpPr>
        <p:sp>
          <p:nvSpPr>
            <p:cNvPr id="660" name="Google Shape;660;p4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4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4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3" name="Google Shape;663;p40"/>
          <p:cNvSpPr/>
          <p:nvPr/>
        </p:nvSpPr>
        <p:spPr>
          <a:xfrm>
            <a:off x="-788875" y="1072850"/>
            <a:ext cx="1693956" cy="1693956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64" name="Google Shape;664;p40"/>
          <p:cNvGrpSpPr/>
          <p:nvPr/>
        </p:nvGrpSpPr>
        <p:grpSpPr>
          <a:xfrm flipH="1">
            <a:off x="-79235" y="3846163"/>
            <a:ext cx="2162798" cy="1206590"/>
            <a:chOff x="7572340" y="2404875"/>
            <a:chExt cx="2162798" cy="1206590"/>
          </a:xfrm>
        </p:grpSpPr>
        <p:sp>
          <p:nvSpPr>
            <p:cNvPr id="665" name="Google Shape;665;p40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40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40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40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9" name="Google Shape;669;p40"/>
          <p:cNvSpPr/>
          <p:nvPr/>
        </p:nvSpPr>
        <p:spPr>
          <a:xfrm>
            <a:off x="209575" y="-58315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70" name="Google Shape;670;p40"/>
          <p:cNvGrpSpPr/>
          <p:nvPr/>
        </p:nvGrpSpPr>
        <p:grpSpPr>
          <a:xfrm>
            <a:off x="7476126" y="-486630"/>
            <a:ext cx="3739830" cy="3739793"/>
            <a:chOff x="3896445" y="840725"/>
            <a:chExt cx="2534275" cy="2534250"/>
          </a:xfrm>
        </p:grpSpPr>
        <p:sp>
          <p:nvSpPr>
            <p:cNvPr id="671" name="Google Shape;671;p40"/>
            <p:cNvSpPr/>
            <p:nvPr/>
          </p:nvSpPr>
          <p:spPr>
            <a:xfrm>
              <a:off x="3896445" y="840725"/>
              <a:ext cx="2534275" cy="2534250"/>
            </a:xfrm>
            <a:custGeom>
              <a:rect b="b" l="l" r="r" t="t"/>
              <a:pathLst>
                <a:path extrusionOk="0" h="101370" w="101371">
                  <a:moveTo>
                    <a:pt x="50062" y="1"/>
                  </a:moveTo>
                  <a:lnTo>
                    <a:pt x="50062" y="396"/>
                  </a:lnTo>
                  <a:cubicBezTo>
                    <a:pt x="50306" y="396"/>
                    <a:pt x="50562" y="382"/>
                    <a:pt x="50814" y="382"/>
                  </a:cubicBezTo>
                  <a:cubicBezTo>
                    <a:pt x="50940" y="382"/>
                    <a:pt x="51065" y="386"/>
                    <a:pt x="51187" y="396"/>
                  </a:cubicBezTo>
                  <a:lnTo>
                    <a:pt x="51187" y="1"/>
                  </a:lnTo>
                  <a:close/>
                  <a:moveTo>
                    <a:pt x="48907" y="31"/>
                  </a:moveTo>
                  <a:cubicBezTo>
                    <a:pt x="48543" y="31"/>
                    <a:pt x="48147" y="61"/>
                    <a:pt x="47783" y="92"/>
                  </a:cubicBezTo>
                  <a:lnTo>
                    <a:pt x="47783" y="457"/>
                  </a:lnTo>
                  <a:cubicBezTo>
                    <a:pt x="48178" y="426"/>
                    <a:pt x="48543" y="426"/>
                    <a:pt x="48938" y="396"/>
                  </a:cubicBezTo>
                  <a:lnTo>
                    <a:pt x="48907" y="31"/>
                  </a:lnTo>
                  <a:close/>
                  <a:moveTo>
                    <a:pt x="52342" y="31"/>
                  </a:moveTo>
                  <a:lnTo>
                    <a:pt x="52342" y="396"/>
                  </a:lnTo>
                  <a:cubicBezTo>
                    <a:pt x="52707" y="426"/>
                    <a:pt x="53102" y="426"/>
                    <a:pt x="53467" y="457"/>
                  </a:cubicBezTo>
                  <a:lnTo>
                    <a:pt x="53497" y="61"/>
                  </a:lnTo>
                  <a:cubicBezTo>
                    <a:pt x="53102" y="61"/>
                    <a:pt x="52737" y="31"/>
                    <a:pt x="52342" y="31"/>
                  </a:cubicBezTo>
                  <a:close/>
                  <a:moveTo>
                    <a:pt x="46628" y="153"/>
                  </a:moveTo>
                  <a:cubicBezTo>
                    <a:pt x="46263" y="183"/>
                    <a:pt x="45868" y="213"/>
                    <a:pt x="45503" y="274"/>
                  </a:cubicBezTo>
                  <a:lnTo>
                    <a:pt x="45533" y="639"/>
                  </a:lnTo>
                  <a:cubicBezTo>
                    <a:pt x="45898" y="609"/>
                    <a:pt x="46293" y="578"/>
                    <a:pt x="46658" y="548"/>
                  </a:cubicBezTo>
                  <a:lnTo>
                    <a:pt x="46628" y="153"/>
                  </a:lnTo>
                  <a:close/>
                  <a:moveTo>
                    <a:pt x="54652" y="153"/>
                  </a:moveTo>
                  <a:lnTo>
                    <a:pt x="54622" y="548"/>
                  </a:lnTo>
                  <a:cubicBezTo>
                    <a:pt x="54986" y="548"/>
                    <a:pt x="55351" y="578"/>
                    <a:pt x="55746" y="639"/>
                  </a:cubicBezTo>
                  <a:lnTo>
                    <a:pt x="55777" y="244"/>
                  </a:lnTo>
                  <a:cubicBezTo>
                    <a:pt x="55412" y="213"/>
                    <a:pt x="55017" y="183"/>
                    <a:pt x="54652" y="153"/>
                  </a:cubicBezTo>
                  <a:close/>
                  <a:moveTo>
                    <a:pt x="44348" y="396"/>
                  </a:moveTo>
                  <a:cubicBezTo>
                    <a:pt x="43983" y="426"/>
                    <a:pt x="43588" y="487"/>
                    <a:pt x="43223" y="548"/>
                  </a:cubicBezTo>
                  <a:lnTo>
                    <a:pt x="43284" y="913"/>
                  </a:lnTo>
                  <a:cubicBezTo>
                    <a:pt x="43649" y="882"/>
                    <a:pt x="44014" y="821"/>
                    <a:pt x="44409" y="761"/>
                  </a:cubicBezTo>
                  <a:lnTo>
                    <a:pt x="44348" y="396"/>
                  </a:lnTo>
                  <a:close/>
                  <a:moveTo>
                    <a:pt x="56901" y="365"/>
                  </a:moveTo>
                  <a:lnTo>
                    <a:pt x="56871" y="761"/>
                  </a:lnTo>
                  <a:cubicBezTo>
                    <a:pt x="57236" y="791"/>
                    <a:pt x="57631" y="852"/>
                    <a:pt x="57996" y="913"/>
                  </a:cubicBezTo>
                  <a:lnTo>
                    <a:pt x="58056" y="517"/>
                  </a:lnTo>
                  <a:cubicBezTo>
                    <a:pt x="57661" y="487"/>
                    <a:pt x="57297" y="426"/>
                    <a:pt x="56901" y="365"/>
                  </a:cubicBezTo>
                  <a:close/>
                  <a:moveTo>
                    <a:pt x="59181" y="700"/>
                  </a:moveTo>
                  <a:lnTo>
                    <a:pt x="59120" y="1095"/>
                  </a:lnTo>
                  <a:cubicBezTo>
                    <a:pt x="59485" y="1156"/>
                    <a:pt x="59880" y="1216"/>
                    <a:pt x="60245" y="1277"/>
                  </a:cubicBezTo>
                  <a:lnTo>
                    <a:pt x="60306" y="913"/>
                  </a:lnTo>
                  <a:cubicBezTo>
                    <a:pt x="59941" y="852"/>
                    <a:pt x="59546" y="761"/>
                    <a:pt x="59181" y="700"/>
                  </a:cubicBezTo>
                  <a:close/>
                  <a:moveTo>
                    <a:pt x="42099" y="730"/>
                  </a:moveTo>
                  <a:cubicBezTo>
                    <a:pt x="41704" y="791"/>
                    <a:pt x="41339" y="852"/>
                    <a:pt x="40944" y="943"/>
                  </a:cubicBezTo>
                  <a:lnTo>
                    <a:pt x="41035" y="1308"/>
                  </a:lnTo>
                  <a:cubicBezTo>
                    <a:pt x="41400" y="1247"/>
                    <a:pt x="41764" y="1156"/>
                    <a:pt x="42160" y="1095"/>
                  </a:cubicBezTo>
                  <a:lnTo>
                    <a:pt x="42099" y="730"/>
                  </a:lnTo>
                  <a:close/>
                  <a:moveTo>
                    <a:pt x="61430" y="1156"/>
                  </a:moveTo>
                  <a:lnTo>
                    <a:pt x="61339" y="1520"/>
                  </a:lnTo>
                  <a:cubicBezTo>
                    <a:pt x="61734" y="1581"/>
                    <a:pt x="62099" y="1672"/>
                    <a:pt x="62464" y="1764"/>
                  </a:cubicBezTo>
                  <a:lnTo>
                    <a:pt x="62555" y="1399"/>
                  </a:lnTo>
                  <a:cubicBezTo>
                    <a:pt x="62190" y="1308"/>
                    <a:pt x="61795" y="1216"/>
                    <a:pt x="61430" y="1156"/>
                  </a:cubicBezTo>
                  <a:close/>
                  <a:moveTo>
                    <a:pt x="39819" y="1156"/>
                  </a:moveTo>
                  <a:cubicBezTo>
                    <a:pt x="39454" y="1247"/>
                    <a:pt x="39090" y="1338"/>
                    <a:pt x="38725" y="1429"/>
                  </a:cubicBezTo>
                  <a:lnTo>
                    <a:pt x="38816" y="1794"/>
                  </a:lnTo>
                  <a:cubicBezTo>
                    <a:pt x="39181" y="1703"/>
                    <a:pt x="39545" y="1612"/>
                    <a:pt x="39910" y="1551"/>
                  </a:cubicBezTo>
                  <a:lnTo>
                    <a:pt x="39819" y="1156"/>
                  </a:lnTo>
                  <a:close/>
                  <a:moveTo>
                    <a:pt x="63680" y="1672"/>
                  </a:moveTo>
                  <a:lnTo>
                    <a:pt x="63558" y="2037"/>
                  </a:lnTo>
                  <a:cubicBezTo>
                    <a:pt x="63923" y="2128"/>
                    <a:pt x="64288" y="2250"/>
                    <a:pt x="64652" y="2341"/>
                  </a:cubicBezTo>
                  <a:lnTo>
                    <a:pt x="64774" y="1976"/>
                  </a:lnTo>
                  <a:cubicBezTo>
                    <a:pt x="64409" y="1885"/>
                    <a:pt x="64044" y="1764"/>
                    <a:pt x="63680" y="1672"/>
                  </a:cubicBezTo>
                  <a:close/>
                  <a:moveTo>
                    <a:pt x="37600" y="1703"/>
                  </a:moveTo>
                  <a:cubicBezTo>
                    <a:pt x="37235" y="1794"/>
                    <a:pt x="36871" y="1916"/>
                    <a:pt x="36506" y="2007"/>
                  </a:cubicBezTo>
                  <a:lnTo>
                    <a:pt x="36597" y="2372"/>
                  </a:lnTo>
                  <a:cubicBezTo>
                    <a:pt x="36962" y="2280"/>
                    <a:pt x="37327" y="2159"/>
                    <a:pt x="37691" y="2068"/>
                  </a:cubicBezTo>
                  <a:lnTo>
                    <a:pt x="37600" y="1703"/>
                  </a:lnTo>
                  <a:close/>
                  <a:moveTo>
                    <a:pt x="65868" y="2311"/>
                  </a:moveTo>
                  <a:lnTo>
                    <a:pt x="65747" y="2675"/>
                  </a:lnTo>
                  <a:cubicBezTo>
                    <a:pt x="66111" y="2797"/>
                    <a:pt x="66476" y="2919"/>
                    <a:pt x="66841" y="3040"/>
                  </a:cubicBezTo>
                  <a:lnTo>
                    <a:pt x="66962" y="2675"/>
                  </a:lnTo>
                  <a:cubicBezTo>
                    <a:pt x="66598" y="2554"/>
                    <a:pt x="66233" y="2432"/>
                    <a:pt x="65868" y="2311"/>
                  </a:cubicBezTo>
                  <a:close/>
                  <a:moveTo>
                    <a:pt x="35412" y="2341"/>
                  </a:moveTo>
                  <a:cubicBezTo>
                    <a:pt x="35047" y="2463"/>
                    <a:pt x="34682" y="2584"/>
                    <a:pt x="34317" y="2706"/>
                  </a:cubicBezTo>
                  <a:lnTo>
                    <a:pt x="34439" y="3071"/>
                  </a:lnTo>
                  <a:cubicBezTo>
                    <a:pt x="34804" y="2949"/>
                    <a:pt x="35168" y="2827"/>
                    <a:pt x="35533" y="2706"/>
                  </a:cubicBezTo>
                  <a:lnTo>
                    <a:pt x="35412" y="2341"/>
                  </a:lnTo>
                  <a:close/>
                  <a:moveTo>
                    <a:pt x="68026" y="3040"/>
                  </a:moveTo>
                  <a:lnTo>
                    <a:pt x="67905" y="3405"/>
                  </a:lnTo>
                  <a:cubicBezTo>
                    <a:pt x="68269" y="3527"/>
                    <a:pt x="68634" y="3679"/>
                    <a:pt x="68969" y="3800"/>
                  </a:cubicBezTo>
                  <a:lnTo>
                    <a:pt x="69120" y="3466"/>
                  </a:lnTo>
                  <a:cubicBezTo>
                    <a:pt x="68756" y="3314"/>
                    <a:pt x="68391" y="3192"/>
                    <a:pt x="68026" y="3040"/>
                  </a:cubicBezTo>
                  <a:close/>
                  <a:moveTo>
                    <a:pt x="33254" y="3071"/>
                  </a:moveTo>
                  <a:cubicBezTo>
                    <a:pt x="32889" y="3223"/>
                    <a:pt x="32524" y="3344"/>
                    <a:pt x="32159" y="3496"/>
                  </a:cubicBezTo>
                  <a:lnTo>
                    <a:pt x="32311" y="3830"/>
                  </a:lnTo>
                  <a:cubicBezTo>
                    <a:pt x="32646" y="3709"/>
                    <a:pt x="33010" y="3587"/>
                    <a:pt x="33375" y="3435"/>
                  </a:cubicBezTo>
                  <a:lnTo>
                    <a:pt x="33254" y="3071"/>
                  </a:lnTo>
                  <a:close/>
                  <a:moveTo>
                    <a:pt x="70184" y="3891"/>
                  </a:moveTo>
                  <a:lnTo>
                    <a:pt x="70032" y="4226"/>
                  </a:lnTo>
                  <a:cubicBezTo>
                    <a:pt x="70397" y="4378"/>
                    <a:pt x="70731" y="4530"/>
                    <a:pt x="71096" y="4682"/>
                  </a:cubicBezTo>
                  <a:lnTo>
                    <a:pt x="71248" y="4347"/>
                  </a:lnTo>
                  <a:cubicBezTo>
                    <a:pt x="70883" y="4195"/>
                    <a:pt x="70519" y="4043"/>
                    <a:pt x="70184" y="3891"/>
                  </a:cubicBezTo>
                  <a:close/>
                  <a:moveTo>
                    <a:pt x="31095" y="3922"/>
                  </a:moveTo>
                  <a:cubicBezTo>
                    <a:pt x="30761" y="4074"/>
                    <a:pt x="30396" y="4226"/>
                    <a:pt x="30062" y="4378"/>
                  </a:cubicBezTo>
                  <a:lnTo>
                    <a:pt x="30214" y="4712"/>
                  </a:lnTo>
                  <a:cubicBezTo>
                    <a:pt x="30548" y="4560"/>
                    <a:pt x="30913" y="4408"/>
                    <a:pt x="31247" y="4286"/>
                  </a:cubicBezTo>
                  <a:lnTo>
                    <a:pt x="31095" y="3922"/>
                  </a:lnTo>
                  <a:close/>
                  <a:moveTo>
                    <a:pt x="72282" y="4803"/>
                  </a:moveTo>
                  <a:lnTo>
                    <a:pt x="72130" y="5168"/>
                  </a:lnTo>
                  <a:cubicBezTo>
                    <a:pt x="72464" y="5320"/>
                    <a:pt x="72798" y="5472"/>
                    <a:pt x="73133" y="5654"/>
                  </a:cubicBezTo>
                  <a:lnTo>
                    <a:pt x="73315" y="5320"/>
                  </a:lnTo>
                  <a:cubicBezTo>
                    <a:pt x="72981" y="5137"/>
                    <a:pt x="72616" y="4986"/>
                    <a:pt x="72282" y="4803"/>
                  </a:cubicBezTo>
                  <a:close/>
                  <a:moveTo>
                    <a:pt x="29029" y="4864"/>
                  </a:moveTo>
                  <a:cubicBezTo>
                    <a:pt x="28694" y="5016"/>
                    <a:pt x="28329" y="5168"/>
                    <a:pt x="27995" y="5350"/>
                  </a:cubicBezTo>
                  <a:lnTo>
                    <a:pt x="28177" y="5685"/>
                  </a:lnTo>
                  <a:cubicBezTo>
                    <a:pt x="28512" y="5533"/>
                    <a:pt x="28846" y="5350"/>
                    <a:pt x="29181" y="5198"/>
                  </a:cubicBezTo>
                  <a:lnTo>
                    <a:pt x="29029" y="4864"/>
                  </a:lnTo>
                  <a:close/>
                  <a:moveTo>
                    <a:pt x="74349" y="5837"/>
                  </a:moveTo>
                  <a:lnTo>
                    <a:pt x="74166" y="6171"/>
                  </a:lnTo>
                  <a:cubicBezTo>
                    <a:pt x="74501" y="6353"/>
                    <a:pt x="74835" y="6536"/>
                    <a:pt x="75169" y="6718"/>
                  </a:cubicBezTo>
                  <a:lnTo>
                    <a:pt x="75352" y="6384"/>
                  </a:lnTo>
                  <a:cubicBezTo>
                    <a:pt x="75017" y="6201"/>
                    <a:pt x="74683" y="6019"/>
                    <a:pt x="74349" y="5837"/>
                  </a:cubicBezTo>
                  <a:close/>
                  <a:moveTo>
                    <a:pt x="26992" y="5867"/>
                  </a:moveTo>
                  <a:cubicBezTo>
                    <a:pt x="26658" y="6049"/>
                    <a:pt x="26323" y="6232"/>
                    <a:pt x="25989" y="6414"/>
                  </a:cubicBezTo>
                  <a:lnTo>
                    <a:pt x="26171" y="6748"/>
                  </a:lnTo>
                  <a:cubicBezTo>
                    <a:pt x="26506" y="6566"/>
                    <a:pt x="26840" y="6384"/>
                    <a:pt x="27174" y="6201"/>
                  </a:cubicBezTo>
                  <a:lnTo>
                    <a:pt x="26992" y="5867"/>
                  </a:lnTo>
                  <a:close/>
                  <a:moveTo>
                    <a:pt x="76324" y="6961"/>
                  </a:moveTo>
                  <a:lnTo>
                    <a:pt x="76142" y="7296"/>
                  </a:lnTo>
                  <a:cubicBezTo>
                    <a:pt x="76476" y="7478"/>
                    <a:pt x="76811" y="7660"/>
                    <a:pt x="77115" y="7873"/>
                  </a:cubicBezTo>
                  <a:lnTo>
                    <a:pt x="77327" y="7539"/>
                  </a:lnTo>
                  <a:cubicBezTo>
                    <a:pt x="76993" y="7356"/>
                    <a:pt x="76659" y="7144"/>
                    <a:pt x="76324" y="6961"/>
                  </a:cubicBezTo>
                  <a:close/>
                  <a:moveTo>
                    <a:pt x="24986" y="6992"/>
                  </a:moveTo>
                  <a:cubicBezTo>
                    <a:pt x="24652" y="7174"/>
                    <a:pt x="24348" y="7387"/>
                    <a:pt x="24013" y="7569"/>
                  </a:cubicBezTo>
                  <a:lnTo>
                    <a:pt x="24226" y="7903"/>
                  </a:lnTo>
                  <a:cubicBezTo>
                    <a:pt x="24530" y="7691"/>
                    <a:pt x="24864" y="7508"/>
                    <a:pt x="25199" y="7326"/>
                  </a:cubicBezTo>
                  <a:lnTo>
                    <a:pt x="24986" y="6992"/>
                  </a:lnTo>
                  <a:close/>
                  <a:moveTo>
                    <a:pt x="78300" y="8177"/>
                  </a:moveTo>
                  <a:lnTo>
                    <a:pt x="78087" y="8481"/>
                  </a:lnTo>
                  <a:cubicBezTo>
                    <a:pt x="78391" y="8694"/>
                    <a:pt x="78726" y="8907"/>
                    <a:pt x="79029" y="9119"/>
                  </a:cubicBezTo>
                  <a:lnTo>
                    <a:pt x="79242" y="8815"/>
                  </a:lnTo>
                  <a:cubicBezTo>
                    <a:pt x="78938" y="8603"/>
                    <a:pt x="78604" y="8390"/>
                    <a:pt x="78300" y="8177"/>
                  </a:cubicBezTo>
                  <a:close/>
                  <a:moveTo>
                    <a:pt x="23041" y="8207"/>
                  </a:moveTo>
                  <a:cubicBezTo>
                    <a:pt x="22737" y="8390"/>
                    <a:pt x="22402" y="8603"/>
                    <a:pt x="22098" y="8815"/>
                  </a:cubicBezTo>
                  <a:lnTo>
                    <a:pt x="22311" y="9150"/>
                  </a:lnTo>
                  <a:cubicBezTo>
                    <a:pt x="22615" y="8937"/>
                    <a:pt x="22949" y="8724"/>
                    <a:pt x="23253" y="8511"/>
                  </a:cubicBezTo>
                  <a:lnTo>
                    <a:pt x="23041" y="8207"/>
                  </a:lnTo>
                  <a:close/>
                  <a:moveTo>
                    <a:pt x="21156" y="9484"/>
                  </a:moveTo>
                  <a:cubicBezTo>
                    <a:pt x="20852" y="9697"/>
                    <a:pt x="20548" y="9940"/>
                    <a:pt x="20244" y="10153"/>
                  </a:cubicBezTo>
                  <a:lnTo>
                    <a:pt x="20457" y="10457"/>
                  </a:lnTo>
                  <a:cubicBezTo>
                    <a:pt x="20761" y="10244"/>
                    <a:pt x="21065" y="10001"/>
                    <a:pt x="21369" y="9788"/>
                  </a:cubicBezTo>
                  <a:lnTo>
                    <a:pt x="21156" y="9484"/>
                  </a:lnTo>
                  <a:close/>
                  <a:moveTo>
                    <a:pt x="80185" y="9454"/>
                  </a:moveTo>
                  <a:lnTo>
                    <a:pt x="79972" y="9758"/>
                  </a:lnTo>
                  <a:cubicBezTo>
                    <a:pt x="80276" y="10001"/>
                    <a:pt x="80580" y="10214"/>
                    <a:pt x="80884" y="10457"/>
                  </a:cubicBezTo>
                  <a:lnTo>
                    <a:pt x="81096" y="10153"/>
                  </a:lnTo>
                  <a:cubicBezTo>
                    <a:pt x="80792" y="9910"/>
                    <a:pt x="80488" y="9697"/>
                    <a:pt x="80185" y="9454"/>
                  </a:cubicBezTo>
                  <a:close/>
                  <a:moveTo>
                    <a:pt x="82008" y="10821"/>
                  </a:moveTo>
                  <a:lnTo>
                    <a:pt x="81795" y="11125"/>
                  </a:lnTo>
                  <a:cubicBezTo>
                    <a:pt x="82069" y="11369"/>
                    <a:pt x="82373" y="11612"/>
                    <a:pt x="82677" y="11855"/>
                  </a:cubicBezTo>
                  <a:lnTo>
                    <a:pt x="82920" y="11551"/>
                  </a:lnTo>
                  <a:cubicBezTo>
                    <a:pt x="82616" y="11308"/>
                    <a:pt x="82312" y="11065"/>
                    <a:pt x="82008" y="10821"/>
                  </a:cubicBezTo>
                  <a:close/>
                  <a:moveTo>
                    <a:pt x="19332" y="10852"/>
                  </a:moveTo>
                  <a:cubicBezTo>
                    <a:pt x="19028" y="11095"/>
                    <a:pt x="18724" y="11338"/>
                    <a:pt x="18451" y="11581"/>
                  </a:cubicBezTo>
                  <a:lnTo>
                    <a:pt x="18694" y="11885"/>
                  </a:lnTo>
                  <a:cubicBezTo>
                    <a:pt x="18968" y="11642"/>
                    <a:pt x="19272" y="11399"/>
                    <a:pt x="19575" y="11156"/>
                  </a:cubicBezTo>
                  <a:lnTo>
                    <a:pt x="19332" y="10852"/>
                  </a:lnTo>
                  <a:close/>
                  <a:moveTo>
                    <a:pt x="83771" y="12280"/>
                  </a:moveTo>
                  <a:lnTo>
                    <a:pt x="83528" y="12584"/>
                  </a:lnTo>
                  <a:cubicBezTo>
                    <a:pt x="83832" y="12828"/>
                    <a:pt x="84106" y="13071"/>
                    <a:pt x="84379" y="13344"/>
                  </a:cubicBezTo>
                  <a:lnTo>
                    <a:pt x="84653" y="13040"/>
                  </a:lnTo>
                  <a:cubicBezTo>
                    <a:pt x="84349" y="12797"/>
                    <a:pt x="84075" y="12554"/>
                    <a:pt x="83771" y="12280"/>
                  </a:cubicBezTo>
                  <a:close/>
                  <a:moveTo>
                    <a:pt x="17569" y="12311"/>
                  </a:moveTo>
                  <a:cubicBezTo>
                    <a:pt x="17265" y="12584"/>
                    <a:pt x="16992" y="12828"/>
                    <a:pt x="16718" y="13071"/>
                  </a:cubicBezTo>
                  <a:lnTo>
                    <a:pt x="16961" y="13375"/>
                  </a:lnTo>
                  <a:cubicBezTo>
                    <a:pt x="17235" y="13101"/>
                    <a:pt x="17539" y="12858"/>
                    <a:pt x="17813" y="12615"/>
                  </a:cubicBezTo>
                  <a:lnTo>
                    <a:pt x="17569" y="12311"/>
                  </a:lnTo>
                  <a:close/>
                  <a:moveTo>
                    <a:pt x="85504" y="13831"/>
                  </a:moveTo>
                  <a:lnTo>
                    <a:pt x="85230" y="14104"/>
                  </a:lnTo>
                  <a:cubicBezTo>
                    <a:pt x="85504" y="14378"/>
                    <a:pt x="85777" y="14621"/>
                    <a:pt x="86051" y="14894"/>
                  </a:cubicBezTo>
                  <a:lnTo>
                    <a:pt x="86324" y="14621"/>
                  </a:lnTo>
                  <a:cubicBezTo>
                    <a:pt x="86051" y="14347"/>
                    <a:pt x="85777" y="14074"/>
                    <a:pt x="85504" y="13831"/>
                  </a:cubicBezTo>
                  <a:close/>
                  <a:moveTo>
                    <a:pt x="15867" y="13861"/>
                  </a:moveTo>
                  <a:cubicBezTo>
                    <a:pt x="15594" y="14135"/>
                    <a:pt x="15320" y="14378"/>
                    <a:pt x="15047" y="14651"/>
                  </a:cubicBezTo>
                  <a:lnTo>
                    <a:pt x="15320" y="14925"/>
                  </a:lnTo>
                  <a:cubicBezTo>
                    <a:pt x="15594" y="14651"/>
                    <a:pt x="15867" y="14378"/>
                    <a:pt x="16141" y="14135"/>
                  </a:cubicBezTo>
                  <a:lnTo>
                    <a:pt x="15867" y="13861"/>
                  </a:lnTo>
                  <a:close/>
                  <a:moveTo>
                    <a:pt x="87115" y="15442"/>
                  </a:moveTo>
                  <a:lnTo>
                    <a:pt x="86841" y="15715"/>
                  </a:lnTo>
                  <a:cubicBezTo>
                    <a:pt x="87115" y="15989"/>
                    <a:pt x="87358" y="16262"/>
                    <a:pt x="87631" y="16536"/>
                  </a:cubicBezTo>
                  <a:lnTo>
                    <a:pt x="87905" y="16262"/>
                  </a:lnTo>
                  <a:cubicBezTo>
                    <a:pt x="87631" y="15989"/>
                    <a:pt x="87388" y="15715"/>
                    <a:pt x="87115" y="15442"/>
                  </a:cubicBezTo>
                  <a:close/>
                  <a:moveTo>
                    <a:pt x="14226" y="15472"/>
                  </a:moveTo>
                  <a:cubicBezTo>
                    <a:pt x="13983" y="15746"/>
                    <a:pt x="13709" y="16019"/>
                    <a:pt x="13466" y="16293"/>
                  </a:cubicBezTo>
                  <a:lnTo>
                    <a:pt x="13740" y="16566"/>
                  </a:lnTo>
                  <a:cubicBezTo>
                    <a:pt x="13983" y="16293"/>
                    <a:pt x="14256" y="15989"/>
                    <a:pt x="14499" y="15715"/>
                  </a:cubicBezTo>
                  <a:lnTo>
                    <a:pt x="14226" y="15472"/>
                  </a:lnTo>
                  <a:close/>
                  <a:moveTo>
                    <a:pt x="88665" y="17113"/>
                  </a:moveTo>
                  <a:lnTo>
                    <a:pt x="88391" y="17387"/>
                  </a:lnTo>
                  <a:cubicBezTo>
                    <a:pt x="88635" y="17660"/>
                    <a:pt x="88878" y="17934"/>
                    <a:pt x="89121" y="18238"/>
                  </a:cubicBezTo>
                  <a:lnTo>
                    <a:pt x="89425" y="17995"/>
                  </a:lnTo>
                  <a:cubicBezTo>
                    <a:pt x="89182" y="17691"/>
                    <a:pt x="88938" y="17417"/>
                    <a:pt x="88665" y="17113"/>
                  </a:cubicBezTo>
                  <a:close/>
                  <a:moveTo>
                    <a:pt x="12676" y="17144"/>
                  </a:moveTo>
                  <a:cubicBezTo>
                    <a:pt x="12433" y="17417"/>
                    <a:pt x="12189" y="17721"/>
                    <a:pt x="11946" y="18025"/>
                  </a:cubicBezTo>
                  <a:lnTo>
                    <a:pt x="12220" y="18268"/>
                  </a:lnTo>
                  <a:cubicBezTo>
                    <a:pt x="12463" y="17964"/>
                    <a:pt x="12706" y="17691"/>
                    <a:pt x="12980" y="17387"/>
                  </a:cubicBezTo>
                  <a:lnTo>
                    <a:pt x="12676" y="17144"/>
                  </a:lnTo>
                  <a:close/>
                  <a:moveTo>
                    <a:pt x="90154" y="18876"/>
                  </a:moveTo>
                  <a:lnTo>
                    <a:pt x="89850" y="19119"/>
                  </a:lnTo>
                  <a:cubicBezTo>
                    <a:pt x="90094" y="19393"/>
                    <a:pt x="90337" y="19697"/>
                    <a:pt x="90549" y="20001"/>
                  </a:cubicBezTo>
                  <a:lnTo>
                    <a:pt x="90853" y="19758"/>
                  </a:lnTo>
                  <a:cubicBezTo>
                    <a:pt x="90610" y="19454"/>
                    <a:pt x="90397" y="19150"/>
                    <a:pt x="90154" y="18876"/>
                  </a:cubicBezTo>
                  <a:close/>
                  <a:moveTo>
                    <a:pt x="11217" y="18907"/>
                  </a:moveTo>
                  <a:cubicBezTo>
                    <a:pt x="10974" y="19211"/>
                    <a:pt x="10730" y="19484"/>
                    <a:pt x="10487" y="19788"/>
                  </a:cubicBezTo>
                  <a:lnTo>
                    <a:pt x="10791" y="20031"/>
                  </a:lnTo>
                  <a:cubicBezTo>
                    <a:pt x="11034" y="19727"/>
                    <a:pt x="11277" y="19423"/>
                    <a:pt x="11490" y="19150"/>
                  </a:cubicBezTo>
                  <a:lnTo>
                    <a:pt x="11217" y="18907"/>
                  </a:lnTo>
                  <a:close/>
                  <a:moveTo>
                    <a:pt x="91553" y="20670"/>
                  </a:moveTo>
                  <a:lnTo>
                    <a:pt x="91249" y="20913"/>
                  </a:lnTo>
                  <a:cubicBezTo>
                    <a:pt x="91461" y="21217"/>
                    <a:pt x="91674" y="21521"/>
                    <a:pt x="91887" y="21825"/>
                  </a:cubicBezTo>
                  <a:lnTo>
                    <a:pt x="92221" y="21612"/>
                  </a:lnTo>
                  <a:cubicBezTo>
                    <a:pt x="91978" y="21308"/>
                    <a:pt x="91765" y="20974"/>
                    <a:pt x="91553" y="20670"/>
                  </a:cubicBezTo>
                  <a:close/>
                  <a:moveTo>
                    <a:pt x="9818" y="20730"/>
                  </a:moveTo>
                  <a:cubicBezTo>
                    <a:pt x="9575" y="21034"/>
                    <a:pt x="9363" y="21338"/>
                    <a:pt x="9150" y="21642"/>
                  </a:cubicBezTo>
                  <a:lnTo>
                    <a:pt x="9454" y="21855"/>
                  </a:lnTo>
                  <a:cubicBezTo>
                    <a:pt x="9666" y="21551"/>
                    <a:pt x="9879" y="21247"/>
                    <a:pt x="10122" y="20943"/>
                  </a:cubicBezTo>
                  <a:lnTo>
                    <a:pt x="9818" y="20730"/>
                  </a:lnTo>
                  <a:close/>
                  <a:moveTo>
                    <a:pt x="92860" y="22554"/>
                  </a:moveTo>
                  <a:lnTo>
                    <a:pt x="92556" y="22767"/>
                  </a:lnTo>
                  <a:cubicBezTo>
                    <a:pt x="92768" y="23071"/>
                    <a:pt x="92951" y="23405"/>
                    <a:pt x="93163" y="23709"/>
                  </a:cubicBezTo>
                  <a:lnTo>
                    <a:pt x="93498" y="23496"/>
                  </a:lnTo>
                  <a:cubicBezTo>
                    <a:pt x="93285" y="23192"/>
                    <a:pt x="93072" y="22858"/>
                    <a:pt x="92860" y="22554"/>
                  </a:cubicBezTo>
                  <a:close/>
                  <a:moveTo>
                    <a:pt x="8481" y="22585"/>
                  </a:moveTo>
                  <a:cubicBezTo>
                    <a:pt x="8268" y="22919"/>
                    <a:pt x="8086" y="23223"/>
                    <a:pt x="7873" y="23557"/>
                  </a:cubicBezTo>
                  <a:lnTo>
                    <a:pt x="8177" y="23770"/>
                  </a:lnTo>
                  <a:cubicBezTo>
                    <a:pt x="8390" y="23436"/>
                    <a:pt x="8603" y="23132"/>
                    <a:pt x="8815" y="22797"/>
                  </a:cubicBezTo>
                  <a:lnTo>
                    <a:pt x="8481" y="22585"/>
                  </a:lnTo>
                  <a:close/>
                  <a:moveTo>
                    <a:pt x="94075" y="24469"/>
                  </a:moveTo>
                  <a:lnTo>
                    <a:pt x="93771" y="24682"/>
                  </a:lnTo>
                  <a:cubicBezTo>
                    <a:pt x="93954" y="25016"/>
                    <a:pt x="94136" y="25320"/>
                    <a:pt x="94349" y="25655"/>
                  </a:cubicBezTo>
                  <a:lnTo>
                    <a:pt x="94683" y="25472"/>
                  </a:lnTo>
                  <a:cubicBezTo>
                    <a:pt x="94471" y="25138"/>
                    <a:pt x="94288" y="24803"/>
                    <a:pt x="94075" y="24469"/>
                  </a:cubicBezTo>
                  <a:close/>
                  <a:moveTo>
                    <a:pt x="7265" y="24530"/>
                  </a:moveTo>
                  <a:cubicBezTo>
                    <a:pt x="7052" y="24864"/>
                    <a:pt x="6870" y="25199"/>
                    <a:pt x="6688" y="25533"/>
                  </a:cubicBezTo>
                  <a:lnTo>
                    <a:pt x="7022" y="25715"/>
                  </a:lnTo>
                  <a:cubicBezTo>
                    <a:pt x="7204" y="25381"/>
                    <a:pt x="7387" y="25047"/>
                    <a:pt x="7600" y="24743"/>
                  </a:cubicBezTo>
                  <a:lnTo>
                    <a:pt x="7265" y="24530"/>
                  </a:lnTo>
                  <a:close/>
                  <a:moveTo>
                    <a:pt x="95230" y="26475"/>
                  </a:moveTo>
                  <a:lnTo>
                    <a:pt x="94896" y="26658"/>
                  </a:lnTo>
                  <a:cubicBezTo>
                    <a:pt x="95078" y="26992"/>
                    <a:pt x="95261" y="27326"/>
                    <a:pt x="95413" y="27661"/>
                  </a:cubicBezTo>
                  <a:lnTo>
                    <a:pt x="95778" y="27478"/>
                  </a:lnTo>
                  <a:cubicBezTo>
                    <a:pt x="95595" y="27144"/>
                    <a:pt x="95413" y="26779"/>
                    <a:pt x="95230" y="26475"/>
                  </a:cubicBezTo>
                  <a:close/>
                  <a:moveTo>
                    <a:pt x="6110" y="26536"/>
                  </a:moveTo>
                  <a:cubicBezTo>
                    <a:pt x="5928" y="26870"/>
                    <a:pt x="5745" y="27205"/>
                    <a:pt x="5593" y="27539"/>
                  </a:cubicBezTo>
                  <a:lnTo>
                    <a:pt x="5928" y="27721"/>
                  </a:lnTo>
                  <a:cubicBezTo>
                    <a:pt x="6110" y="27387"/>
                    <a:pt x="6262" y="27053"/>
                    <a:pt x="6445" y="26718"/>
                  </a:cubicBezTo>
                  <a:lnTo>
                    <a:pt x="6110" y="26536"/>
                  </a:lnTo>
                  <a:close/>
                  <a:moveTo>
                    <a:pt x="96264" y="28481"/>
                  </a:moveTo>
                  <a:lnTo>
                    <a:pt x="95929" y="28664"/>
                  </a:lnTo>
                  <a:cubicBezTo>
                    <a:pt x="96112" y="28998"/>
                    <a:pt x="96264" y="29332"/>
                    <a:pt x="96416" y="29697"/>
                  </a:cubicBezTo>
                  <a:lnTo>
                    <a:pt x="96781" y="29515"/>
                  </a:lnTo>
                  <a:cubicBezTo>
                    <a:pt x="96598" y="29180"/>
                    <a:pt x="96446" y="28846"/>
                    <a:pt x="96264" y="28481"/>
                  </a:cubicBezTo>
                  <a:close/>
                  <a:moveTo>
                    <a:pt x="5077" y="28572"/>
                  </a:moveTo>
                  <a:cubicBezTo>
                    <a:pt x="4894" y="28907"/>
                    <a:pt x="4742" y="29241"/>
                    <a:pt x="4590" y="29606"/>
                  </a:cubicBezTo>
                  <a:lnTo>
                    <a:pt x="4925" y="29758"/>
                  </a:lnTo>
                  <a:cubicBezTo>
                    <a:pt x="5077" y="29424"/>
                    <a:pt x="5259" y="29059"/>
                    <a:pt x="5411" y="28724"/>
                  </a:cubicBezTo>
                  <a:lnTo>
                    <a:pt x="5077" y="28572"/>
                  </a:lnTo>
                  <a:close/>
                  <a:moveTo>
                    <a:pt x="97237" y="30579"/>
                  </a:moveTo>
                  <a:lnTo>
                    <a:pt x="96872" y="30731"/>
                  </a:lnTo>
                  <a:cubicBezTo>
                    <a:pt x="97024" y="31065"/>
                    <a:pt x="97176" y="31430"/>
                    <a:pt x="97328" y="31764"/>
                  </a:cubicBezTo>
                  <a:lnTo>
                    <a:pt x="97662" y="31612"/>
                  </a:lnTo>
                  <a:cubicBezTo>
                    <a:pt x="97540" y="31278"/>
                    <a:pt x="97388" y="30913"/>
                    <a:pt x="97237" y="30579"/>
                  </a:cubicBezTo>
                  <a:close/>
                  <a:moveTo>
                    <a:pt x="4104" y="30639"/>
                  </a:moveTo>
                  <a:cubicBezTo>
                    <a:pt x="3952" y="31004"/>
                    <a:pt x="3800" y="31369"/>
                    <a:pt x="3679" y="31703"/>
                  </a:cubicBezTo>
                  <a:lnTo>
                    <a:pt x="4013" y="31855"/>
                  </a:lnTo>
                  <a:cubicBezTo>
                    <a:pt x="4165" y="31490"/>
                    <a:pt x="4317" y="31156"/>
                    <a:pt x="4469" y="30791"/>
                  </a:cubicBezTo>
                  <a:lnTo>
                    <a:pt x="4104" y="30639"/>
                  </a:lnTo>
                  <a:close/>
                  <a:moveTo>
                    <a:pt x="98088" y="32676"/>
                  </a:moveTo>
                  <a:lnTo>
                    <a:pt x="97723" y="32828"/>
                  </a:lnTo>
                  <a:cubicBezTo>
                    <a:pt x="97875" y="33162"/>
                    <a:pt x="97996" y="33527"/>
                    <a:pt x="98118" y="33892"/>
                  </a:cubicBezTo>
                  <a:lnTo>
                    <a:pt x="98483" y="33770"/>
                  </a:lnTo>
                  <a:cubicBezTo>
                    <a:pt x="98361" y="33405"/>
                    <a:pt x="98240" y="33041"/>
                    <a:pt x="98088" y="32676"/>
                  </a:cubicBezTo>
                  <a:close/>
                  <a:moveTo>
                    <a:pt x="3253" y="32767"/>
                  </a:moveTo>
                  <a:cubicBezTo>
                    <a:pt x="3131" y="33132"/>
                    <a:pt x="2979" y="33497"/>
                    <a:pt x="2858" y="33861"/>
                  </a:cubicBezTo>
                  <a:lnTo>
                    <a:pt x="3223" y="33983"/>
                  </a:lnTo>
                  <a:cubicBezTo>
                    <a:pt x="3344" y="33618"/>
                    <a:pt x="3466" y="33284"/>
                    <a:pt x="3618" y="32919"/>
                  </a:cubicBezTo>
                  <a:lnTo>
                    <a:pt x="3253" y="32767"/>
                  </a:lnTo>
                  <a:close/>
                  <a:moveTo>
                    <a:pt x="98847" y="34864"/>
                  </a:moveTo>
                  <a:lnTo>
                    <a:pt x="98483" y="34956"/>
                  </a:lnTo>
                  <a:cubicBezTo>
                    <a:pt x="98604" y="35320"/>
                    <a:pt x="98726" y="35685"/>
                    <a:pt x="98847" y="36050"/>
                  </a:cubicBezTo>
                  <a:lnTo>
                    <a:pt x="99212" y="35959"/>
                  </a:lnTo>
                  <a:cubicBezTo>
                    <a:pt x="99091" y="35563"/>
                    <a:pt x="98969" y="35199"/>
                    <a:pt x="98847" y="34864"/>
                  </a:cubicBezTo>
                  <a:close/>
                  <a:moveTo>
                    <a:pt x="2493" y="34956"/>
                  </a:moveTo>
                  <a:cubicBezTo>
                    <a:pt x="2372" y="35320"/>
                    <a:pt x="2250" y="35685"/>
                    <a:pt x="2159" y="36050"/>
                  </a:cubicBezTo>
                  <a:lnTo>
                    <a:pt x="2524" y="36171"/>
                  </a:lnTo>
                  <a:cubicBezTo>
                    <a:pt x="2615" y="35807"/>
                    <a:pt x="2736" y="35442"/>
                    <a:pt x="2858" y="35077"/>
                  </a:cubicBezTo>
                  <a:lnTo>
                    <a:pt x="2493" y="34956"/>
                  </a:lnTo>
                  <a:close/>
                  <a:moveTo>
                    <a:pt x="99516" y="37053"/>
                  </a:moveTo>
                  <a:lnTo>
                    <a:pt x="99151" y="37144"/>
                  </a:lnTo>
                  <a:cubicBezTo>
                    <a:pt x="99273" y="37509"/>
                    <a:pt x="99364" y="37874"/>
                    <a:pt x="99455" y="38238"/>
                  </a:cubicBezTo>
                  <a:lnTo>
                    <a:pt x="99820" y="38147"/>
                  </a:lnTo>
                  <a:cubicBezTo>
                    <a:pt x="99729" y="37782"/>
                    <a:pt x="99638" y="37418"/>
                    <a:pt x="99516" y="37053"/>
                  </a:cubicBezTo>
                  <a:close/>
                  <a:moveTo>
                    <a:pt x="1824" y="37144"/>
                  </a:moveTo>
                  <a:cubicBezTo>
                    <a:pt x="1733" y="37509"/>
                    <a:pt x="1642" y="37874"/>
                    <a:pt x="1520" y="38269"/>
                  </a:cubicBezTo>
                  <a:lnTo>
                    <a:pt x="1916" y="38360"/>
                  </a:lnTo>
                  <a:cubicBezTo>
                    <a:pt x="2007" y="37965"/>
                    <a:pt x="2098" y="37630"/>
                    <a:pt x="2189" y="37266"/>
                  </a:cubicBezTo>
                  <a:lnTo>
                    <a:pt x="1824" y="37144"/>
                  </a:lnTo>
                  <a:close/>
                  <a:moveTo>
                    <a:pt x="100094" y="39272"/>
                  </a:moveTo>
                  <a:lnTo>
                    <a:pt x="99729" y="39333"/>
                  </a:lnTo>
                  <a:cubicBezTo>
                    <a:pt x="99790" y="39728"/>
                    <a:pt x="99881" y="40092"/>
                    <a:pt x="99972" y="40457"/>
                  </a:cubicBezTo>
                  <a:lnTo>
                    <a:pt x="100337" y="40396"/>
                  </a:lnTo>
                  <a:cubicBezTo>
                    <a:pt x="100246" y="40001"/>
                    <a:pt x="100185" y="39636"/>
                    <a:pt x="100094" y="39272"/>
                  </a:cubicBezTo>
                  <a:close/>
                  <a:moveTo>
                    <a:pt x="1277" y="39363"/>
                  </a:moveTo>
                  <a:cubicBezTo>
                    <a:pt x="1186" y="39758"/>
                    <a:pt x="1095" y="40123"/>
                    <a:pt x="1034" y="40488"/>
                  </a:cubicBezTo>
                  <a:lnTo>
                    <a:pt x="1399" y="40579"/>
                  </a:lnTo>
                  <a:cubicBezTo>
                    <a:pt x="1460" y="40184"/>
                    <a:pt x="1551" y="39819"/>
                    <a:pt x="1642" y="39454"/>
                  </a:cubicBezTo>
                  <a:lnTo>
                    <a:pt x="1277" y="39363"/>
                  </a:lnTo>
                  <a:close/>
                  <a:moveTo>
                    <a:pt x="100550" y="41491"/>
                  </a:moveTo>
                  <a:lnTo>
                    <a:pt x="100185" y="41582"/>
                  </a:lnTo>
                  <a:cubicBezTo>
                    <a:pt x="100246" y="41947"/>
                    <a:pt x="100306" y="42311"/>
                    <a:pt x="100367" y="42706"/>
                  </a:cubicBezTo>
                  <a:lnTo>
                    <a:pt x="100732" y="42646"/>
                  </a:lnTo>
                  <a:cubicBezTo>
                    <a:pt x="100671" y="42250"/>
                    <a:pt x="100610" y="41886"/>
                    <a:pt x="100550" y="41491"/>
                  </a:cubicBezTo>
                  <a:close/>
                  <a:moveTo>
                    <a:pt x="821" y="41612"/>
                  </a:moveTo>
                  <a:cubicBezTo>
                    <a:pt x="730" y="41977"/>
                    <a:pt x="669" y="42372"/>
                    <a:pt x="609" y="42737"/>
                  </a:cubicBezTo>
                  <a:lnTo>
                    <a:pt x="1004" y="42798"/>
                  </a:lnTo>
                  <a:cubicBezTo>
                    <a:pt x="1065" y="42433"/>
                    <a:pt x="1125" y="42038"/>
                    <a:pt x="1186" y="41673"/>
                  </a:cubicBezTo>
                  <a:lnTo>
                    <a:pt x="821" y="41612"/>
                  </a:lnTo>
                  <a:close/>
                  <a:moveTo>
                    <a:pt x="100914" y="43770"/>
                  </a:moveTo>
                  <a:lnTo>
                    <a:pt x="100550" y="43831"/>
                  </a:lnTo>
                  <a:cubicBezTo>
                    <a:pt x="100580" y="44196"/>
                    <a:pt x="100641" y="44561"/>
                    <a:pt x="100671" y="44956"/>
                  </a:cubicBezTo>
                  <a:lnTo>
                    <a:pt x="101066" y="44895"/>
                  </a:lnTo>
                  <a:cubicBezTo>
                    <a:pt x="101006" y="44530"/>
                    <a:pt x="100975" y="44135"/>
                    <a:pt x="100914" y="43770"/>
                  </a:cubicBezTo>
                  <a:close/>
                  <a:moveTo>
                    <a:pt x="457" y="43861"/>
                  </a:moveTo>
                  <a:cubicBezTo>
                    <a:pt x="396" y="44257"/>
                    <a:pt x="365" y="44621"/>
                    <a:pt x="305" y="45016"/>
                  </a:cubicBezTo>
                  <a:lnTo>
                    <a:pt x="700" y="45047"/>
                  </a:lnTo>
                  <a:cubicBezTo>
                    <a:pt x="730" y="44682"/>
                    <a:pt x="791" y="44317"/>
                    <a:pt x="821" y="43922"/>
                  </a:cubicBezTo>
                  <a:lnTo>
                    <a:pt x="457" y="43861"/>
                  </a:lnTo>
                  <a:close/>
                  <a:moveTo>
                    <a:pt x="101158" y="46050"/>
                  </a:moveTo>
                  <a:lnTo>
                    <a:pt x="100793" y="46080"/>
                  </a:lnTo>
                  <a:cubicBezTo>
                    <a:pt x="100823" y="46445"/>
                    <a:pt x="100854" y="46840"/>
                    <a:pt x="100884" y="47205"/>
                  </a:cubicBezTo>
                  <a:lnTo>
                    <a:pt x="101249" y="47175"/>
                  </a:lnTo>
                  <a:cubicBezTo>
                    <a:pt x="101218" y="46810"/>
                    <a:pt x="101218" y="46415"/>
                    <a:pt x="101158" y="46050"/>
                  </a:cubicBezTo>
                  <a:close/>
                  <a:moveTo>
                    <a:pt x="183" y="46141"/>
                  </a:moveTo>
                  <a:cubicBezTo>
                    <a:pt x="153" y="46536"/>
                    <a:pt x="122" y="46931"/>
                    <a:pt x="122" y="47296"/>
                  </a:cubicBezTo>
                  <a:lnTo>
                    <a:pt x="487" y="47327"/>
                  </a:lnTo>
                  <a:cubicBezTo>
                    <a:pt x="517" y="46931"/>
                    <a:pt x="548" y="46567"/>
                    <a:pt x="578" y="46202"/>
                  </a:cubicBezTo>
                  <a:lnTo>
                    <a:pt x="183" y="46141"/>
                  </a:lnTo>
                  <a:close/>
                  <a:moveTo>
                    <a:pt x="100945" y="48330"/>
                  </a:moveTo>
                  <a:cubicBezTo>
                    <a:pt x="100975" y="48725"/>
                    <a:pt x="100975" y="49090"/>
                    <a:pt x="100975" y="49485"/>
                  </a:cubicBezTo>
                  <a:lnTo>
                    <a:pt x="101370" y="49454"/>
                  </a:lnTo>
                  <a:cubicBezTo>
                    <a:pt x="101370" y="49090"/>
                    <a:pt x="101340" y="48694"/>
                    <a:pt x="101340" y="48330"/>
                  </a:cubicBezTo>
                  <a:close/>
                  <a:moveTo>
                    <a:pt x="61" y="48451"/>
                  </a:moveTo>
                  <a:cubicBezTo>
                    <a:pt x="31" y="48816"/>
                    <a:pt x="31" y="49211"/>
                    <a:pt x="1" y="49576"/>
                  </a:cubicBezTo>
                  <a:lnTo>
                    <a:pt x="396" y="49606"/>
                  </a:lnTo>
                  <a:cubicBezTo>
                    <a:pt x="396" y="49211"/>
                    <a:pt x="426" y="48846"/>
                    <a:pt x="426" y="48451"/>
                  </a:cubicBezTo>
                  <a:close/>
                  <a:moveTo>
                    <a:pt x="101006" y="50609"/>
                  </a:moveTo>
                  <a:lnTo>
                    <a:pt x="101006" y="50700"/>
                  </a:lnTo>
                  <a:cubicBezTo>
                    <a:pt x="101006" y="51065"/>
                    <a:pt x="101006" y="51460"/>
                    <a:pt x="100975" y="51825"/>
                  </a:cubicBezTo>
                  <a:lnTo>
                    <a:pt x="101370" y="51825"/>
                  </a:lnTo>
                  <a:cubicBezTo>
                    <a:pt x="101370" y="51460"/>
                    <a:pt x="101370" y="51065"/>
                    <a:pt x="101370" y="50700"/>
                  </a:cubicBezTo>
                  <a:lnTo>
                    <a:pt x="101370" y="50609"/>
                  </a:lnTo>
                  <a:close/>
                  <a:moveTo>
                    <a:pt x="1" y="50731"/>
                  </a:moveTo>
                  <a:cubicBezTo>
                    <a:pt x="1" y="51126"/>
                    <a:pt x="1" y="51491"/>
                    <a:pt x="1" y="51886"/>
                  </a:cubicBezTo>
                  <a:lnTo>
                    <a:pt x="396" y="51855"/>
                  </a:lnTo>
                  <a:cubicBezTo>
                    <a:pt x="365" y="51491"/>
                    <a:pt x="365" y="51126"/>
                    <a:pt x="365" y="50731"/>
                  </a:cubicBezTo>
                  <a:close/>
                  <a:moveTo>
                    <a:pt x="100945" y="52950"/>
                  </a:moveTo>
                  <a:cubicBezTo>
                    <a:pt x="100945" y="53345"/>
                    <a:pt x="100914" y="53710"/>
                    <a:pt x="100884" y="54105"/>
                  </a:cubicBezTo>
                  <a:lnTo>
                    <a:pt x="101279" y="54135"/>
                  </a:lnTo>
                  <a:cubicBezTo>
                    <a:pt x="101279" y="53740"/>
                    <a:pt x="101310" y="53375"/>
                    <a:pt x="101340" y="52980"/>
                  </a:cubicBezTo>
                  <a:lnTo>
                    <a:pt x="100945" y="52950"/>
                  </a:lnTo>
                  <a:close/>
                  <a:moveTo>
                    <a:pt x="61" y="53011"/>
                  </a:moveTo>
                  <a:cubicBezTo>
                    <a:pt x="61" y="53406"/>
                    <a:pt x="92" y="53801"/>
                    <a:pt x="122" y="54166"/>
                  </a:cubicBezTo>
                  <a:lnTo>
                    <a:pt x="487" y="54135"/>
                  </a:lnTo>
                  <a:cubicBezTo>
                    <a:pt x="457" y="53770"/>
                    <a:pt x="457" y="53375"/>
                    <a:pt x="426" y="53011"/>
                  </a:cubicBezTo>
                  <a:close/>
                  <a:moveTo>
                    <a:pt x="100793" y="55229"/>
                  </a:moveTo>
                  <a:cubicBezTo>
                    <a:pt x="100762" y="55625"/>
                    <a:pt x="100732" y="55989"/>
                    <a:pt x="100671" y="56354"/>
                  </a:cubicBezTo>
                  <a:lnTo>
                    <a:pt x="101066" y="56415"/>
                  </a:lnTo>
                  <a:cubicBezTo>
                    <a:pt x="101097" y="56020"/>
                    <a:pt x="101158" y="55655"/>
                    <a:pt x="101188" y="55260"/>
                  </a:cubicBezTo>
                  <a:lnTo>
                    <a:pt x="100793" y="55229"/>
                  </a:lnTo>
                  <a:close/>
                  <a:moveTo>
                    <a:pt x="578" y="55260"/>
                  </a:moveTo>
                  <a:lnTo>
                    <a:pt x="213" y="55321"/>
                  </a:lnTo>
                  <a:cubicBezTo>
                    <a:pt x="244" y="55685"/>
                    <a:pt x="274" y="56080"/>
                    <a:pt x="335" y="56445"/>
                  </a:cubicBezTo>
                  <a:lnTo>
                    <a:pt x="700" y="56415"/>
                  </a:lnTo>
                  <a:cubicBezTo>
                    <a:pt x="669" y="56020"/>
                    <a:pt x="609" y="55655"/>
                    <a:pt x="578" y="55260"/>
                  </a:cubicBezTo>
                  <a:close/>
                  <a:moveTo>
                    <a:pt x="100550" y="57479"/>
                  </a:moveTo>
                  <a:cubicBezTo>
                    <a:pt x="100489" y="57874"/>
                    <a:pt x="100428" y="58239"/>
                    <a:pt x="100367" y="58603"/>
                  </a:cubicBezTo>
                  <a:lnTo>
                    <a:pt x="100762" y="58664"/>
                  </a:lnTo>
                  <a:cubicBezTo>
                    <a:pt x="100823" y="58299"/>
                    <a:pt x="100884" y="57935"/>
                    <a:pt x="100914" y="57539"/>
                  </a:cubicBezTo>
                  <a:lnTo>
                    <a:pt x="100550" y="57479"/>
                  </a:lnTo>
                  <a:close/>
                  <a:moveTo>
                    <a:pt x="852" y="57539"/>
                  </a:moveTo>
                  <a:lnTo>
                    <a:pt x="457" y="57570"/>
                  </a:lnTo>
                  <a:cubicBezTo>
                    <a:pt x="517" y="57965"/>
                    <a:pt x="578" y="58330"/>
                    <a:pt x="639" y="58725"/>
                  </a:cubicBezTo>
                  <a:lnTo>
                    <a:pt x="1004" y="58664"/>
                  </a:lnTo>
                  <a:cubicBezTo>
                    <a:pt x="943" y="58299"/>
                    <a:pt x="882" y="57904"/>
                    <a:pt x="852" y="57539"/>
                  </a:cubicBezTo>
                  <a:close/>
                  <a:moveTo>
                    <a:pt x="100185" y="59728"/>
                  </a:moveTo>
                  <a:cubicBezTo>
                    <a:pt x="100124" y="60123"/>
                    <a:pt x="100063" y="60488"/>
                    <a:pt x="99972" y="60853"/>
                  </a:cubicBezTo>
                  <a:lnTo>
                    <a:pt x="100337" y="60944"/>
                  </a:lnTo>
                  <a:cubicBezTo>
                    <a:pt x="100428" y="60549"/>
                    <a:pt x="100489" y="60184"/>
                    <a:pt x="100580" y="59819"/>
                  </a:cubicBezTo>
                  <a:lnTo>
                    <a:pt x="100185" y="59728"/>
                  </a:lnTo>
                  <a:close/>
                  <a:moveTo>
                    <a:pt x="1186" y="59789"/>
                  </a:moveTo>
                  <a:lnTo>
                    <a:pt x="821" y="59850"/>
                  </a:lnTo>
                  <a:cubicBezTo>
                    <a:pt x="882" y="60214"/>
                    <a:pt x="973" y="60609"/>
                    <a:pt x="1034" y="60974"/>
                  </a:cubicBezTo>
                  <a:lnTo>
                    <a:pt x="1399" y="60883"/>
                  </a:lnTo>
                  <a:cubicBezTo>
                    <a:pt x="1338" y="60518"/>
                    <a:pt x="1277" y="60153"/>
                    <a:pt x="1186" y="59789"/>
                  </a:cubicBezTo>
                  <a:close/>
                  <a:moveTo>
                    <a:pt x="99729" y="61977"/>
                  </a:moveTo>
                  <a:cubicBezTo>
                    <a:pt x="99638" y="62342"/>
                    <a:pt x="99547" y="62707"/>
                    <a:pt x="99455" y="63071"/>
                  </a:cubicBezTo>
                  <a:lnTo>
                    <a:pt x="99820" y="63163"/>
                  </a:lnTo>
                  <a:cubicBezTo>
                    <a:pt x="99942" y="62798"/>
                    <a:pt x="100033" y="62433"/>
                    <a:pt x="100094" y="62038"/>
                  </a:cubicBezTo>
                  <a:lnTo>
                    <a:pt x="99729" y="61977"/>
                  </a:lnTo>
                  <a:close/>
                  <a:moveTo>
                    <a:pt x="1642" y="62008"/>
                  </a:moveTo>
                  <a:lnTo>
                    <a:pt x="1277" y="62099"/>
                  </a:lnTo>
                  <a:cubicBezTo>
                    <a:pt x="1368" y="62464"/>
                    <a:pt x="1460" y="62828"/>
                    <a:pt x="1551" y="63193"/>
                  </a:cubicBezTo>
                  <a:lnTo>
                    <a:pt x="1916" y="63102"/>
                  </a:lnTo>
                  <a:cubicBezTo>
                    <a:pt x="1824" y="62737"/>
                    <a:pt x="1733" y="62372"/>
                    <a:pt x="1642" y="62008"/>
                  </a:cubicBezTo>
                  <a:close/>
                  <a:moveTo>
                    <a:pt x="99182" y="64166"/>
                  </a:moveTo>
                  <a:cubicBezTo>
                    <a:pt x="99091" y="64530"/>
                    <a:pt x="98969" y="64895"/>
                    <a:pt x="98847" y="65260"/>
                  </a:cubicBezTo>
                  <a:lnTo>
                    <a:pt x="99212" y="65382"/>
                  </a:lnTo>
                  <a:cubicBezTo>
                    <a:pt x="99334" y="65017"/>
                    <a:pt x="99455" y="64652"/>
                    <a:pt x="99547" y="64287"/>
                  </a:cubicBezTo>
                  <a:lnTo>
                    <a:pt x="99182" y="64166"/>
                  </a:lnTo>
                  <a:close/>
                  <a:moveTo>
                    <a:pt x="2220" y="64196"/>
                  </a:moveTo>
                  <a:lnTo>
                    <a:pt x="1855" y="64318"/>
                  </a:lnTo>
                  <a:cubicBezTo>
                    <a:pt x="1946" y="64682"/>
                    <a:pt x="2068" y="65047"/>
                    <a:pt x="2159" y="65412"/>
                  </a:cubicBezTo>
                  <a:lnTo>
                    <a:pt x="2524" y="65290"/>
                  </a:lnTo>
                  <a:cubicBezTo>
                    <a:pt x="2432" y="64926"/>
                    <a:pt x="2311" y="64561"/>
                    <a:pt x="2220" y="64196"/>
                  </a:cubicBezTo>
                  <a:close/>
                  <a:moveTo>
                    <a:pt x="98513" y="66354"/>
                  </a:moveTo>
                  <a:cubicBezTo>
                    <a:pt x="98392" y="66719"/>
                    <a:pt x="98270" y="67084"/>
                    <a:pt x="98148" y="67448"/>
                  </a:cubicBezTo>
                  <a:lnTo>
                    <a:pt x="98513" y="67570"/>
                  </a:lnTo>
                  <a:cubicBezTo>
                    <a:pt x="98635" y="67205"/>
                    <a:pt x="98756" y="66841"/>
                    <a:pt x="98878" y="66476"/>
                  </a:cubicBezTo>
                  <a:lnTo>
                    <a:pt x="98513" y="66354"/>
                  </a:lnTo>
                  <a:close/>
                  <a:moveTo>
                    <a:pt x="2858" y="66385"/>
                  </a:moveTo>
                  <a:lnTo>
                    <a:pt x="2524" y="66506"/>
                  </a:lnTo>
                  <a:cubicBezTo>
                    <a:pt x="2645" y="66871"/>
                    <a:pt x="2767" y="67236"/>
                    <a:pt x="2888" y="67600"/>
                  </a:cubicBezTo>
                  <a:lnTo>
                    <a:pt x="3253" y="67448"/>
                  </a:lnTo>
                  <a:cubicBezTo>
                    <a:pt x="3101" y="67114"/>
                    <a:pt x="2979" y="66749"/>
                    <a:pt x="2858" y="66385"/>
                  </a:cubicBezTo>
                  <a:close/>
                  <a:moveTo>
                    <a:pt x="97753" y="68512"/>
                  </a:moveTo>
                  <a:cubicBezTo>
                    <a:pt x="97632" y="68847"/>
                    <a:pt x="97480" y="69211"/>
                    <a:pt x="97328" y="69576"/>
                  </a:cubicBezTo>
                  <a:lnTo>
                    <a:pt x="97692" y="69698"/>
                  </a:lnTo>
                  <a:cubicBezTo>
                    <a:pt x="97844" y="69363"/>
                    <a:pt x="97966" y="68999"/>
                    <a:pt x="98118" y="68634"/>
                  </a:cubicBezTo>
                  <a:lnTo>
                    <a:pt x="97753" y="68512"/>
                  </a:lnTo>
                  <a:close/>
                  <a:moveTo>
                    <a:pt x="3618" y="68512"/>
                  </a:moveTo>
                  <a:lnTo>
                    <a:pt x="3283" y="68664"/>
                  </a:lnTo>
                  <a:cubicBezTo>
                    <a:pt x="3405" y="69029"/>
                    <a:pt x="3557" y="69363"/>
                    <a:pt x="3709" y="69728"/>
                  </a:cubicBezTo>
                  <a:lnTo>
                    <a:pt x="4043" y="69576"/>
                  </a:lnTo>
                  <a:cubicBezTo>
                    <a:pt x="3922" y="69242"/>
                    <a:pt x="3770" y="68877"/>
                    <a:pt x="3618" y="68512"/>
                  </a:cubicBezTo>
                  <a:close/>
                  <a:moveTo>
                    <a:pt x="4499" y="70640"/>
                  </a:moveTo>
                  <a:lnTo>
                    <a:pt x="4134" y="70792"/>
                  </a:lnTo>
                  <a:cubicBezTo>
                    <a:pt x="4286" y="71126"/>
                    <a:pt x="4438" y="71491"/>
                    <a:pt x="4590" y="71825"/>
                  </a:cubicBezTo>
                  <a:lnTo>
                    <a:pt x="4955" y="71673"/>
                  </a:lnTo>
                  <a:cubicBezTo>
                    <a:pt x="4803" y="71309"/>
                    <a:pt x="4621" y="70974"/>
                    <a:pt x="4499" y="70640"/>
                  </a:cubicBezTo>
                  <a:close/>
                  <a:moveTo>
                    <a:pt x="96902" y="70610"/>
                  </a:moveTo>
                  <a:cubicBezTo>
                    <a:pt x="96750" y="70974"/>
                    <a:pt x="96598" y="71309"/>
                    <a:pt x="96446" y="71673"/>
                  </a:cubicBezTo>
                  <a:lnTo>
                    <a:pt x="96781" y="71825"/>
                  </a:lnTo>
                  <a:cubicBezTo>
                    <a:pt x="96933" y="71461"/>
                    <a:pt x="97115" y="71126"/>
                    <a:pt x="97267" y="70762"/>
                  </a:cubicBezTo>
                  <a:lnTo>
                    <a:pt x="96902" y="70610"/>
                  </a:lnTo>
                  <a:close/>
                  <a:moveTo>
                    <a:pt x="5411" y="72676"/>
                  </a:moveTo>
                  <a:lnTo>
                    <a:pt x="5077" y="72859"/>
                  </a:lnTo>
                  <a:cubicBezTo>
                    <a:pt x="5259" y="73193"/>
                    <a:pt x="5411" y="73528"/>
                    <a:pt x="5593" y="73892"/>
                  </a:cubicBezTo>
                  <a:lnTo>
                    <a:pt x="5928" y="73710"/>
                  </a:lnTo>
                  <a:cubicBezTo>
                    <a:pt x="5745" y="73376"/>
                    <a:pt x="5593" y="73041"/>
                    <a:pt x="5411" y="72676"/>
                  </a:cubicBezTo>
                  <a:close/>
                  <a:moveTo>
                    <a:pt x="95960" y="72676"/>
                  </a:moveTo>
                  <a:cubicBezTo>
                    <a:pt x="95778" y="73041"/>
                    <a:pt x="95626" y="73376"/>
                    <a:pt x="95443" y="73710"/>
                  </a:cubicBezTo>
                  <a:lnTo>
                    <a:pt x="95778" y="73892"/>
                  </a:lnTo>
                  <a:cubicBezTo>
                    <a:pt x="95960" y="73528"/>
                    <a:pt x="96112" y="73193"/>
                    <a:pt x="96294" y="72859"/>
                  </a:cubicBezTo>
                  <a:lnTo>
                    <a:pt x="95960" y="72676"/>
                  </a:lnTo>
                  <a:close/>
                  <a:moveTo>
                    <a:pt x="6475" y="74713"/>
                  </a:moveTo>
                  <a:lnTo>
                    <a:pt x="6141" y="74895"/>
                  </a:lnTo>
                  <a:cubicBezTo>
                    <a:pt x="6323" y="75230"/>
                    <a:pt x="6505" y="75564"/>
                    <a:pt x="6688" y="75898"/>
                  </a:cubicBezTo>
                  <a:lnTo>
                    <a:pt x="7022" y="75686"/>
                  </a:lnTo>
                  <a:cubicBezTo>
                    <a:pt x="6840" y="75351"/>
                    <a:pt x="6657" y="75047"/>
                    <a:pt x="6475" y="74713"/>
                  </a:cubicBezTo>
                  <a:close/>
                  <a:moveTo>
                    <a:pt x="94896" y="74713"/>
                  </a:moveTo>
                  <a:cubicBezTo>
                    <a:pt x="94714" y="75047"/>
                    <a:pt x="94531" y="75382"/>
                    <a:pt x="94349" y="75716"/>
                  </a:cubicBezTo>
                  <a:lnTo>
                    <a:pt x="94683" y="75898"/>
                  </a:lnTo>
                  <a:cubicBezTo>
                    <a:pt x="94866" y="75564"/>
                    <a:pt x="95048" y="75230"/>
                    <a:pt x="95230" y="74895"/>
                  </a:cubicBezTo>
                  <a:lnTo>
                    <a:pt x="94896" y="74713"/>
                  </a:lnTo>
                  <a:close/>
                  <a:moveTo>
                    <a:pt x="7600" y="76658"/>
                  </a:moveTo>
                  <a:lnTo>
                    <a:pt x="7265" y="76871"/>
                  </a:lnTo>
                  <a:cubicBezTo>
                    <a:pt x="7478" y="77205"/>
                    <a:pt x="7660" y="77509"/>
                    <a:pt x="7873" y="77844"/>
                  </a:cubicBezTo>
                  <a:lnTo>
                    <a:pt x="8208" y="77631"/>
                  </a:lnTo>
                  <a:cubicBezTo>
                    <a:pt x="7995" y="77327"/>
                    <a:pt x="7782" y="76993"/>
                    <a:pt x="7600" y="76658"/>
                  </a:cubicBezTo>
                  <a:close/>
                  <a:moveTo>
                    <a:pt x="93771" y="76689"/>
                  </a:moveTo>
                  <a:cubicBezTo>
                    <a:pt x="93589" y="77023"/>
                    <a:pt x="93376" y="77327"/>
                    <a:pt x="93163" y="77661"/>
                  </a:cubicBezTo>
                  <a:lnTo>
                    <a:pt x="93498" y="77874"/>
                  </a:lnTo>
                  <a:cubicBezTo>
                    <a:pt x="93711" y="77540"/>
                    <a:pt x="93893" y="77205"/>
                    <a:pt x="94106" y="76871"/>
                  </a:cubicBezTo>
                  <a:lnTo>
                    <a:pt x="93771" y="76689"/>
                  </a:lnTo>
                  <a:close/>
                  <a:moveTo>
                    <a:pt x="8815" y="78604"/>
                  </a:moveTo>
                  <a:lnTo>
                    <a:pt x="8511" y="78786"/>
                  </a:lnTo>
                  <a:cubicBezTo>
                    <a:pt x="8724" y="79120"/>
                    <a:pt x="8937" y="79424"/>
                    <a:pt x="9150" y="79759"/>
                  </a:cubicBezTo>
                  <a:lnTo>
                    <a:pt x="9454" y="79515"/>
                  </a:lnTo>
                  <a:cubicBezTo>
                    <a:pt x="9241" y="79212"/>
                    <a:pt x="9028" y="78908"/>
                    <a:pt x="8815" y="78604"/>
                  </a:cubicBezTo>
                  <a:close/>
                  <a:moveTo>
                    <a:pt x="92556" y="78604"/>
                  </a:moveTo>
                  <a:cubicBezTo>
                    <a:pt x="92343" y="78938"/>
                    <a:pt x="92130" y="79242"/>
                    <a:pt x="91917" y="79546"/>
                  </a:cubicBezTo>
                  <a:lnTo>
                    <a:pt x="92221" y="79759"/>
                  </a:lnTo>
                  <a:cubicBezTo>
                    <a:pt x="92434" y="79455"/>
                    <a:pt x="92647" y="79151"/>
                    <a:pt x="92860" y="78816"/>
                  </a:cubicBezTo>
                  <a:lnTo>
                    <a:pt x="92556" y="78604"/>
                  </a:lnTo>
                  <a:close/>
                  <a:moveTo>
                    <a:pt x="10122" y="80458"/>
                  </a:moveTo>
                  <a:lnTo>
                    <a:pt x="9818" y="80671"/>
                  </a:lnTo>
                  <a:cubicBezTo>
                    <a:pt x="10031" y="80974"/>
                    <a:pt x="10274" y="81278"/>
                    <a:pt x="10487" y="81582"/>
                  </a:cubicBezTo>
                  <a:lnTo>
                    <a:pt x="10791" y="81370"/>
                  </a:lnTo>
                  <a:cubicBezTo>
                    <a:pt x="10578" y="81066"/>
                    <a:pt x="10335" y="80762"/>
                    <a:pt x="10122" y="80458"/>
                  </a:cubicBezTo>
                  <a:close/>
                  <a:moveTo>
                    <a:pt x="91249" y="80488"/>
                  </a:moveTo>
                  <a:cubicBezTo>
                    <a:pt x="91036" y="80762"/>
                    <a:pt x="90793" y="81096"/>
                    <a:pt x="90549" y="81370"/>
                  </a:cubicBezTo>
                  <a:lnTo>
                    <a:pt x="90853" y="81613"/>
                  </a:lnTo>
                  <a:cubicBezTo>
                    <a:pt x="91097" y="81309"/>
                    <a:pt x="91340" y="81005"/>
                    <a:pt x="91553" y="80701"/>
                  </a:cubicBezTo>
                  <a:lnTo>
                    <a:pt x="91249" y="80488"/>
                  </a:lnTo>
                  <a:close/>
                  <a:moveTo>
                    <a:pt x="11490" y="82251"/>
                  </a:moveTo>
                  <a:lnTo>
                    <a:pt x="11217" y="82494"/>
                  </a:lnTo>
                  <a:cubicBezTo>
                    <a:pt x="11460" y="82768"/>
                    <a:pt x="11703" y="83072"/>
                    <a:pt x="11946" y="83376"/>
                  </a:cubicBezTo>
                  <a:lnTo>
                    <a:pt x="12220" y="83133"/>
                  </a:lnTo>
                  <a:cubicBezTo>
                    <a:pt x="11977" y="82829"/>
                    <a:pt x="11733" y="82555"/>
                    <a:pt x="11490" y="82251"/>
                  </a:cubicBezTo>
                  <a:close/>
                  <a:moveTo>
                    <a:pt x="89850" y="82281"/>
                  </a:moveTo>
                  <a:cubicBezTo>
                    <a:pt x="89607" y="82585"/>
                    <a:pt x="89394" y="82859"/>
                    <a:pt x="89121" y="83163"/>
                  </a:cubicBezTo>
                  <a:lnTo>
                    <a:pt x="89425" y="83406"/>
                  </a:lnTo>
                  <a:cubicBezTo>
                    <a:pt x="89668" y="83102"/>
                    <a:pt x="89911" y="82798"/>
                    <a:pt x="90154" y="82525"/>
                  </a:cubicBezTo>
                  <a:lnTo>
                    <a:pt x="89850" y="82281"/>
                  </a:lnTo>
                  <a:close/>
                  <a:moveTo>
                    <a:pt x="12980" y="83984"/>
                  </a:moveTo>
                  <a:lnTo>
                    <a:pt x="12676" y="84227"/>
                  </a:lnTo>
                  <a:cubicBezTo>
                    <a:pt x="12949" y="84531"/>
                    <a:pt x="13192" y="84804"/>
                    <a:pt x="13466" y="85078"/>
                  </a:cubicBezTo>
                  <a:lnTo>
                    <a:pt x="13740" y="84835"/>
                  </a:lnTo>
                  <a:cubicBezTo>
                    <a:pt x="13466" y="84561"/>
                    <a:pt x="13223" y="84257"/>
                    <a:pt x="12980" y="83984"/>
                  </a:cubicBezTo>
                  <a:close/>
                  <a:moveTo>
                    <a:pt x="88391" y="84014"/>
                  </a:moveTo>
                  <a:cubicBezTo>
                    <a:pt x="88148" y="84288"/>
                    <a:pt x="87875" y="84592"/>
                    <a:pt x="87631" y="84865"/>
                  </a:cubicBezTo>
                  <a:lnTo>
                    <a:pt x="87905" y="85108"/>
                  </a:lnTo>
                  <a:cubicBezTo>
                    <a:pt x="88148" y="84835"/>
                    <a:pt x="88422" y="84561"/>
                    <a:pt x="88665" y="84257"/>
                  </a:cubicBezTo>
                  <a:lnTo>
                    <a:pt x="88391" y="84014"/>
                  </a:lnTo>
                  <a:close/>
                  <a:moveTo>
                    <a:pt x="14499" y="85655"/>
                  </a:moveTo>
                  <a:lnTo>
                    <a:pt x="14226" y="85929"/>
                  </a:lnTo>
                  <a:cubicBezTo>
                    <a:pt x="14499" y="86202"/>
                    <a:pt x="14773" y="86476"/>
                    <a:pt x="15047" y="86719"/>
                  </a:cubicBezTo>
                  <a:lnTo>
                    <a:pt x="15320" y="86476"/>
                  </a:lnTo>
                  <a:cubicBezTo>
                    <a:pt x="15047" y="86202"/>
                    <a:pt x="14773" y="85929"/>
                    <a:pt x="14499" y="85655"/>
                  </a:cubicBezTo>
                  <a:close/>
                  <a:moveTo>
                    <a:pt x="86841" y="85686"/>
                  </a:moveTo>
                  <a:cubicBezTo>
                    <a:pt x="86568" y="85959"/>
                    <a:pt x="86324" y="86233"/>
                    <a:pt x="86051" y="86506"/>
                  </a:cubicBezTo>
                  <a:lnTo>
                    <a:pt x="86324" y="86750"/>
                  </a:lnTo>
                  <a:cubicBezTo>
                    <a:pt x="86568" y="86506"/>
                    <a:pt x="86841" y="86233"/>
                    <a:pt x="87115" y="85959"/>
                  </a:cubicBezTo>
                  <a:lnTo>
                    <a:pt x="86841" y="85686"/>
                  </a:lnTo>
                  <a:close/>
                  <a:moveTo>
                    <a:pt x="16141" y="87236"/>
                  </a:moveTo>
                  <a:lnTo>
                    <a:pt x="15867" y="87540"/>
                  </a:lnTo>
                  <a:cubicBezTo>
                    <a:pt x="16141" y="87783"/>
                    <a:pt x="16414" y="88057"/>
                    <a:pt x="16718" y="88300"/>
                  </a:cubicBezTo>
                  <a:lnTo>
                    <a:pt x="16961" y="88026"/>
                  </a:lnTo>
                  <a:cubicBezTo>
                    <a:pt x="16688" y="87753"/>
                    <a:pt x="16414" y="87510"/>
                    <a:pt x="16141" y="87236"/>
                  </a:cubicBezTo>
                  <a:close/>
                  <a:moveTo>
                    <a:pt x="85230" y="87266"/>
                  </a:moveTo>
                  <a:cubicBezTo>
                    <a:pt x="84957" y="87540"/>
                    <a:pt x="84683" y="87783"/>
                    <a:pt x="84379" y="88057"/>
                  </a:cubicBezTo>
                  <a:lnTo>
                    <a:pt x="84653" y="88330"/>
                  </a:lnTo>
                  <a:cubicBezTo>
                    <a:pt x="84926" y="88087"/>
                    <a:pt x="85200" y="87813"/>
                    <a:pt x="85504" y="87570"/>
                  </a:cubicBezTo>
                  <a:lnTo>
                    <a:pt x="85230" y="87266"/>
                  </a:lnTo>
                  <a:close/>
                  <a:moveTo>
                    <a:pt x="17813" y="88786"/>
                  </a:moveTo>
                  <a:lnTo>
                    <a:pt x="17569" y="89060"/>
                  </a:lnTo>
                  <a:cubicBezTo>
                    <a:pt x="17843" y="89303"/>
                    <a:pt x="18147" y="89576"/>
                    <a:pt x="18451" y="89820"/>
                  </a:cubicBezTo>
                  <a:lnTo>
                    <a:pt x="18694" y="89516"/>
                  </a:lnTo>
                  <a:cubicBezTo>
                    <a:pt x="18390" y="89272"/>
                    <a:pt x="18086" y="89029"/>
                    <a:pt x="17813" y="88786"/>
                  </a:cubicBezTo>
                  <a:close/>
                  <a:moveTo>
                    <a:pt x="83528" y="88817"/>
                  </a:moveTo>
                  <a:cubicBezTo>
                    <a:pt x="83254" y="89060"/>
                    <a:pt x="82951" y="89303"/>
                    <a:pt x="82677" y="89546"/>
                  </a:cubicBezTo>
                  <a:lnTo>
                    <a:pt x="82920" y="89820"/>
                  </a:lnTo>
                  <a:cubicBezTo>
                    <a:pt x="83194" y="89576"/>
                    <a:pt x="83498" y="89333"/>
                    <a:pt x="83771" y="89090"/>
                  </a:cubicBezTo>
                  <a:lnTo>
                    <a:pt x="83528" y="88817"/>
                  </a:lnTo>
                  <a:close/>
                  <a:moveTo>
                    <a:pt x="19575" y="90215"/>
                  </a:moveTo>
                  <a:lnTo>
                    <a:pt x="19332" y="90519"/>
                  </a:lnTo>
                  <a:cubicBezTo>
                    <a:pt x="19636" y="90762"/>
                    <a:pt x="19940" y="91005"/>
                    <a:pt x="20244" y="91218"/>
                  </a:cubicBezTo>
                  <a:lnTo>
                    <a:pt x="20457" y="90914"/>
                  </a:lnTo>
                  <a:cubicBezTo>
                    <a:pt x="20153" y="90701"/>
                    <a:pt x="19879" y="90458"/>
                    <a:pt x="19575" y="90215"/>
                  </a:cubicBezTo>
                  <a:close/>
                  <a:moveTo>
                    <a:pt x="81795" y="90245"/>
                  </a:moveTo>
                  <a:cubicBezTo>
                    <a:pt x="81492" y="90488"/>
                    <a:pt x="81188" y="90701"/>
                    <a:pt x="80884" y="90944"/>
                  </a:cubicBezTo>
                  <a:lnTo>
                    <a:pt x="81127" y="91248"/>
                  </a:lnTo>
                  <a:cubicBezTo>
                    <a:pt x="81431" y="91005"/>
                    <a:pt x="81735" y="90792"/>
                    <a:pt x="82008" y="90549"/>
                  </a:cubicBezTo>
                  <a:lnTo>
                    <a:pt x="81795" y="90245"/>
                  </a:lnTo>
                  <a:close/>
                  <a:moveTo>
                    <a:pt x="21369" y="91583"/>
                  </a:moveTo>
                  <a:lnTo>
                    <a:pt x="21156" y="91886"/>
                  </a:lnTo>
                  <a:cubicBezTo>
                    <a:pt x="21460" y="92130"/>
                    <a:pt x="21794" y="92342"/>
                    <a:pt x="22098" y="92555"/>
                  </a:cubicBezTo>
                  <a:lnTo>
                    <a:pt x="22311" y="92251"/>
                  </a:lnTo>
                  <a:cubicBezTo>
                    <a:pt x="22007" y="92038"/>
                    <a:pt x="21703" y="91826"/>
                    <a:pt x="21369" y="91583"/>
                  </a:cubicBezTo>
                  <a:close/>
                  <a:moveTo>
                    <a:pt x="79972" y="91613"/>
                  </a:moveTo>
                  <a:cubicBezTo>
                    <a:pt x="79668" y="91826"/>
                    <a:pt x="79364" y="92038"/>
                    <a:pt x="79029" y="92251"/>
                  </a:cubicBezTo>
                  <a:lnTo>
                    <a:pt x="79242" y="92586"/>
                  </a:lnTo>
                  <a:cubicBezTo>
                    <a:pt x="79577" y="92373"/>
                    <a:pt x="79881" y="92130"/>
                    <a:pt x="80185" y="91917"/>
                  </a:cubicBezTo>
                  <a:lnTo>
                    <a:pt x="79972" y="91613"/>
                  </a:lnTo>
                  <a:close/>
                  <a:moveTo>
                    <a:pt x="23253" y="92890"/>
                  </a:moveTo>
                  <a:lnTo>
                    <a:pt x="23071" y="93193"/>
                  </a:lnTo>
                  <a:cubicBezTo>
                    <a:pt x="23375" y="93406"/>
                    <a:pt x="23709" y="93619"/>
                    <a:pt x="24013" y="93801"/>
                  </a:cubicBezTo>
                  <a:lnTo>
                    <a:pt x="24226" y="93497"/>
                  </a:lnTo>
                  <a:cubicBezTo>
                    <a:pt x="23892" y="93285"/>
                    <a:pt x="23588" y="93072"/>
                    <a:pt x="23253" y="92890"/>
                  </a:cubicBezTo>
                  <a:close/>
                  <a:moveTo>
                    <a:pt x="78087" y="92890"/>
                  </a:moveTo>
                  <a:cubicBezTo>
                    <a:pt x="77783" y="93102"/>
                    <a:pt x="77449" y="93315"/>
                    <a:pt x="77145" y="93497"/>
                  </a:cubicBezTo>
                  <a:lnTo>
                    <a:pt x="77327" y="93832"/>
                  </a:lnTo>
                  <a:cubicBezTo>
                    <a:pt x="77662" y="93619"/>
                    <a:pt x="77996" y="93406"/>
                    <a:pt x="78300" y="93224"/>
                  </a:cubicBezTo>
                  <a:lnTo>
                    <a:pt x="78087" y="92890"/>
                  </a:lnTo>
                  <a:close/>
                  <a:moveTo>
                    <a:pt x="25199" y="94075"/>
                  </a:moveTo>
                  <a:lnTo>
                    <a:pt x="25016" y="94409"/>
                  </a:lnTo>
                  <a:cubicBezTo>
                    <a:pt x="25351" y="94592"/>
                    <a:pt x="25685" y="94804"/>
                    <a:pt x="26019" y="94987"/>
                  </a:cubicBezTo>
                  <a:lnTo>
                    <a:pt x="26202" y="94652"/>
                  </a:lnTo>
                  <a:cubicBezTo>
                    <a:pt x="25867" y="94470"/>
                    <a:pt x="25533" y="94288"/>
                    <a:pt x="25199" y="94075"/>
                  </a:cubicBezTo>
                  <a:close/>
                  <a:moveTo>
                    <a:pt x="76172" y="94075"/>
                  </a:moveTo>
                  <a:cubicBezTo>
                    <a:pt x="75838" y="94288"/>
                    <a:pt x="75504" y="94470"/>
                    <a:pt x="75169" y="94652"/>
                  </a:cubicBezTo>
                  <a:lnTo>
                    <a:pt x="75382" y="94987"/>
                  </a:lnTo>
                  <a:cubicBezTo>
                    <a:pt x="75686" y="94804"/>
                    <a:pt x="76020" y="94592"/>
                    <a:pt x="76355" y="94409"/>
                  </a:cubicBezTo>
                  <a:lnTo>
                    <a:pt x="76172" y="94075"/>
                  </a:lnTo>
                  <a:close/>
                  <a:moveTo>
                    <a:pt x="27205" y="95200"/>
                  </a:moveTo>
                  <a:lnTo>
                    <a:pt x="27022" y="95534"/>
                  </a:lnTo>
                  <a:cubicBezTo>
                    <a:pt x="27357" y="95716"/>
                    <a:pt x="27691" y="95868"/>
                    <a:pt x="28025" y="96051"/>
                  </a:cubicBezTo>
                  <a:lnTo>
                    <a:pt x="28208" y="95716"/>
                  </a:lnTo>
                  <a:cubicBezTo>
                    <a:pt x="27874" y="95534"/>
                    <a:pt x="27539" y="95382"/>
                    <a:pt x="27205" y="95200"/>
                  </a:cubicBezTo>
                  <a:close/>
                  <a:moveTo>
                    <a:pt x="74197" y="95200"/>
                  </a:moveTo>
                  <a:cubicBezTo>
                    <a:pt x="73862" y="95382"/>
                    <a:pt x="73528" y="95534"/>
                    <a:pt x="73163" y="95716"/>
                  </a:cubicBezTo>
                  <a:lnTo>
                    <a:pt x="73345" y="96051"/>
                  </a:lnTo>
                  <a:cubicBezTo>
                    <a:pt x="73680" y="95868"/>
                    <a:pt x="74014" y="95716"/>
                    <a:pt x="74349" y="95534"/>
                  </a:cubicBezTo>
                  <a:lnTo>
                    <a:pt x="74197" y="95200"/>
                  </a:lnTo>
                  <a:close/>
                  <a:moveTo>
                    <a:pt x="29241" y="96203"/>
                  </a:moveTo>
                  <a:lnTo>
                    <a:pt x="29059" y="96567"/>
                  </a:lnTo>
                  <a:cubicBezTo>
                    <a:pt x="29424" y="96719"/>
                    <a:pt x="29758" y="96871"/>
                    <a:pt x="30123" y="97023"/>
                  </a:cubicBezTo>
                  <a:lnTo>
                    <a:pt x="30275" y="96689"/>
                  </a:lnTo>
                  <a:cubicBezTo>
                    <a:pt x="29910" y="96537"/>
                    <a:pt x="29576" y="96385"/>
                    <a:pt x="29241" y="96203"/>
                  </a:cubicBezTo>
                  <a:close/>
                  <a:moveTo>
                    <a:pt x="72160" y="96203"/>
                  </a:moveTo>
                  <a:cubicBezTo>
                    <a:pt x="71826" y="96355"/>
                    <a:pt x="71461" y="96537"/>
                    <a:pt x="71127" y="96689"/>
                  </a:cubicBezTo>
                  <a:lnTo>
                    <a:pt x="71279" y="97023"/>
                  </a:lnTo>
                  <a:cubicBezTo>
                    <a:pt x="71643" y="96871"/>
                    <a:pt x="71978" y="96719"/>
                    <a:pt x="72312" y="96537"/>
                  </a:cubicBezTo>
                  <a:lnTo>
                    <a:pt x="72160" y="96203"/>
                  </a:lnTo>
                  <a:close/>
                  <a:moveTo>
                    <a:pt x="31308" y="97145"/>
                  </a:moveTo>
                  <a:lnTo>
                    <a:pt x="31156" y="97479"/>
                  </a:lnTo>
                  <a:cubicBezTo>
                    <a:pt x="31521" y="97631"/>
                    <a:pt x="31886" y="97783"/>
                    <a:pt x="32220" y="97905"/>
                  </a:cubicBezTo>
                  <a:lnTo>
                    <a:pt x="32372" y="97570"/>
                  </a:lnTo>
                  <a:cubicBezTo>
                    <a:pt x="32007" y="97418"/>
                    <a:pt x="31673" y="97297"/>
                    <a:pt x="31308" y="97145"/>
                  </a:cubicBezTo>
                  <a:close/>
                  <a:moveTo>
                    <a:pt x="70093" y="97115"/>
                  </a:moveTo>
                  <a:cubicBezTo>
                    <a:pt x="69728" y="97266"/>
                    <a:pt x="69394" y="97418"/>
                    <a:pt x="69029" y="97540"/>
                  </a:cubicBezTo>
                  <a:lnTo>
                    <a:pt x="69181" y="97905"/>
                  </a:lnTo>
                  <a:cubicBezTo>
                    <a:pt x="69516" y="97753"/>
                    <a:pt x="69880" y="97631"/>
                    <a:pt x="70245" y="97479"/>
                  </a:cubicBezTo>
                  <a:lnTo>
                    <a:pt x="70093" y="97115"/>
                  </a:lnTo>
                  <a:close/>
                  <a:moveTo>
                    <a:pt x="33436" y="97966"/>
                  </a:moveTo>
                  <a:lnTo>
                    <a:pt x="33314" y="98330"/>
                  </a:lnTo>
                  <a:cubicBezTo>
                    <a:pt x="33649" y="98452"/>
                    <a:pt x="34013" y="98574"/>
                    <a:pt x="34378" y="98695"/>
                  </a:cubicBezTo>
                  <a:lnTo>
                    <a:pt x="34500" y="98361"/>
                  </a:lnTo>
                  <a:cubicBezTo>
                    <a:pt x="34135" y="98239"/>
                    <a:pt x="33801" y="98087"/>
                    <a:pt x="33436" y="97966"/>
                  </a:cubicBezTo>
                  <a:close/>
                  <a:moveTo>
                    <a:pt x="67965" y="97966"/>
                  </a:moveTo>
                  <a:cubicBezTo>
                    <a:pt x="67631" y="98087"/>
                    <a:pt x="67266" y="98209"/>
                    <a:pt x="66902" y="98330"/>
                  </a:cubicBezTo>
                  <a:lnTo>
                    <a:pt x="67023" y="98695"/>
                  </a:lnTo>
                  <a:cubicBezTo>
                    <a:pt x="67388" y="98574"/>
                    <a:pt x="67753" y="98452"/>
                    <a:pt x="68117" y="98300"/>
                  </a:cubicBezTo>
                  <a:lnTo>
                    <a:pt x="67965" y="97966"/>
                  </a:lnTo>
                  <a:close/>
                  <a:moveTo>
                    <a:pt x="35594" y="98695"/>
                  </a:moveTo>
                  <a:lnTo>
                    <a:pt x="35472" y="99060"/>
                  </a:lnTo>
                  <a:cubicBezTo>
                    <a:pt x="35837" y="99181"/>
                    <a:pt x="36202" y="99303"/>
                    <a:pt x="36567" y="99394"/>
                  </a:cubicBezTo>
                  <a:lnTo>
                    <a:pt x="36688" y="99029"/>
                  </a:lnTo>
                  <a:cubicBezTo>
                    <a:pt x="36324" y="98938"/>
                    <a:pt x="35959" y="98817"/>
                    <a:pt x="35594" y="98695"/>
                  </a:cubicBezTo>
                  <a:close/>
                  <a:moveTo>
                    <a:pt x="65807" y="98695"/>
                  </a:moveTo>
                  <a:cubicBezTo>
                    <a:pt x="65473" y="98817"/>
                    <a:pt x="65108" y="98908"/>
                    <a:pt x="64744" y="99029"/>
                  </a:cubicBezTo>
                  <a:lnTo>
                    <a:pt x="64835" y="99394"/>
                  </a:lnTo>
                  <a:cubicBezTo>
                    <a:pt x="65199" y="99273"/>
                    <a:pt x="65564" y="99151"/>
                    <a:pt x="65929" y="99060"/>
                  </a:cubicBezTo>
                  <a:lnTo>
                    <a:pt x="65807" y="98695"/>
                  </a:lnTo>
                  <a:close/>
                  <a:moveTo>
                    <a:pt x="37783" y="99333"/>
                  </a:moveTo>
                  <a:lnTo>
                    <a:pt x="37691" y="99698"/>
                  </a:lnTo>
                  <a:cubicBezTo>
                    <a:pt x="38056" y="99789"/>
                    <a:pt x="38421" y="99881"/>
                    <a:pt x="38786" y="99972"/>
                  </a:cubicBezTo>
                  <a:lnTo>
                    <a:pt x="38877" y="99607"/>
                  </a:lnTo>
                  <a:cubicBezTo>
                    <a:pt x="38512" y="99516"/>
                    <a:pt x="38147" y="99425"/>
                    <a:pt x="37783" y="99333"/>
                  </a:cubicBezTo>
                  <a:close/>
                  <a:moveTo>
                    <a:pt x="63649" y="99333"/>
                  </a:moveTo>
                  <a:cubicBezTo>
                    <a:pt x="63285" y="99425"/>
                    <a:pt x="62920" y="99516"/>
                    <a:pt x="62525" y="99607"/>
                  </a:cubicBezTo>
                  <a:lnTo>
                    <a:pt x="62616" y="99972"/>
                  </a:lnTo>
                  <a:cubicBezTo>
                    <a:pt x="63011" y="99881"/>
                    <a:pt x="63376" y="99789"/>
                    <a:pt x="63740" y="99698"/>
                  </a:cubicBezTo>
                  <a:lnTo>
                    <a:pt x="63649" y="99333"/>
                  </a:lnTo>
                  <a:close/>
                  <a:moveTo>
                    <a:pt x="40001" y="99850"/>
                  </a:moveTo>
                  <a:lnTo>
                    <a:pt x="39910" y="100245"/>
                  </a:lnTo>
                  <a:cubicBezTo>
                    <a:pt x="40275" y="100306"/>
                    <a:pt x="40670" y="100397"/>
                    <a:pt x="41035" y="100458"/>
                  </a:cubicBezTo>
                  <a:lnTo>
                    <a:pt x="41096" y="100093"/>
                  </a:lnTo>
                  <a:cubicBezTo>
                    <a:pt x="40731" y="100032"/>
                    <a:pt x="40366" y="99941"/>
                    <a:pt x="40001" y="99850"/>
                  </a:cubicBezTo>
                  <a:close/>
                  <a:moveTo>
                    <a:pt x="61430" y="99850"/>
                  </a:moveTo>
                  <a:cubicBezTo>
                    <a:pt x="61066" y="99941"/>
                    <a:pt x="60701" y="100002"/>
                    <a:pt x="60306" y="100093"/>
                  </a:cubicBezTo>
                  <a:lnTo>
                    <a:pt x="60397" y="100458"/>
                  </a:lnTo>
                  <a:cubicBezTo>
                    <a:pt x="60762" y="100397"/>
                    <a:pt x="61126" y="100306"/>
                    <a:pt x="61491" y="100245"/>
                  </a:cubicBezTo>
                  <a:lnTo>
                    <a:pt x="61430" y="99850"/>
                  </a:lnTo>
                  <a:close/>
                  <a:moveTo>
                    <a:pt x="42220" y="100276"/>
                  </a:moveTo>
                  <a:lnTo>
                    <a:pt x="42160" y="100671"/>
                  </a:lnTo>
                  <a:cubicBezTo>
                    <a:pt x="42524" y="100732"/>
                    <a:pt x="42919" y="100792"/>
                    <a:pt x="43284" y="100853"/>
                  </a:cubicBezTo>
                  <a:lnTo>
                    <a:pt x="43345" y="100458"/>
                  </a:lnTo>
                  <a:cubicBezTo>
                    <a:pt x="42980" y="100397"/>
                    <a:pt x="42585" y="100367"/>
                    <a:pt x="42220" y="100276"/>
                  </a:cubicBezTo>
                  <a:close/>
                  <a:moveTo>
                    <a:pt x="59211" y="100276"/>
                  </a:moveTo>
                  <a:cubicBezTo>
                    <a:pt x="58816" y="100367"/>
                    <a:pt x="58452" y="100428"/>
                    <a:pt x="58087" y="100458"/>
                  </a:cubicBezTo>
                  <a:lnTo>
                    <a:pt x="58117" y="100853"/>
                  </a:lnTo>
                  <a:cubicBezTo>
                    <a:pt x="58512" y="100792"/>
                    <a:pt x="58877" y="100732"/>
                    <a:pt x="59272" y="100671"/>
                  </a:cubicBezTo>
                  <a:lnTo>
                    <a:pt x="59211" y="100276"/>
                  </a:lnTo>
                  <a:close/>
                  <a:moveTo>
                    <a:pt x="44470" y="100640"/>
                  </a:moveTo>
                  <a:lnTo>
                    <a:pt x="44439" y="101005"/>
                  </a:lnTo>
                  <a:cubicBezTo>
                    <a:pt x="44804" y="101036"/>
                    <a:pt x="45199" y="101096"/>
                    <a:pt x="45564" y="101127"/>
                  </a:cubicBezTo>
                  <a:lnTo>
                    <a:pt x="45594" y="100762"/>
                  </a:lnTo>
                  <a:cubicBezTo>
                    <a:pt x="45229" y="100701"/>
                    <a:pt x="44834" y="100671"/>
                    <a:pt x="44470" y="100640"/>
                  </a:cubicBezTo>
                  <a:close/>
                  <a:moveTo>
                    <a:pt x="56932" y="100610"/>
                  </a:moveTo>
                  <a:cubicBezTo>
                    <a:pt x="56567" y="100671"/>
                    <a:pt x="56202" y="100701"/>
                    <a:pt x="55807" y="100762"/>
                  </a:cubicBezTo>
                  <a:lnTo>
                    <a:pt x="55838" y="101127"/>
                  </a:lnTo>
                  <a:cubicBezTo>
                    <a:pt x="56233" y="101096"/>
                    <a:pt x="56597" y="101036"/>
                    <a:pt x="56993" y="101005"/>
                  </a:cubicBezTo>
                  <a:lnTo>
                    <a:pt x="56932" y="100610"/>
                  </a:lnTo>
                  <a:close/>
                  <a:moveTo>
                    <a:pt x="46749" y="100853"/>
                  </a:moveTo>
                  <a:lnTo>
                    <a:pt x="46719" y="101218"/>
                  </a:lnTo>
                  <a:cubicBezTo>
                    <a:pt x="47084" y="101248"/>
                    <a:pt x="47479" y="101279"/>
                    <a:pt x="47843" y="101309"/>
                  </a:cubicBezTo>
                  <a:lnTo>
                    <a:pt x="47874" y="100914"/>
                  </a:lnTo>
                  <a:cubicBezTo>
                    <a:pt x="47479" y="100914"/>
                    <a:pt x="47114" y="100884"/>
                    <a:pt x="46749" y="100853"/>
                  </a:cubicBezTo>
                  <a:close/>
                  <a:moveTo>
                    <a:pt x="54683" y="100853"/>
                  </a:moveTo>
                  <a:cubicBezTo>
                    <a:pt x="54318" y="100884"/>
                    <a:pt x="53923" y="100914"/>
                    <a:pt x="53558" y="100914"/>
                  </a:cubicBezTo>
                  <a:lnTo>
                    <a:pt x="53558" y="101309"/>
                  </a:lnTo>
                  <a:cubicBezTo>
                    <a:pt x="53953" y="101279"/>
                    <a:pt x="54318" y="101248"/>
                    <a:pt x="54713" y="101218"/>
                  </a:cubicBezTo>
                  <a:lnTo>
                    <a:pt x="54683" y="100853"/>
                  </a:lnTo>
                  <a:close/>
                  <a:moveTo>
                    <a:pt x="48999" y="100975"/>
                  </a:moveTo>
                  <a:lnTo>
                    <a:pt x="48999" y="101370"/>
                  </a:lnTo>
                  <a:lnTo>
                    <a:pt x="50154" y="101370"/>
                  </a:lnTo>
                  <a:lnTo>
                    <a:pt x="50154" y="101005"/>
                  </a:lnTo>
                  <a:cubicBezTo>
                    <a:pt x="49758" y="101005"/>
                    <a:pt x="49394" y="100975"/>
                    <a:pt x="48999" y="100975"/>
                  </a:cubicBezTo>
                  <a:close/>
                  <a:moveTo>
                    <a:pt x="52403" y="100975"/>
                  </a:moveTo>
                  <a:cubicBezTo>
                    <a:pt x="52038" y="101005"/>
                    <a:pt x="51673" y="101005"/>
                    <a:pt x="51278" y="101005"/>
                  </a:cubicBezTo>
                  <a:lnTo>
                    <a:pt x="51278" y="101370"/>
                  </a:lnTo>
                  <a:lnTo>
                    <a:pt x="52433" y="101370"/>
                  </a:lnTo>
                  <a:lnTo>
                    <a:pt x="52403" y="10097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40"/>
            <p:cNvSpPr/>
            <p:nvPr/>
          </p:nvSpPr>
          <p:spPr>
            <a:xfrm>
              <a:off x="4187495" y="1131775"/>
              <a:ext cx="1952950" cy="1952175"/>
            </a:xfrm>
            <a:custGeom>
              <a:rect b="b" l="l" r="r" t="t"/>
              <a:pathLst>
                <a:path extrusionOk="0" h="78087" w="78118">
                  <a:moveTo>
                    <a:pt x="38420" y="0"/>
                  </a:moveTo>
                  <a:lnTo>
                    <a:pt x="38420" y="365"/>
                  </a:lnTo>
                  <a:lnTo>
                    <a:pt x="39575" y="365"/>
                  </a:lnTo>
                  <a:lnTo>
                    <a:pt x="39575" y="0"/>
                  </a:lnTo>
                  <a:close/>
                  <a:moveTo>
                    <a:pt x="37265" y="31"/>
                  </a:moveTo>
                  <a:cubicBezTo>
                    <a:pt x="36901" y="61"/>
                    <a:pt x="36505" y="91"/>
                    <a:pt x="36141" y="91"/>
                  </a:cubicBezTo>
                  <a:lnTo>
                    <a:pt x="36171" y="486"/>
                  </a:lnTo>
                  <a:cubicBezTo>
                    <a:pt x="36536" y="456"/>
                    <a:pt x="36931" y="426"/>
                    <a:pt x="37296" y="426"/>
                  </a:cubicBezTo>
                  <a:lnTo>
                    <a:pt x="37265" y="31"/>
                  </a:lnTo>
                  <a:close/>
                  <a:moveTo>
                    <a:pt x="40700" y="31"/>
                  </a:moveTo>
                  <a:lnTo>
                    <a:pt x="40700" y="395"/>
                  </a:lnTo>
                  <a:cubicBezTo>
                    <a:pt x="41065" y="426"/>
                    <a:pt x="41460" y="456"/>
                    <a:pt x="41825" y="486"/>
                  </a:cubicBezTo>
                  <a:lnTo>
                    <a:pt x="41855" y="91"/>
                  </a:lnTo>
                  <a:cubicBezTo>
                    <a:pt x="41490" y="61"/>
                    <a:pt x="41095" y="61"/>
                    <a:pt x="40700" y="31"/>
                  </a:cubicBezTo>
                  <a:close/>
                  <a:moveTo>
                    <a:pt x="43010" y="183"/>
                  </a:moveTo>
                  <a:lnTo>
                    <a:pt x="42949" y="578"/>
                  </a:lnTo>
                  <a:cubicBezTo>
                    <a:pt x="43344" y="608"/>
                    <a:pt x="43709" y="669"/>
                    <a:pt x="44104" y="699"/>
                  </a:cubicBezTo>
                  <a:lnTo>
                    <a:pt x="44135" y="335"/>
                  </a:lnTo>
                  <a:cubicBezTo>
                    <a:pt x="43770" y="274"/>
                    <a:pt x="43375" y="243"/>
                    <a:pt x="43010" y="183"/>
                  </a:cubicBezTo>
                  <a:close/>
                  <a:moveTo>
                    <a:pt x="34986" y="213"/>
                  </a:moveTo>
                  <a:cubicBezTo>
                    <a:pt x="34621" y="243"/>
                    <a:pt x="34226" y="304"/>
                    <a:pt x="33861" y="335"/>
                  </a:cubicBezTo>
                  <a:lnTo>
                    <a:pt x="33891" y="730"/>
                  </a:lnTo>
                  <a:cubicBezTo>
                    <a:pt x="34287" y="669"/>
                    <a:pt x="34651" y="608"/>
                    <a:pt x="35046" y="578"/>
                  </a:cubicBezTo>
                  <a:lnTo>
                    <a:pt x="34986" y="213"/>
                  </a:lnTo>
                  <a:close/>
                  <a:moveTo>
                    <a:pt x="45259" y="486"/>
                  </a:moveTo>
                  <a:lnTo>
                    <a:pt x="45199" y="851"/>
                  </a:lnTo>
                  <a:cubicBezTo>
                    <a:pt x="45594" y="912"/>
                    <a:pt x="45959" y="1003"/>
                    <a:pt x="46323" y="1064"/>
                  </a:cubicBezTo>
                  <a:lnTo>
                    <a:pt x="46414" y="699"/>
                  </a:lnTo>
                  <a:cubicBezTo>
                    <a:pt x="46019" y="608"/>
                    <a:pt x="45655" y="547"/>
                    <a:pt x="45259" y="486"/>
                  </a:cubicBezTo>
                  <a:close/>
                  <a:moveTo>
                    <a:pt x="32706" y="517"/>
                  </a:moveTo>
                  <a:cubicBezTo>
                    <a:pt x="32341" y="578"/>
                    <a:pt x="31976" y="638"/>
                    <a:pt x="31581" y="699"/>
                  </a:cubicBezTo>
                  <a:lnTo>
                    <a:pt x="31673" y="1094"/>
                  </a:lnTo>
                  <a:cubicBezTo>
                    <a:pt x="32037" y="1003"/>
                    <a:pt x="32402" y="942"/>
                    <a:pt x="32767" y="882"/>
                  </a:cubicBezTo>
                  <a:lnTo>
                    <a:pt x="32706" y="517"/>
                  </a:lnTo>
                  <a:close/>
                  <a:moveTo>
                    <a:pt x="47539" y="912"/>
                  </a:moveTo>
                  <a:lnTo>
                    <a:pt x="47448" y="1277"/>
                  </a:lnTo>
                  <a:cubicBezTo>
                    <a:pt x="47813" y="1368"/>
                    <a:pt x="48177" y="1459"/>
                    <a:pt x="48542" y="1550"/>
                  </a:cubicBezTo>
                  <a:lnTo>
                    <a:pt x="48633" y="1186"/>
                  </a:lnTo>
                  <a:cubicBezTo>
                    <a:pt x="48269" y="1094"/>
                    <a:pt x="47904" y="1003"/>
                    <a:pt x="47539" y="912"/>
                  </a:cubicBezTo>
                  <a:close/>
                  <a:moveTo>
                    <a:pt x="30457" y="942"/>
                  </a:moveTo>
                  <a:cubicBezTo>
                    <a:pt x="30092" y="1034"/>
                    <a:pt x="29727" y="1125"/>
                    <a:pt x="29362" y="1216"/>
                  </a:cubicBezTo>
                  <a:lnTo>
                    <a:pt x="29454" y="1581"/>
                  </a:lnTo>
                  <a:cubicBezTo>
                    <a:pt x="29818" y="1490"/>
                    <a:pt x="30183" y="1398"/>
                    <a:pt x="30548" y="1307"/>
                  </a:cubicBezTo>
                  <a:lnTo>
                    <a:pt x="30457" y="942"/>
                  </a:lnTo>
                  <a:close/>
                  <a:moveTo>
                    <a:pt x="49758" y="1490"/>
                  </a:moveTo>
                  <a:lnTo>
                    <a:pt x="49636" y="1854"/>
                  </a:lnTo>
                  <a:cubicBezTo>
                    <a:pt x="50001" y="1945"/>
                    <a:pt x="50366" y="2067"/>
                    <a:pt x="50731" y="2158"/>
                  </a:cubicBezTo>
                  <a:lnTo>
                    <a:pt x="50852" y="1824"/>
                  </a:lnTo>
                  <a:cubicBezTo>
                    <a:pt x="50487" y="1702"/>
                    <a:pt x="50123" y="1581"/>
                    <a:pt x="49758" y="1490"/>
                  </a:cubicBezTo>
                  <a:close/>
                  <a:moveTo>
                    <a:pt x="28238" y="1520"/>
                  </a:moveTo>
                  <a:cubicBezTo>
                    <a:pt x="27873" y="1611"/>
                    <a:pt x="27508" y="1733"/>
                    <a:pt x="27144" y="1854"/>
                  </a:cubicBezTo>
                  <a:lnTo>
                    <a:pt x="27265" y="2219"/>
                  </a:lnTo>
                  <a:cubicBezTo>
                    <a:pt x="27630" y="2097"/>
                    <a:pt x="27995" y="1976"/>
                    <a:pt x="28359" y="1885"/>
                  </a:cubicBezTo>
                  <a:lnTo>
                    <a:pt x="28238" y="1520"/>
                  </a:lnTo>
                  <a:close/>
                  <a:moveTo>
                    <a:pt x="51946" y="2189"/>
                  </a:moveTo>
                  <a:lnTo>
                    <a:pt x="51825" y="2523"/>
                  </a:lnTo>
                  <a:cubicBezTo>
                    <a:pt x="52159" y="2645"/>
                    <a:pt x="52524" y="2797"/>
                    <a:pt x="52889" y="2918"/>
                  </a:cubicBezTo>
                  <a:lnTo>
                    <a:pt x="53010" y="2584"/>
                  </a:lnTo>
                  <a:cubicBezTo>
                    <a:pt x="52676" y="2432"/>
                    <a:pt x="52311" y="2310"/>
                    <a:pt x="51946" y="2189"/>
                  </a:cubicBezTo>
                  <a:close/>
                  <a:moveTo>
                    <a:pt x="26049" y="2219"/>
                  </a:moveTo>
                  <a:cubicBezTo>
                    <a:pt x="25715" y="2341"/>
                    <a:pt x="25350" y="2462"/>
                    <a:pt x="24985" y="2614"/>
                  </a:cubicBezTo>
                  <a:lnTo>
                    <a:pt x="25137" y="2949"/>
                  </a:lnTo>
                  <a:cubicBezTo>
                    <a:pt x="25472" y="2827"/>
                    <a:pt x="25837" y="2705"/>
                    <a:pt x="26171" y="2553"/>
                  </a:cubicBezTo>
                  <a:lnTo>
                    <a:pt x="26049" y="2219"/>
                  </a:lnTo>
                  <a:close/>
                  <a:moveTo>
                    <a:pt x="54074" y="2979"/>
                  </a:moveTo>
                  <a:lnTo>
                    <a:pt x="53953" y="3344"/>
                  </a:lnTo>
                  <a:cubicBezTo>
                    <a:pt x="54287" y="3496"/>
                    <a:pt x="54652" y="3648"/>
                    <a:pt x="54986" y="3800"/>
                  </a:cubicBezTo>
                  <a:lnTo>
                    <a:pt x="55138" y="3465"/>
                  </a:lnTo>
                  <a:cubicBezTo>
                    <a:pt x="54804" y="3283"/>
                    <a:pt x="54439" y="3131"/>
                    <a:pt x="54074" y="2979"/>
                  </a:cubicBezTo>
                  <a:close/>
                  <a:moveTo>
                    <a:pt x="23922" y="3040"/>
                  </a:moveTo>
                  <a:cubicBezTo>
                    <a:pt x="23587" y="3192"/>
                    <a:pt x="23223" y="3344"/>
                    <a:pt x="22888" y="3496"/>
                  </a:cubicBezTo>
                  <a:lnTo>
                    <a:pt x="23040" y="3830"/>
                  </a:lnTo>
                  <a:cubicBezTo>
                    <a:pt x="23375" y="3678"/>
                    <a:pt x="23739" y="3526"/>
                    <a:pt x="24074" y="3374"/>
                  </a:cubicBezTo>
                  <a:lnTo>
                    <a:pt x="23922" y="3040"/>
                  </a:lnTo>
                  <a:close/>
                  <a:moveTo>
                    <a:pt x="56171" y="3952"/>
                  </a:moveTo>
                  <a:lnTo>
                    <a:pt x="56019" y="4286"/>
                  </a:lnTo>
                  <a:cubicBezTo>
                    <a:pt x="56354" y="4438"/>
                    <a:pt x="56688" y="4620"/>
                    <a:pt x="57023" y="4803"/>
                  </a:cubicBezTo>
                  <a:lnTo>
                    <a:pt x="57205" y="4468"/>
                  </a:lnTo>
                  <a:cubicBezTo>
                    <a:pt x="56871" y="4286"/>
                    <a:pt x="56536" y="4104"/>
                    <a:pt x="56171" y="3952"/>
                  </a:cubicBezTo>
                  <a:close/>
                  <a:moveTo>
                    <a:pt x="21855" y="3982"/>
                  </a:moveTo>
                  <a:cubicBezTo>
                    <a:pt x="21520" y="4164"/>
                    <a:pt x="21156" y="4316"/>
                    <a:pt x="20821" y="4499"/>
                  </a:cubicBezTo>
                  <a:lnTo>
                    <a:pt x="21004" y="4833"/>
                  </a:lnTo>
                  <a:cubicBezTo>
                    <a:pt x="21338" y="4651"/>
                    <a:pt x="21672" y="4499"/>
                    <a:pt x="22007" y="4316"/>
                  </a:cubicBezTo>
                  <a:lnTo>
                    <a:pt x="21855" y="3982"/>
                  </a:lnTo>
                  <a:close/>
                  <a:moveTo>
                    <a:pt x="58208" y="5015"/>
                  </a:moveTo>
                  <a:lnTo>
                    <a:pt x="58026" y="5350"/>
                  </a:lnTo>
                  <a:cubicBezTo>
                    <a:pt x="58360" y="5532"/>
                    <a:pt x="58694" y="5715"/>
                    <a:pt x="58998" y="5927"/>
                  </a:cubicBezTo>
                  <a:lnTo>
                    <a:pt x="59211" y="5593"/>
                  </a:lnTo>
                  <a:cubicBezTo>
                    <a:pt x="58877" y="5380"/>
                    <a:pt x="58542" y="5198"/>
                    <a:pt x="58208" y="5015"/>
                  </a:cubicBezTo>
                  <a:close/>
                  <a:moveTo>
                    <a:pt x="19818" y="5046"/>
                  </a:moveTo>
                  <a:cubicBezTo>
                    <a:pt x="19484" y="5228"/>
                    <a:pt x="19180" y="5441"/>
                    <a:pt x="18846" y="5623"/>
                  </a:cubicBezTo>
                  <a:lnTo>
                    <a:pt x="19028" y="5958"/>
                  </a:lnTo>
                  <a:cubicBezTo>
                    <a:pt x="19362" y="5745"/>
                    <a:pt x="19697" y="5563"/>
                    <a:pt x="20001" y="5380"/>
                  </a:cubicBezTo>
                  <a:lnTo>
                    <a:pt x="19818" y="5046"/>
                  </a:lnTo>
                  <a:close/>
                  <a:moveTo>
                    <a:pt x="60184" y="6201"/>
                  </a:moveTo>
                  <a:lnTo>
                    <a:pt x="59971" y="6535"/>
                  </a:lnTo>
                  <a:cubicBezTo>
                    <a:pt x="60305" y="6718"/>
                    <a:pt x="60609" y="6930"/>
                    <a:pt x="60913" y="7143"/>
                  </a:cubicBezTo>
                  <a:lnTo>
                    <a:pt x="61126" y="6839"/>
                  </a:lnTo>
                  <a:cubicBezTo>
                    <a:pt x="60822" y="6626"/>
                    <a:pt x="60488" y="6414"/>
                    <a:pt x="60184" y="6201"/>
                  </a:cubicBezTo>
                  <a:close/>
                  <a:moveTo>
                    <a:pt x="17873" y="6231"/>
                  </a:moveTo>
                  <a:cubicBezTo>
                    <a:pt x="17539" y="6444"/>
                    <a:pt x="17235" y="6657"/>
                    <a:pt x="16931" y="6870"/>
                  </a:cubicBezTo>
                  <a:lnTo>
                    <a:pt x="17143" y="7174"/>
                  </a:lnTo>
                  <a:cubicBezTo>
                    <a:pt x="17447" y="6961"/>
                    <a:pt x="17751" y="6748"/>
                    <a:pt x="18086" y="6566"/>
                  </a:cubicBezTo>
                  <a:lnTo>
                    <a:pt x="17873" y="6231"/>
                  </a:lnTo>
                  <a:close/>
                  <a:moveTo>
                    <a:pt x="62068" y="7508"/>
                  </a:moveTo>
                  <a:lnTo>
                    <a:pt x="61855" y="7812"/>
                  </a:lnTo>
                  <a:cubicBezTo>
                    <a:pt x="62159" y="8025"/>
                    <a:pt x="62463" y="8268"/>
                    <a:pt x="62767" y="8481"/>
                  </a:cubicBezTo>
                  <a:lnTo>
                    <a:pt x="62980" y="8177"/>
                  </a:lnTo>
                  <a:cubicBezTo>
                    <a:pt x="62676" y="7964"/>
                    <a:pt x="62372" y="7721"/>
                    <a:pt x="62068" y="7508"/>
                  </a:cubicBezTo>
                  <a:close/>
                  <a:moveTo>
                    <a:pt x="15988" y="7538"/>
                  </a:moveTo>
                  <a:cubicBezTo>
                    <a:pt x="15654" y="7751"/>
                    <a:pt x="15380" y="7994"/>
                    <a:pt x="15076" y="8237"/>
                  </a:cubicBezTo>
                  <a:lnTo>
                    <a:pt x="15289" y="8511"/>
                  </a:lnTo>
                  <a:cubicBezTo>
                    <a:pt x="15593" y="8298"/>
                    <a:pt x="15897" y="8055"/>
                    <a:pt x="16201" y="7842"/>
                  </a:cubicBezTo>
                  <a:lnTo>
                    <a:pt x="15988" y="7538"/>
                  </a:lnTo>
                  <a:close/>
                  <a:moveTo>
                    <a:pt x="63892" y="8906"/>
                  </a:moveTo>
                  <a:lnTo>
                    <a:pt x="63649" y="9210"/>
                  </a:lnTo>
                  <a:cubicBezTo>
                    <a:pt x="63922" y="9453"/>
                    <a:pt x="64226" y="9696"/>
                    <a:pt x="64500" y="9940"/>
                  </a:cubicBezTo>
                  <a:lnTo>
                    <a:pt x="64743" y="9636"/>
                  </a:lnTo>
                  <a:cubicBezTo>
                    <a:pt x="64470" y="9392"/>
                    <a:pt x="64166" y="9149"/>
                    <a:pt x="63892" y="8906"/>
                  </a:cubicBezTo>
                  <a:close/>
                  <a:moveTo>
                    <a:pt x="14165" y="8936"/>
                  </a:moveTo>
                  <a:cubicBezTo>
                    <a:pt x="13891" y="9180"/>
                    <a:pt x="13587" y="9423"/>
                    <a:pt x="13314" y="9696"/>
                  </a:cubicBezTo>
                  <a:lnTo>
                    <a:pt x="13557" y="9970"/>
                  </a:lnTo>
                  <a:cubicBezTo>
                    <a:pt x="13830" y="9727"/>
                    <a:pt x="14134" y="9484"/>
                    <a:pt x="14408" y="9240"/>
                  </a:cubicBezTo>
                  <a:lnTo>
                    <a:pt x="14165" y="8936"/>
                  </a:lnTo>
                  <a:close/>
                  <a:moveTo>
                    <a:pt x="65594" y="10426"/>
                  </a:moveTo>
                  <a:lnTo>
                    <a:pt x="65351" y="10699"/>
                  </a:lnTo>
                  <a:cubicBezTo>
                    <a:pt x="65625" y="10943"/>
                    <a:pt x="65898" y="11216"/>
                    <a:pt x="66172" y="11490"/>
                  </a:cubicBezTo>
                  <a:lnTo>
                    <a:pt x="66445" y="11216"/>
                  </a:lnTo>
                  <a:cubicBezTo>
                    <a:pt x="66172" y="10943"/>
                    <a:pt x="65898" y="10669"/>
                    <a:pt x="65594" y="10426"/>
                  </a:cubicBezTo>
                  <a:close/>
                  <a:moveTo>
                    <a:pt x="12462" y="10456"/>
                  </a:moveTo>
                  <a:cubicBezTo>
                    <a:pt x="12189" y="10699"/>
                    <a:pt x="11915" y="10973"/>
                    <a:pt x="11642" y="11247"/>
                  </a:cubicBezTo>
                  <a:lnTo>
                    <a:pt x="11885" y="11520"/>
                  </a:lnTo>
                  <a:cubicBezTo>
                    <a:pt x="12158" y="11247"/>
                    <a:pt x="12432" y="10973"/>
                    <a:pt x="12706" y="10730"/>
                  </a:cubicBezTo>
                  <a:lnTo>
                    <a:pt x="12462" y="10456"/>
                  </a:lnTo>
                  <a:close/>
                  <a:moveTo>
                    <a:pt x="67236" y="12037"/>
                  </a:moveTo>
                  <a:lnTo>
                    <a:pt x="66962" y="12280"/>
                  </a:lnTo>
                  <a:cubicBezTo>
                    <a:pt x="67236" y="12554"/>
                    <a:pt x="67479" y="12827"/>
                    <a:pt x="67752" y="13131"/>
                  </a:cubicBezTo>
                  <a:lnTo>
                    <a:pt x="68026" y="12857"/>
                  </a:lnTo>
                  <a:cubicBezTo>
                    <a:pt x="67752" y="12584"/>
                    <a:pt x="67509" y="12310"/>
                    <a:pt x="67236" y="12037"/>
                  </a:cubicBezTo>
                  <a:close/>
                  <a:moveTo>
                    <a:pt x="10821" y="12067"/>
                  </a:moveTo>
                  <a:cubicBezTo>
                    <a:pt x="10548" y="12341"/>
                    <a:pt x="10304" y="12614"/>
                    <a:pt x="10031" y="12888"/>
                  </a:cubicBezTo>
                  <a:lnTo>
                    <a:pt x="10335" y="13161"/>
                  </a:lnTo>
                  <a:cubicBezTo>
                    <a:pt x="10578" y="12888"/>
                    <a:pt x="10821" y="12584"/>
                    <a:pt x="11095" y="12310"/>
                  </a:cubicBezTo>
                  <a:lnTo>
                    <a:pt x="10821" y="12067"/>
                  </a:lnTo>
                  <a:close/>
                  <a:moveTo>
                    <a:pt x="68786" y="13739"/>
                  </a:moveTo>
                  <a:lnTo>
                    <a:pt x="68482" y="13982"/>
                  </a:lnTo>
                  <a:cubicBezTo>
                    <a:pt x="68725" y="14256"/>
                    <a:pt x="68968" y="14560"/>
                    <a:pt x="69211" y="14833"/>
                  </a:cubicBezTo>
                  <a:lnTo>
                    <a:pt x="69515" y="14620"/>
                  </a:lnTo>
                  <a:cubicBezTo>
                    <a:pt x="69272" y="14316"/>
                    <a:pt x="69029" y="14013"/>
                    <a:pt x="68786" y="13739"/>
                  </a:cubicBezTo>
                  <a:close/>
                  <a:moveTo>
                    <a:pt x="9301" y="13769"/>
                  </a:moveTo>
                  <a:cubicBezTo>
                    <a:pt x="9028" y="14043"/>
                    <a:pt x="8785" y="14347"/>
                    <a:pt x="8572" y="14651"/>
                  </a:cubicBezTo>
                  <a:lnTo>
                    <a:pt x="8845" y="14894"/>
                  </a:lnTo>
                  <a:cubicBezTo>
                    <a:pt x="9089" y="14590"/>
                    <a:pt x="9332" y="14286"/>
                    <a:pt x="9575" y="14013"/>
                  </a:cubicBezTo>
                  <a:lnTo>
                    <a:pt x="9301" y="13769"/>
                  </a:lnTo>
                  <a:close/>
                  <a:moveTo>
                    <a:pt x="70214" y="15502"/>
                  </a:moveTo>
                  <a:lnTo>
                    <a:pt x="69910" y="15745"/>
                  </a:lnTo>
                  <a:cubicBezTo>
                    <a:pt x="70123" y="16049"/>
                    <a:pt x="70366" y="16353"/>
                    <a:pt x="70579" y="16657"/>
                  </a:cubicBezTo>
                  <a:lnTo>
                    <a:pt x="70883" y="16444"/>
                  </a:lnTo>
                  <a:cubicBezTo>
                    <a:pt x="70670" y="16110"/>
                    <a:pt x="70457" y="15806"/>
                    <a:pt x="70214" y="15502"/>
                  </a:cubicBezTo>
                  <a:close/>
                  <a:moveTo>
                    <a:pt x="7842" y="15563"/>
                  </a:moveTo>
                  <a:cubicBezTo>
                    <a:pt x="7630" y="15867"/>
                    <a:pt x="7386" y="16171"/>
                    <a:pt x="7174" y="16475"/>
                  </a:cubicBezTo>
                  <a:lnTo>
                    <a:pt x="7478" y="16687"/>
                  </a:lnTo>
                  <a:cubicBezTo>
                    <a:pt x="7690" y="16383"/>
                    <a:pt x="7933" y="16079"/>
                    <a:pt x="8146" y="15775"/>
                  </a:cubicBezTo>
                  <a:lnTo>
                    <a:pt x="7842" y="15563"/>
                  </a:lnTo>
                  <a:close/>
                  <a:moveTo>
                    <a:pt x="71552" y="17386"/>
                  </a:moveTo>
                  <a:lnTo>
                    <a:pt x="71217" y="17599"/>
                  </a:lnTo>
                  <a:cubicBezTo>
                    <a:pt x="71430" y="17903"/>
                    <a:pt x="71643" y="18207"/>
                    <a:pt x="71856" y="18541"/>
                  </a:cubicBezTo>
                  <a:lnTo>
                    <a:pt x="72160" y="18329"/>
                  </a:lnTo>
                  <a:cubicBezTo>
                    <a:pt x="71947" y="18025"/>
                    <a:pt x="71764" y="17690"/>
                    <a:pt x="71552" y="17386"/>
                  </a:cubicBezTo>
                  <a:close/>
                  <a:moveTo>
                    <a:pt x="6535" y="17417"/>
                  </a:moveTo>
                  <a:cubicBezTo>
                    <a:pt x="6323" y="17751"/>
                    <a:pt x="6110" y="18055"/>
                    <a:pt x="5897" y="18389"/>
                  </a:cubicBezTo>
                  <a:lnTo>
                    <a:pt x="6231" y="18602"/>
                  </a:lnTo>
                  <a:cubicBezTo>
                    <a:pt x="6414" y="18268"/>
                    <a:pt x="6626" y="17964"/>
                    <a:pt x="6839" y="17630"/>
                  </a:cubicBezTo>
                  <a:lnTo>
                    <a:pt x="6535" y="17417"/>
                  </a:lnTo>
                  <a:close/>
                  <a:moveTo>
                    <a:pt x="72768" y="19301"/>
                  </a:moveTo>
                  <a:lnTo>
                    <a:pt x="72433" y="19514"/>
                  </a:lnTo>
                  <a:cubicBezTo>
                    <a:pt x="72616" y="19818"/>
                    <a:pt x="72798" y="20152"/>
                    <a:pt x="72980" y="20487"/>
                  </a:cubicBezTo>
                  <a:lnTo>
                    <a:pt x="73315" y="20304"/>
                  </a:lnTo>
                  <a:cubicBezTo>
                    <a:pt x="73132" y="19970"/>
                    <a:pt x="72950" y="19636"/>
                    <a:pt x="72768" y="19301"/>
                  </a:cubicBezTo>
                  <a:close/>
                  <a:moveTo>
                    <a:pt x="5319" y="19362"/>
                  </a:moveTo>
                  <a:cubicBezTo>
                    <a:pt x="5107" y="19696"/>
                    <a:pt x="4924" y="20031"/>
                    <a:pt x="4742" y="20365"/>
                  </a:cubicBezTo>
                  <a:lnTo>
                    <a:pt x="5076" y="20548"/>
                  </a:lnTo>
                  <a:cubicBezTo>
                    <a:pt x="5259" y="20213"/>
                    <a:pt x="5441" y="19879"/>
                    <a:pt x="5623" y="19575"/>
                  </a:cubicBezTo>
                  <a:lnTo>
                    <a:pt x="5319" y="19362"/>
                  </a:lnTo>
                  <a:close/>
                  <a:moveTo>
                    <a:pt x="73862" y="21338"/>
                  </a:moveTo>
                  <a:lnTo>
                    <a:pt x="73527" y="21490"/>
                  </a:lnTo>
                  <a:cubicBezTo>
                    <a:pt x="73679" y="21824"/>
                    <a:pt x="73862" y="22159"/>
                    <a:pt x="74014" y="22523"/>
                  </a:cubicBezTo>
                  <a:lnTo>
                    <a:pt x="74348" y="22341"/>
                  </a:lnTo>
                  <a:cubicBezTo>
                    <a:pt x="74196" y="22007"/>
                    <a:pt x="74044" y="21672"/>
                    <a:pt x="73862" y="21338"/>
                  </a:cubicBezTo>
                  <a:close/>
                  <a:moveTo>
                    <a:pt x="4225" y="21399"/>
                  </a:moveTo>
                  <a:cubicBezTo>
                    <a:pt x="4043" y="21733"/>
                    <a:pt x="3860" y="22067"/>
                    <a:pt x="3708" y="22432"/>
                  </a:cubicBezTo>
                  <a:lnTo>
                    <a:pt x="4043" y="22584"/>
                  </a:lnTo>
                  <a:cubicBezTo>
                    <a:pt x="4195" y="22250"/>
                    <a:pt x="4377" y="21885"/>
                    <a:pt x="4560" y="21551"/>
                  </a:cubicBezTo>
                  <a:lnTo>
                    <a:pt x="4225" y="21399"/>
                  </a:lnTo>
                  <a:close/>
                  <a:moveTo>
                    <a:pt x="74834" y="23374"/>
                  </a:moveTo>
                  <a:lnTo>
                    <a:pt x="74500" y="23526"/>
                  </a:lnTo>
                  <a:cubicBezTo>
                    <a:pt x="74652" y="23891"/>
                    <a:pt x="74774" y="24225"/>
                    <a:pt x="74926" y="24590"/>
                  </a:cubicBezTo>
                  <a:lnTo>
                    <a:pt x="75290" y="24438"/>
                  </a:lnTo>
                  <a:cubicBezTo>
                    <a:pt x="75138" y="24073"/>
                    <a:pt x="74986" y="23739"/>
                    <a:pt x="74834" y="23374"/>
                  </a:cubicBezTo>
                  <a:close/>
                  <a:moveTo>
                    <a:pt x="3222" y="23466"/>
                  </a:moveTo>
                  <a:cubicBezTo>
                    <a:pt x="3070" y="23830"/>
                    <a:pt x="2918" y="24165"/>
                    <a:pt x="2797" y="24529"/>
                  </a:cubicBezTo>
                  <a:lnTo>
                    <a:pt x="3131" y="24681"/>
                  </a:lnTo>
                  <a:cubicBezTo>
                    <a:pt x="3283" y="24317"/>
                    <a:pt x="3435" y="23952"/>
                    <a:pt x="3587" y="23618"/>
                  </a:cubicBezTo>
                  <a:lnTo>
                    <a:pt x="3222" y="23466"/>
                  </a:lnTo>
                  <a:close/>
                  <a:moveTo>
                    <a:pt x="75686" y="25502"/>
                  </a:moveTo>
                  <a:lnTo>
                    <a:pt x="75321" y="25654"/>
                  </a:lnTo>
                  <a:cubicBezTo>
                    <a:pt x="75473" y="25988"/>
                    <a:pt x="75594" y="26353"/>
                    <a:pt x="75716" y="26718"/>
                  </a:cubicBezTo>
                  <a:lnTo>
                    <a:pt x="76081" y="26596"/>
                  </a:lnTo>
                  <a:cubicBezTo>
                    <a:pt x="75959" y="26232"/>
                    <a:pt x="75837" y="25867"/>
                    <a:pt x="75686" y="25502"/>
                  </a:cubicBezTo>
                  <a:close/>
                  <a:moveTo>
                    <a:pt x="2371" y="25593"/>
                  </a:moveTo>
                  <a:cubicBezTo>
                    <a:pt x="2249" y="25958"/>
                    <a:pt x="2128" y="26323"/>
                    <a:pt x="2006" y="26687"/>
                  </a:cubicBezTo>
                  <a:lnTo>
                    <a:pt x="2341" y="26809"/>
                  </a:lnTo>
                  <a:cubicBezTo>
                    <a:pt x="2462" y="26444"/>
                    <a:pt x="2614" y="26080"/>
                    <a:pt x="2736" y="25715"/>
                  </a:cubicBezTo>
                  <a:lnTo>
                    <a:pt x="2371" y="25593"/>
                  </a:lnTo>
                  <a:close/>
                  <a:moveTo>
                    <a:pt x="76415" y="27691"/>
                  </a:moveTo>
                  <a:lnTo>
                    <a:pt x="76050" y="27782"/>
                  </a:lnTo>
                  <a:cubicBezTo>
                    <a:pt x="76172" y="28146"/>
                    <a:pt x="76263" y="28511"/>
                    <a:pt x="76385" y="28876"/>
                  </a:cubicBezTo>
                  <a:lnTo>
                    <a:pt x="76749" y="28785"/>
                  </a:lnTo>
                  <a:cubicBezTo>
                    <a:pt x="76628" y="28420"/>
                    <a:pt x="76537" y="28055"/>
                    <a:pt x="76415" y="27691"/>
                  </a:cubicBezTo>
                  <a:close/>
                  <a:moveTo>
                    <a:pt x="1642" y="27782"/>
                  </a:moveTo>
                  <a:cubicBezTo>
                    <a:pt x="1550" y="28146"/>
                    <a:pt x="1429" y="28511"/>
                    <a:pt x="1338" y="28876"/>
                  </a:cubicBezTo>
                  <a:lnTo>
                    <a:pt x="1702" y="28998"/>
                  </a:lnTo>
                  <a:cubicBezTo>
                    <a:pt x="1794" y="28602"/>
                    <a:pt x="1915" y="28268"/>
                    <a:pt x="2006" y="27903"/>
                  </a:cubicBezTo>
                  <a:lnTo>
                    <a:pt x="1642" y="27782"/>
                  </a:lnTo>
                  <a:close/>
                  <a:moveTo>
                    <a:pt x="77023" y="29909"/>
                  </a:moveTo>
                  <a:lnTo>
                    <a:pt x="76658" y="29970"/>
                  </a:lnTo>
                  <a:cubicBezTo>
                    <a:pt x="76749" y="30365"/>
                    <a:pt x="76841" y="30730"/>
                    <a:pt x="76901" y="31095"/>
                  </a:cubicBezTo>
                  <a:lnTo>
                    <a:pt x="77266" y="31004"/>
                  </a:lnTo>
                  <a:cubicBezTo>
                    <a:pt x="77205" y="30639"/>
                    <a:pt x="77114" y="30274"/>
                    <a:pt x="77023" y="29909"/>
                  </a:cubicBezTo>
                  <a:close/>
                  <a:moveTo>
                    <a:pt x="1034" y="30001"/>
                  </a:moveTo>
                  <a:cubicBezTo>
                    <a:pt x="973" y="30365"/>
                    <a:pt x="882" y="30730"/>
                    <a:pt x="791" y="31125"/>
                  </a:cubicBezTo>
                  <a:lnTo>
                    <a:pt x="1186" y="31186"/>
                  </a:lnTo>
                  <a:cubicBezTo>
                    <a:pt x="1246" y="30821"/>
                    <a:pt x="1338" y="30457"/>
                    <a:pt x="1429" y="30092"/>
                  </a:cubicBezTo>
                  <a:lnTo>
                    <a:pt x="1034" y="30001"/>
                  </a:lnTo>
                  <a:close/>
                  <a:moveTo>
                    <a:pt x="77479" y="32128"/>
                  </a:moveTo>
                  <a:lnTo>
                    <a:pt x="77114" y="32219"/>
                  </a:lnTo>
                  <a:cubicBezTo>
                    <a:pt x="77175" y="32584"/>
                    <a:pt x="77236" y="32949"/>
                    <a:pt x="77296" y="33314"/>
                  </a:cubicBezTo>
                  <a:lnTo>
                    <a:pt x="77692" y="33283"/>
                  </a:lnTo>
                  <a:cubicBezTo>
                    <a:pt x="77631" y="32888"/>
                    <a:pt x="77570" y="32523"/>
                    <a:pt x="77479" y="32128"/>
                  </a:cubicBezTo>
                  <a:close/>
                  <a:moveTo>
                    <a:pt x="578" y="32250"/>
                  </a:moveTo>
                  <a:cubicBezTo>
                    <a:pt x="517" y="32615"/>
                    <a:pt x="456" y="33010"/>
                    <a:pt x="395" y="33374"/>
                  </a:cubicBezTo>
                  <a:lnTo>
                    <a:pt x="791" y="33435"/>
                  </a:lnTo>
                  <a:cubicBezTo>
                    <a:pt x="821" y="33040"/>
                    <a:pt x="882" y="32675"/>
                    <a:pt x="973" y="32311"/>
                  </a:cubicBezTo>
                  <a:lnTo>
                    <a:pt x="578" y="32250"/>
                  </a:lnTo>
                  <a:close/>
                  <a:moveTo>
                    <a:pt x="77813" y="34408"/>
                  </a:moveTo>
                  <a:lnTo>
                    <a:pt x="77448" y="34469"/>
                  </a:lnTo>
                  <a:cubicBezTo>
                    <a:pt x="77509" y="34833"/>
                    <a:pt x="77540" y="35198"/>
                    <a:pt x="77570" y="35593"/>
                  </a:cubicBezTo>
                  <a:lnTo>
                    <a:pt x="77935" y="35563"/>
                  </a:lnTo>
                  <a:cubicBezTo>
                    <a:pt x="77904" y="35168"/>
                    <a:pt x="77874" y="34803"/>
                    <a:pt x="77813" y="34408"/>
                  </a:cubicBezTo>
                  <a:close/>
                  <a:moveTo>
                    <a:pt x="243" y="34499"/>
                  </a:moveTo>
                  <a:cubicBezTo>
                    <a:pt x="213" y="34894"/>
                    <a:pt x="183" y="35259"/>
                    <a:pt x="152" y="35654"/>
                  </a:cubicBezTo>
                  <a:lnTo>
                    <a:pt x="517" y="35685"/>
                  </a:lnTo>
                  <a:cubicBezTo>
                    <a:pt x="547" y="35320"/>
                    <a:pt x="578" y="34925"/>
                    <a:pt x="639" y="34560"/>
                  </a:cubicBezTo>
                  <a:lnTo>
                    <a:pt x="243" y="34499"/>
                  </a:lnTo>
                  <a:close/>
                  <a:moveTo>
                    <a:pt x="78026" y="36688"/>
                  </a:moveTo>
                  <a:lnTo>
                    <a:pt x="77661" y="36718"/>
                  </a:lnTo>
                  <a:cubicBezTo>
                    <a:pt x="77692" y="37083"/>
                    <a:pt x="77692" y="37478"/>
                    <a:pt x="77692" y="37843"/>
                  </a:cubicBezTo>
                  <a:lnTo>
                    <a:pt x="78087" y="37843"/>
                  </a:lnTo>
                  <a:cubicBezTo>
                    <a:pt x="78087" y="37448"/>
                    <a:pt x="78056" y="37083"/>
                    <a:pt x="78026" y="36688"/>
                  </a:cubicBezTo>
                  <a:close/>
                  <a:moveTo>
                    <a:pt x="61" y="36809"/>
                  </a:moveTo>
                  <a:cubicBezTo>
                    <a:pt x="31" y="37174"/>
                    <a:pt x="31" y="37569"/>
                    <a:pt x="0" y="37934"/>
                  </a:cubicBezTo>
                  <a:lnTo>
                    <a:pt x="395" y="37964"/>
                  </a:lnTo>
                  <a:cubicBezTo>
                    <a:pt x="395" y="37569"/>
                    <a:pt x="426" y="37204"/>
                    <a:pt x="426" y="36809"/>
                  </a:cubicBezTo>
                  <a:close/>
                  <a:moveTo>
                    <a:pt x="77722" y="38967"/>
                  </a:moveTo>
                  <a:lnTo>
                    <a:pt x="77722" y="39058"/>
                  </a:lnTo>
                  <a:cubicBezTo>
                    <a:pt x="77722" y="39423"/>
                    <a:pt x="77722" y="39818"/>
                    <a:pt x="77692" y="40183"/>
                  </a:cubicBezTo>
                  <a:lnTo>
                    <a:pt x="78087" y="40183"/>
                  </a:lnTo>
                  <a:cubicBezTo>
                    <a:pt x="78087" y="39818"/>
                    <a:pt x="78117" y="39423"/>
                    <a:pt x="78087" y="39058"/>
                  </a:cubicBezTo>
                  <a:lnTo>
                    <a:pt x="78087" y="38967"/>
                  </a:lnTo>
                  <a:close/>
                  <a:moveTo>
                    <a:pt x="0" y="39089"/>
                  </a:moveTo>
                  <a:cubicBezTo>
                    <a:pt x="0" y="39454"/>
                    <a:pt x="0" y="39849"/>
                    <a:pt x="0" y="40244"/>
                  </a:cubicBezTo>
                  <a:lnTo>
                    <a:pt x="395" y="40213"/>
                  </a:lnTo>
                  <a:cubicBezTo>
                    <a:pt x="365" y="39849"/>
                    <a:pt x="365" y="39454"/>
                    <a:pt x="365" y="39089"/>
                  </a:cubicBezTo>
                  <a:close/>
                  <a:moveTo>
                    <a:pt x="77661" y="41308"/>
                  </a:moveTo>
                  <a:cubicBezTo>
                    <a:pt x="77631" y="41703"/>
                    <a:pt x="77600" y="42068"/>
                    <a:pt x="77570" y="42463"/>
                  </a:cubicBezTo>
                  <a:lnTo>
                    <a:pt x="77965" y="42493"/>
                  </a:lnTo>
                  <a:cubicBezTo>
                    <a:pt x="77996" y="42098"/>
                    <a:pt x="78026" y="41733"/>
                    <a:pt x="78026" y="41338"/>
                  </a:cubicBezTo>
                  <a:lnTo>
                    <a:pt x="77661" y="41308"/>
                  </a:lnTo>
                  <a:close/>
                  <a:moveTo>
                    <a:pt x="61" y="41369"/>
                  </a:moveTo>
                  <a:cubicBezTo>
                    <a:pt x="91" y="41764"/>
                    <a:pt x="122" y="42128"/>
                    <a:pt x="152" y="42524"/>
                  </a:cubicBezTo>
                  <a:lnTo>
                    <a:pt x="517" y="42493"/>
                  </a:lnTo>
                  <a:cubicBezTo>
                    <a:pt x="487" y="42098"/>
                    <a:pt x="456" y="41733"/>
                    <a:pt x="456" y="41369"/>
                  </a:cubicBezTo>
                  <a:close/>
                  <a:moveTo>
                    <a:pt x="77448" y="43587"/>
                  </a:moveTo>
                  <a:cubicBezTo>
                    <a:pt x="77418" y="43952"/>
                    <a:pt x="77357" y="44347"/>
                    <a:pt x="77327" y="44712"/>
                  </a:cubicBezTo>
                  <a:lnTo>
                    <a:pt x="77692" y="44773"/>
                  </a:lnTo>
                  <a:cubicBezTo>
                    <a:pt x="77752" y="44378"/>
                    <a:pt x="77783" y="44013"/>
                    <a:pt x="77844" y="43618"/>
                  </a:cubicBezTo>
                  <a:lnTo>
                    <a:pt x="77448" y="43587"/>
                  </a:lnTo>
                  <a:close/>
                  <a:moveTo>
                    <a:pt x="639" y="43618"/>
                  </a:moveTo>
                  <a:lnTo>
                    <a:pt x="274" y="43648"/>
                  </a:lnTo>
                  <a:cubicBezTo>
                    <a:pt x="304" y="44043"/>
                    <a:pt x="365" y="44408"/>
                    <a:pt x="426" y="44803"/>
                  </a:cubicBezTo>
                  <a:lnTo>
                    <a:pt x="791" y="44742"/>
                  </a:lnTo>
                  <a:cubicBezTo>
                    <a:pt x="730" y="44378"/>
                    <a:pt x="699" y="43983"/>
                    <a:pt x="639" y="43618"/>
                  </a:cubicBezTo>
                  <a:close/>
                  <a:moveTo>
                    <a:pt x="77114" y="45837"/>
                  </a:moveTo>
                  <a:cubicBezTo>
                    <a:pt x="77053" y="46201"/>
                    <a:pt x="76993" y="46566"/>
                    <a:pt x="76932" y="46931"/>
                  </a:cubicBezTo>
                  <a:lnTo>
                    <a:pt x="77296" y="47022"/>
                  </a:lnTo>
                  <a:cubicBezTo>
                    <a:pt x="77357" y="46657"/>
                    <a:pt x="77448" y="46262"/>
                    <a:pt x="77509" y="45897"/>
                  </a:cubicBezTo>
                  <a:lnTo>
                    <a:pt x="77114" y="45837"/>
                  </a:lnTo>
                  <a:close/>
                  <a:moveTo>
                    <a:pt x="973" y="45867"/>
                  </a:moveTo>
                  <a:lnTo>
                    <a:pt x="608" y="45928"/>
                  </a:lnTo>
                  <a:cubicBezTo>
                    <a:pt x="669" y="46293"/>
                    <a:pt x="730" y="46688"/>
                    <a:pt x="821" y="47053"/>
                  </a:cubicBezTo>
                  <a:lnTo>
                    <a:pt x="1186" y="46992"/>
                  </a:lnTo>
                  <a:cubicBezTo>
                    <a:pt x="1094" y="46597"/>
                    <a:pt x="1034" y="46232"/>
                    <a:pt x="973" y="45867"/>
                  </a:cubicBezTo>
                  <a:close/>
                  <a:moveTo>
                    <a:pt x="76689" y="48056"/>
                  </a:moveTo>
                  <a:cubicBezTo>
                    <a:pt x="76597" y="48420"/>
                    <a:pt x="76506" y="48785"/>
                    <a:pt x="76385" y="49150"/>
                  </a:cubicBezTo>
                  <a:lnTo>
                    <a:pt x="76749" y="49241"/>
                  </a:lnTo>
                  <a:cubicBezTo>
                    <a:pt x="76871" y="48876"/>
                    <a:pt x="76962" y="48511"/>
                    <a:pt x="77053" y="48147"/>
                  </a:cubicBezTo>
                  <a:lnTo>
                    <a:pt x="76689" y="48056"/>
                  </a:lnTo>
                  <a:close/>
                  <a:moveTo>
                    <a:pt x="1429" y="48086"/>
                  </a:moveTo>
                  <a:lnTo>
                    <a:pt x="1064" y="48177"/>
                  </a:lnTo>
                  <a:cubicBezTo>
                    <a:pt x="1155" y="48542"/>
                    <a:pt x="1246" y="48907"/>
                    <a:pt x="1338" y="49271"/>
                  </a:cubicBezTo>
                  <a:lnTo>
                    <a:pt x="1702" y="49180"/>
                  </a:lnTo>
                  <a:cubicBezTo>
                    <a:pt x="1611" y="48815"/>
                    <a:pt x="1520" y="48451"/>
                    <a:pt x="1429" y="48086"/>
                  </a:cubicBezTo>
                  <a:close/>
                  <a:moveTo>
                    <a:pt x="76081" y="50244"/>
                  </a:moveTo>
                  <a:cubicBezTo>
                    <a:pt x="75959" y="50609"/>
                    <a:pt x="75868" y="50974"/>
                    <a:pt x="75746" y="51338"/>
                  </a:cubicBezTo>
                  <a:lnTo>
                    <a:pt x="76081" y="51460"/>
                  </a:lnTo>
                  <a:cubicBezTo>
                    <a:pt x="76202" y="51095"/>
                    <a:pt x="76324" y="50730"/>
                    <a:pt x="76445" y="50335"/>
                  </a:cubicBezTo>
                  <a:lnTo>
                    <a:pt x="76081" y="50244"/>
                  </a:lnTo>
                  <a:close/>
                  <a:moveTo>
                    <a:pt x="2037" y="50274"/>
                  </a:moveTo>
                  <a:lnTo>
                    <a:pt x="1672" y="50396"/>
                  </a:lnTo>
                  <a:cubicBezTo>
                    <a:pt x="1763" y="50761"/>
                    <a:pt x="1885" y="51126"/>
                    <a:pt x="2006" y="51490"/>
                  </a:cubicBezTo>
                  <a:lnTo>
                    <a:pt x="2371" y="51369"/>
                  </a:lnTo>
                  <a:cubicBezTo>
                    <a:pt x="2249" y="51004"/>
                    <a:pt x="2128" y="50639"/>
                    <a:pt x="2037" y="50274"/>
                  </a:cubicBezTo>
                  <a:close/>
                  <a:moveTo>
                    <a:pt x="2766" y="52433"/>
                  </a:moveTo>
                  <a:lnTo>
                    <a:pt x="2401" y="52554"/>
                  </a:lnTo>
                  <a:cubicBezTo>
                    <a:pt x="2523" y="52919"/>
                    <a:pt x="2675" y="53284"/>
                    <a:pt x="2797" y="53618"/>
                  </a:cubicBezTo>
                  <a:lnTo>
                    <a:pt x="3161" y="53496"/>
                  </a:lnTo>
                  <a:cubicBezTo>
                    <a:pt x="3009" y="53132"/>
                    <a:pt x="2888" y="52797"/>
                    <a:pt x="2766" y="52433"/>
                  </a:cubicBezTo>
                  <a:close/>
                  <a:moveTo>
                    <a:pt x="75351" y="52402"/>
                  </a:moveTo>
                  <a:cubicBezTo>
                    <a:pt x="75230" y="52767"/>
                    <a:pt x="75078" y="53101"/>
                    <a:pt x="74956" y="53466"/>
                  </a:cubicBezTo>
                  <a:lnTo>
                    <a:pt x="75290" y="53618"/>
                  </a:lnTo>
                  <a:cubicBezTo>
                    <a:pt x="75442" y="53253"/>
                    <a:pt x="75594" y="52888"/>
                    <a:pt x="75716" y="52524"/>
                  </a:cubicBezTo>
                  <a:lnTo>
                    <a:pt x="75351" y="52402"/>
                  </a:lnTo>
                  <a:close/>
                  <a:moveTo>
                    <a:pt x="3587" y="54530"/>
                  </a:moveTo>
                  <a:lnTo>
                    <a:pt x="3253" y="54682"/>
                  </a:lnTo>
                  <a:cubicBezTo>
                    <a:pt x="3405" y="55047"/>
                    <a:pt x="3557" y="55381"/>
                    <a:pt x="3708" y="55715"/>
                  </a:cubicBezTo>
                  <a:lnTo>
                    <a:pt x="4073" y="55563"/>
                  </a:lnTo>
                  <a:cubicBezTo>
                    <a:pt x="3891" y="55229"/>
                    <a:pt x="3739" y="54864"/>
                    <a:pt x="3587" y="54530"/>
                  </a:cubicBezTo>
                  <a:close/>
                  <a:moveTo>
                    <a:pt x="74500" y="54499"/>
                  </a:moveTo>
                  <a:cubicBezTo>
                    <a:pt x="74348" y="54864"/>
                    <a:pt x="74196" y="55199"/>
                    <a:pt x="74044" y="55563"/>
                  </a:cubicBezTo>
                  <a:lnTo>
                    <a:pt x="74379" y="55715"/>
                  </a:lnTo>
                  <a:cubicBezTo>
                    <a:pt x="74530" y="55381"/>
                    <a:pt x="74713" y="55016"/>
                    <a:pt x="74865" y="54651"/>
                  </a:cubicBezTo>
                  <a:lnTo>
                    <a:pt x="74500" y="54499"/>
                  </a:lnTo>
                  <a:close/>
                  <a:moveTo>
                    <a:pt x="4560" y="56566"/>
                  </a:moveTo>
                  <a:lnTo>
                    <a:pt x="4225" y="56749"/>
                  </a:lnTo>
                  <a:cubicBezTo>
                    <a:pt x="4408" y="57083"/>
                    <a:pt x="4590" y="57417"/>
                    <a:pt x="4772" y="57752"/>
                  </a:cubicBezTo>
                  <a:lnTo>
                    <a:pt x="5076" y="57569"/>
                  </a:lnTo>
                  <a:cubicBezTo>
                    <a:pt x="4894" y="57265"/>
                    <a:pt x="4742" y="56931"/>
                    <a:pt x="4560" y="56566"/>
                  </a:cubicBezTo>
                  <a:close/>
                  <a:moveTo>
                    <a:pt x="73527" y="56566"/>
                  </a:moveTo>
                  <a:cubicBezTo>
                    <a:pt x="73375" y="56901"/>
                    <a:pt x="73193" y="57235"/>
                    <a:pt x="73011" y="57569"/>
                  </a:cubicBezTo>
                  <a:lnTo>
                    <a:pt x="73345" y="57752"/>
                  </a:lnTo>
                  <a:cubicBezTo>
                    <a:pt x="73527" y="57417"/>
                    <a:pt x="73710" y="57083"/>
                    <a:pt x="73862" y="56749"/>
                  </a:cubicBezTo>
                  <a:lnTo>
                    <a:pt x="73527" y="56566"/>
                  </a:lnTo>
                  <a:close/>
                  <a:moveTo>
                    <a:pt x="5654" y="58572"/>
                  </a:moveTo>
                  <a:lnTo>
                    <a:pt x="5319" y="58755"/>
                  </a:lnTo>
                  <a:cubicBezTo>
                    <a:pt x="5532" y="59089"/>
                    <a:pt x="5715" y="59424"/>
                    <a:pt x="5927" y="59727"/>
                  </a:cubicBezTo>
                  <a:lnTo>
                    <a:pt x="6231" y="59545"/>
                  </a:lnTo>
                  <a:cubicBezTo>
                    <a:pt x="6049" y="59211"/>
                    <a:pt x="5836" y="58876"/>
                    <a:pt x="5654" y="58572"/>
                  </a:cubicBezTo>
                  <a:close/>
                  <a:moveTo>
                    <a:pt x="72433" y="58572"/>
                  </a:moveTo>
                  <a:cubicBezTo>
                    <a:pt x="72251" y="58907"/>
                    <a:pt x="72038" y="59211"/>
                    <a:pt x="71856" y="59545"/>
                  </a:cubicBezTo>
                  <a:lnTo>
                    <a:pt x="72190" y="59727"/>
                  </a:lnTo>
                  <a:cubicBezTo>
                    <a:pt x="72372" y="59424"/>
                    <a:pt x="72585" y="59089"/>
                    <a:pt x="72768" y="58755"/>
                  </a:cubicBezTo>
                  <a:lnTo>
                    <a:pt x="72433" y="58572"/>
                  </a:lnTo>
                  <a:close/>
                  <a:moveTo>
                    <a:pt x="6839" y="60487"/>
                  </a:moveTo>
                  <a:lnTo>
                    <a:pt x="6535" y="60700"/>
                  </a:lnTo>
                  <a:cubicBezTo>
                    <a:pt x="6748" y="61004"/>
                    <a:pt x="6961" y="61338"/>
                    <a:pt x="7174" y="61642"/>
                  </a:cubicBezTo>
                  <a:lnTo>
                    <a:pt x="7508" y="61430"/>
                  </a:lnTo>
                  <a:cubicBezTo>
                    <a:pt x="7265" y="61126"/>
                    <a:pt x="7052" y="60791"/>
                    <a:pt x="6839" y="60487"/>
                  </a:cubicBezTo>
                  <a:close/>
                  <a:moveTo>
                    <a:pt x="71248" y="60487"/>
                  </a:moveTo>
                  <a:cubicBezTo>
                    <a:pt x="71035" y="60822"/>
                    <a:pt x="70822" y="61126"/>
                    <a:pt x="70609" y="61430"/>
                  </a:cubicBezTo>
                  <a:lnTo>
                    <a:pt x="70913" y="61642"/>
                  </a:lnTo>
                  <a:cubicBezTo>
                    <a:pt x="71126" y="61338"/>
                    <a:pt x="71339" y="61034"/>
                    <a:pt x="71552" y="60700"/>
                  </a:cubicBezTo>
                  <a:lnTo>
                    <a:pt x="71248" y="60487"/>
                  </a:lnTo>
                  <a:close/>
                  <a:moveTo>
                    <a:pt x="8177" y="62341"/>
                  </a:moveTo>
                  <a:lnTo>
                    <a:pt x="7873" y="62554"/>
                  </a:lnTo>
                  <a:cubicBezTo>
                    <a:pt x="8085" y="62858"/>
                    <a:pt x="8329" y="63162"/>
                    <a:pt x="8572" y="63466"/>
                  </a:cubicBezTo>
                  <a:lnTo>
                    <a:pt x="8876" y="63223"/>
                  </a:lnTo>
                  <a:cubicBezTo>
                    <a:pt x="8633" y="62949"/>
                    <a:pt x="8389" y="62645"/>
                    <a:pt x="8177" y="62341"/>
                  </a:cubicBezTo>
                  <a:close/>
                  <a:moveTo>
                    <a:pt x="69910" y="62341"/>
                  </a:moveTo>
                  <a:cubicBezTo>
                    <a:pt x="69698" y="62645"/>
                    <a:pt x="69454" y="62949"/>
                    <a:pt x="69211" y="63253"/>
                  </a:cubicBezTo>
                  <a:lnTo>
                    <a:pt x="69515" y="63497"/>
                  </a:lnTo>
                  <a:cubicBezTo>
                    <a:pt x="69758" y="63193"/>
                    <a:pt x="70002" y="62889"/>
                    <a:pt x="70214" y="62585"/>
                  </a:cubicBezTo>
                  <a:lnTo>
                    <a:pt x="69910" y="62341"/>
                  </a:lnTo>
                  <a:close/>
                  <a:moveTo>
                    <a:pt x="9575" y="64104"/>
                  </a:moveTo>
                  <a:lnTo>
                    <a:pt x="9301" y="64348"/>
                  </a:lnTo>
                  <a:cubicBezTo>
                    <a:pt x="9544" y="64652"/>
                    <a:pt x="9788" y="64925"/>
                    <a:pt x="10061" y="65199"/>
                  </a:cubicBezTo>
                  <a:lnTo>
                    <a:pt x="10335" y="64955"/>
                  </a:lnTo>
                  <a:cubicBezTo>
                    <a:pt x="10092" y="64682"/>
                    <a:pt x="9818" y="64378"/>
                    <a:pt x="9575" y="64104"/>
                  </a:cubicBezTo>
                  <a:close/>
                  <a:moveTo>
                    <a:pt x="68512" y="64104"/>
                  </a:moveTo>
                  <a:cubicBezTo>
                    <a:pt x="68269" y="64408"/>
                    <a:pt x="67995" y="64682"/>
                    <a:pt x="67752" y="64986"/>
                  </a:cubicBezTo>
                  <a:lnTo>
                    <a:pt x="68026" y="65229"/>
                  </a:lnTo>
                  <a:cubicBezTo>
                    <a:pt x="68299" y="64955"/>
                    <a:pt x="68543" y="64652"/>
                    <a:pt x="68786" y="64378"/>
                  </a:cubicBezTo>
                  <a:lnTo>
                    <a:pt x="68512" y="64104"/>
                  </a:lnTo>
                  <a:close/>
                  <a:moveTo>
                    <a:pt x="11095" y="65776"/>
                  </a:moveTo>
                  <a:lnTo>
                    <a:pt x="10821" y="66050"/>
                  </a:lnTo>
                  <a:cubicBezTo>
                    <a:pt x="11095" y="66323"/>
                    <a:pt x="11368" y="66597"/>
                    <a:pt x="11642" y="66870"/>
                  </a:cubicBezTo>
                  <a:lnTo>
                    <a:pt x="11915" y="66597"/>
                  </a:lnTo>
                  <a:cubicBezTo>
                    <a:pt x="11642" y="66323"/>
                    <a:pt x="11368" y="66050"/>
                    <a:pt x="11095" y="65776"/>
                  </a:cubicBezTo>
                  <a:close/>
                  <a:moveTo>
                    <a:pt x="66992" y="65807"/>
                  </a:moveTo>
                  <a:cubicBezTo>
                    <a:pt x="66719" y="66080"/>
                    <a:pt x="66445" y="66354"/>
                    <a:pt x="66172" y="66627"/>
                  </a:cubicBezTo>
                  <a:lnTo>
                    <a:pt x="66445" y="66870"/>
                  </a:lnTo>
                  <a:cubicBezTo>
                    <a:pt x="66719" y="66627"/>
                    <a:pt x="66992" y="66354"/>
                    <a:pt x="67266" y="66080"/>
                  </a:cubicBezTo>
                  <a:lnTo>
                    <a:pt x="66992" y="65807"/>
                  </a:lnTo>
                  <a:close/>
                  <a:moveTo>
                    <a:pt x="12736" y="67387"/>
                  </a:moveTo>
                  <a:lnTo>
                    <a:pt x="12462" y="67661"/>
                  </a:lnTo>
                  <a:cubicBezTo>
                    <a:pt x="12736" y="67934"/>
                    <a:pt x="13040" y="68177"/>
                    <a:pt x="13314" y="68421"/>
                  </a:cubicBezTo>
                  <a:lnTo>
                    <a:pt x="13557" y="68147"/>
                  </a:lnTo>
                  <a:cubicBezTo>
                    <a:pt x="13283" y="67904"/>
                    <a:pt x="13010" y="67630"/>
                    <a:pt x="12736" y="67387"/>
                  </a:cubicBezTo>
                  <a:close/>
                  <a:moveTo>
                    <a:pt x="65351" y="67387"/>
                  </a:moveTo>
                  <a:cubicBezTo>
                    <a:pt x="65077" y="67661"/>
                    <a:pt x="64804" y="67904"/>
                    <a:pt x="64530" y="68147"/>
                  </a:cubicBezTo>
                  <a:lnTo>
                    <a:pt x="64773" y="68451"/>
                  </a:lnTo>
                  <a:cubicBezTo>
                    <a:pt x="65047" y="68177"/>
                    <a:pt x="65351" y="67934"/>
                    <a:pt x="65625" y="67661"/>
                  </a:cubicBezTo>
                  <a:lnTo>
                    <a:pt x="65351" y="67387"/>
                  </a:lnTo>
                  <a:close/>
                  <a:moveTo>
                    <a:pt x="14438" y="68877"/>
                  </a:moveTo>
                  <a:lnTo>
                    <a:pt x="14195" y="69180"/>
                  </a:lnTo>
                  <a:cubicBezTo>
                    <a:pt x="14499" y="69424"/>
                    <a:pt x="14773" y="69667"/>
                    <a:pt x="15076" y="69880"/>
                  </a:cubicBezTo>
                  <a:lnTo>
                    <a:pt x="15320" y="69576"/>
                  </a:lnTo>
                  <a:cubicBezTo>
                    <a:pt x="15016" y="69363"/>
                    <a:pt x="14712" y="69120"/>
                    <a:pt x="14438" y="68877"/>
                  </a:cubicBezTo>
                  <a:close/>
                  <a:moveTo>
                    <a:pt x="63649" y="68877"/>
                  </a:moveTo>
                  <a:cubicBezTo>
                    <a:pt x="63345" y="69120"/>
                    <a:pt x="63071" y="69363"/>
                    <a:pt x="62767" y="69606"/>
                  </a:cubicBezTo>
                  <a:lnTo>
                    <a:pt x="63011" y="69910"/>
                  </a:lnTo>
                  <a:cubicBezTo>
                    <a:pt x="63314" y="69667"/>
                    <a:pt x="63588" y="69424"/>
                    <a:pt x="63892" y="69180"/>
                  </a:cubicBezTo>
                  <a:lnTo>
                    <a:pt x="63649" y="68877"/>
                  </a:lnTo>
                  <a:close/>
                  <a:moveTo>
                    <a:pt x="16232" y="70275"/>
                  </a:moveTo>
                  <a:lnTo>
                    <a:pt x="15988" y="70579"/>
                  </a:lnTo>
                  <a:cubicBezTo>
                    <a:pt x="16323" y="70822"/>
                    <a:pt x="16627" y="71035"/>
                    <a:pt x="16931" y="71247"/>
                  </a:cubicBezTo>
                  <a:lnTo>
                    <a:pt x="17143" y="70943"/>
                  </a:lnTo>
                  <a:cubicBezTo>
                    <a:pt x="16839" y="70731"/>
                    <a:pt x="16535" y="70487"/>
                    <a:pt x="16232" y="70275"/>
                  </a:cubicBezTo>
                  <a:close/>
                  <a:moveTo>
                    <a:pt x="61855" y="70275"/>
                  </a:moveTo>
                  <a:cubicBezTo>
                    <a:pt x="61552" y="70518"/>
                    <a:pt x="61248" y="70731"/>
                    <a:pt x="60944" y="70943"/>
                  </a:cubicBezTo>
                  <a:lnTo>
                    <a:pt x="61156" y="71247"/>
                  </a:lnTo>
                  <a:cubicBezTo>
                    <a:pt x="61460" y="71035"/>
                    <a:pt x="61764" y="70822"/>
                    <a:pt x="62099" y="70579"/>
                  </a:cubicBezTo>
                  <a:lnTo>
                    <a:pt x="61855" y="70275"/>
                  </a:lnTo>
                  <a:close/>
                  <a:moveTo>
                    <a:pt x="18086" y="71551"/>
                  </a:moveTo>
                  <a:lnTo>
                    <a:pt x="17903" y="71886"/>
                  </a:lnTo>
                  <a:cubicBezTo>
                    <a:pt x="18207" y="72098"/>
                    <a:pt x="18542" y="72281"/>
                    <a:pt x="18876" y="72494"/>
                  </a:cubicBezTo>
                  <a:lnTo>
                    <a:pt x="19058" y="72159"/>
                  </a:lnTo>
                  <a:cubicBezTo>
                    <a:pt x="18724" y="71977"/>
                    <a:pt x="18420" y="71764"/>
                    <a:pt x="18086" y="71551"/>
                  </a:cubicBezTo>
                  <a:close/>
                  <a:moveTo>
                    <a:pt x="60001" y="71551"/>
                  </a:moveTo>
                  <a:cubicBezTo>
                    <a:pt x="59667" y="71764"/>
                    <a:pt x="59363" y="71977"/>
                    <a:pt x="59029" y="72159"/>
                  </a:cubicBezTo>
                  <a:lnTo>
                    <a:pt x="59241" y="72494"/>
                  </a:lnTo>
                  <a:cubicBezTo>
                    <a:pt x="59545" y="72311"/>
                    <a:pt x="59880" y="72098"/>
                    <a:pt x="60184" y="71886"/>
                  </a:cubicBezTo>
                  <a:lnTo>
                    <a:pt x="60001" y="71551"/>
                  </a:lnTo>
                  <a:close/>
                  <a:moveTo>
                    <a:pt x="20031" y="72737"/>
                  </a:moveTo>
                  <a:lnTo>
                    <a:pt x="19849" y="73071"/>
                  </a:lnTo>
                  <a:cubicBezTo>
                    <a:pt x="20183" y="73253"/>
                    <a:pt x="20517" y="73436"/>
                    <a:pt x="20852" y="73618"/>
                  </a:cubicBezTo>
                  <a:lnTo>
                    <a:pt x="21034" y="73284"/>
                  </a:lnTo>
                  <a:cubicBezTo>
                    <a:pt x="20700" y="73102"/>
                    <a:pt x="20365" y="72919"/>
                    <a:pt x="20031" y="72737"/>
                  </a:cubicBezTo>
                  <a:close/>
                  <a:moveTo>
                    <a:pt x="58056" y="72737"/>
                  </a:moveTo>
                  <a:cubicBezTo>
                    <a:pt x="57722" y="72919"/>
                    <a:pt x="57387" y="73102"/>
                    <a:pt x="57053" y="73284"/>
                  </a:cubicBezTo>
                  <a:lnTo>
                    <a:pt x="57235" y="73618"/>
                  </a:lnTo>
                  <a:cubicBezTo>
                    <a:pt x="57570" y="73436"/>
                    <a:pt x="57904" y="73253"/>
                    <a:pt x="58238" y="73071"/>
                  </a:cubicBezTo>
                  <a:lnTo>
                    <a:pt x="58056" y="72737"/>
                  </a:lnTo>
                  <a:close/>
                  <a:moveTo>
                    <a:pt x="22067" y="73801"/>
                  </a:moveTo>
                  <a:lnTo>
                    <a:pt x="21885" y="74135"/>
                  </a:lnTo>
                  <a:cubicBezTo>
                    <a:pt x="22219" y="74317"/>
                    <a:pt x="22584" y="74469"/>
                    <a:pt x="22919" y="74621"/>
                  </a:cubicBezTo>
                  <a:lnTo>
                    <a:pt x="23071" y="74287"/>
                  </a:lnTo>
                  <a:cubicBezTo>
                    <a:pt x="22736" y="74135"/>
                    <a:pt x="22402" y="73953"/>
                    <a:pt x="22067" y="73801"/>
                  </a:cubicBezTo>
                  <a:close/>
                  <a:moveTo>
                    <a:pt x="56050" y="73801"/>
                  </a:moveTo>
                  <a:cubicBezTo>
                    <a:pt x="55716" y="73953"/>
                    <a:pt x="55381" y="74135"/>
                    <a:pt x="55016" y="74287"/>
                  </a:cubicBezTo>
                  <a:lnTo>
                    <a:pt x="55168" y="74621"/>
                  </a:lnTo>
                  <a:cubicBezTo>
                    <a:pt x="55533" y="74469"/>
                    <a:pt x="55868" y="74317"/>
                    <a:pt x="56232" y="74135"/>
                  </a:cubicBezTo>
                  <a:lnTo>
                    <a:pt x="56050" y="73801"/>
                  </a:lnTo>
                  <a:close/>
                  <a:moveTo>
                    <a:pt x="53983" y="74743"/>
                  </a:moveTo>
                  <a:cubicBezTo>
                    <a:pt x="53649" y="74864"/>
                    <a:pt x="53284" y="75016"/>
                    <a:pt x="52950" y="75138"/>
                  </a:cubicBezTo>
                  <a:lnTo>
                    <a:pt x="53071" y="75503"/>
                  </a:lnTo>
                  <a:cubicBezTo>
                    <a:pt x="53436" y="75381"/>
                    <a:pt x="53801" y="75229"/>
                    <a:pt x="54135" y="75077"/>
                  </a:cubicBezTo>
                  <a:lnTo>
                    <a:pt x="53983" y="74743"/>
                  </a:lnTo>
                  <a:close/>
                  <a:moveTo>
                    <a:pt x="24134" y="74743"/>
                  </a:moveTo>
                  <a:lnTo>
                    <a:pt x="23982" y="75077"/>
                  </a:lnTo>
                  <a:cubicBezTo>
                    <a:pt x="24347" y="75229"/>
                    <a:pt x="24682" y="75381"/>
                    <a:pt x="25046" y="75533"/>
                  </a:cubicBezTo>
                  <a:lnTo>
                    <a:pt x="25198" y="75168"/>
                  </a:lnTo>
                  <a:cubicBezTo>
                    <a:pt x="24834" y="75016"/>
                    <a:pt x="24469" y="74895"/>
                    <a:pt x="24134" y="74743"/>
                  </a:cubicBezTo>
                  <a:close/>
                  <a:moveTo>
                    <a:pt x="51886" y="75533"/>
                  </a:moveTo>
                  <a:cubicBezTo>
                    <a:pt x="51521" y="75685"/>
                    <a:pt x="51156" y="75807"/>
                    <a:pt x="50791" y="75898"/>
                  </a:cubicBezTo>
                  <a:lnTo>
                    <a:pt x="50913" y="76263"/>
                  </a:lnTo>
                  <a:cubicBezTo>
                    <a:pt x="51278" y="76141"/>
                    <a:pt x="51643" y="76019"/>
                    <a:pt x="52007" y="75898"/>
                  </a:cubicBezTo>
                  <a:lnTo>
                    <a:pt x="51886" y="75533"/>
                  </a:lnTo>
                  <a:close/>
                  <a:moveTo>
                    <a:pt x="26262" y="75564"/>
                  </a:moveTo>
                  <a:lnTo>
                    <a:pt x="26141" y="75928"/>
                  </a:lnTo>
                  <a:cubicBezTo>
                    <a:pt x="26475" y="76050"/>
                    <a:pt x="26840" y="76171"/>
                    <a:pt x="27204" y="76293"/>
                  </a:cubicBezTo>
                  <a:lnTo>
                    <a:pt x="27326" y="75928"/>
                  </a:lnTo>
                  <a:cubicBezTo>
                    <a:pt x="26961" y="75807"/>
                    <a:pt x="26596" y="75685"/>
                    <a:pt x="26262" y="75564"/>
                  </a:cubicBezTo>
                  <a:close/>
                  <a:moveTo>
                    <a:pt x="28420" y="76232"/>
                  </a:moveTo>
                  <a:lnTo>
                    <a:pt x="28329" y="76597"/>
                  </a:lnTo>
                  <a:cubicBezTo>
                    <a:pt x="28694" y="76719"/>
                    <a:pt x="29059" y="76810"/>
                    <a:pt x="29423" y="76901"/>
                  </a:cubicBezTo>
                  <a:lnTo>
                    <a:pt x="29514" y="76536"/>
                  </a:lnTo>
                  <a:cubicBezTo>
                    <a:pt x="29150" y="76445"/>
                    <a:pt x="28785" y="76354"/>
                    <a:pt x="28420" y="76232"/>
                  </a:cubicBezTo>
                  <a:close/>
                  <a:moveTo>
                    <a:pt x="49728" y="76232"/>
                  </a:moveTo>
                  <a:cubicBezTo>
                    <a:pt x="49332" y="76354"/>
                    <a:pt x="48998" y="76445"/>
                    <a:pt x="48603" y="76536"/>
                  </a:cubicBezTo>
                  <a:lnTo>
                    <a:pt x="48725" y="76901"/>
                  </a:lnTo>
                  <a:cubicBezTo>
                    <a:pt x="49089" y="76810"/>
                    <a:pt x="49454" y="76719"/>
                    <a:pt x="49819" y="76597"/>
                  </a:cubicBezTo>
                  <a:lnTo>
                    <a:pt x="49728" y="76232"/>
                  </a:lnTo>
                  <a:close/>
                  <a:moveTo>
                    <a:pt x="47509" y="76779"/>
                  </a:moveTo>
                  <a:cubicBezTo>
                    <a:pt x="47144" y="76871"/>
                    <a:pt x="46779" y="76962"/>
                    <a:pt x="46384" y="77023"/>
                  </a:cubicBezTo>
                  <a:lnTo>
                    <a:pt x="46475" y="77387"/>
                  </a:lnTo>
                  <a:cubicBezTo>
                    <a:pt x="46840" y="77326"/>
                    <a:pt x="47235" y="77266"/>
                    <a:pt x="47600" y="77175"/>
                  </a:cubicBezTo>
                  <a:lnTo>
                    <a:pt x="47509" y="76779"/>
                  </a:lnTo>
                  <a:close/>
                  <a:moveTo>
                    <a:pt x="30609" y="76810"/>
                  </a:moveTo>
                  <a:lnTo>
                    <a:pt x="30548" y="77175"/>
                  </a:lnTo>
                  <a:cubicBezTo>
                    <a:pt x="30913" y="77266"/>
                    <a:pt x="31277" y="77326"/>
                    <a:pt x="31673" y="77418"/>
                  </a:cubicBezTo>
                  <a:lnTo>
                    <a:pt x="31733" y="77023"/>
                  </a:lnTo>
                  <a:cubicBezTo>
                    <a:pt x="31369" y="76962"/>
                    <a:pt x="30973" y="76871"/>
                    <a:pt x="30609" y="76810"/>
                  </a:cubicBezTo>
                  <a:close/>
                  <a:moveTo>
                    <a:pt x="45290" y="77235"/>
                  </a:moveTo>
                  <a:cubicBezTo>
                    <a:pt x="44925" y="77296"/>
                    <a:pt x="44530" y="77326"/>
                    <a:pt x="44165" y="77387"/>
                  </a:cubicBezTo>
                  <a:lnTo>
                    <a:pt x="44196" y="77752"/>
                  </a:lnTo>
                  <a:cubicBezTo>
                    <a:pt x="44591" y="77722"/>
                    <a:pt x="44955" y="77661"/>
                    <a:pt x="45351" y="77600"/>
                  </a:cubicBezTo>
                  <a:lnTo>
                    <a:pt x="45290" y="77235"/>
                  </a:lnTo>
                  <a:close/>
                  <a:moveTo>
                    <a:pt x="32858" y="77235"/>
                  </a:moveTo>
                  <a:lnTo>
                    <a:pt x="32797" y="77600"/>
                  </a:lnTo>
                  <a:cubicBezTo>
                    <a:pt x="33162" y="77661"/>
                    <a:pt x="33557" y="77722"/>
                    <a:pt x="33922" y="77782"/>
                  </a:cubicBezTo>
                  <a:lnTo>
                    <a:pt x="33983" y="77387"/>
                  </a:lnTo>
                  <a:cubicBezTo>
                    <a:pt x="33587" y="77357"/>
                    <a:pt x="33223" y="77296"/>
                    <a:pt x="32858" y="77235"/>
                  </a:cubicBezTo>
                  <a:close/>
                  <a:moveTo>
                    <a:pt x="35107" y="77539"/>
                  </a:moveTo>
                  <a:lnTo>
                    <a:pt x="35077" y="77904"/>
                  </a:lnTo>
                  <a:cubicBezTo>
                    <a:pt x="35442" y="77934"/>
                    <a:pt x="35806" y="77965"/>
                    <a:pt x="36201" y="77995"/>
                  </a:cubicBezTo>
                  <a:lnTo>
                    <a:pt x="36232" y="77630"/>
                  </a:lnTo>
                  <a:cubicBezTo>
                    <a:pt x="35867" y="77600"/>
                    <a:pt x="35472" y="77570"/>
                    <a:pt x="35107" y="77539"/>
                  </a:cubicBezTo>
                  <a:close/>
                  <a:moveTo>
                    <a:pt x="43041" y="77509"/>
                  </a:moveTo>
                  <a:cubicBezTo>
                    <a:pt x="42645" y="77570"/>
                    <a:pt x="42281" y="77600"/>
                    <a:pt x="41885" y="77630"/>
                  </a:cubicBezTo>
                  <a:lnTo>
                    <a:pt x="41916" y="77995"/>
                  </a:lnTo>
                  <a:cubicBezTo>
                    <a:pt x="42311" y="77965"/>
                    <a:pt x="42676" y="77934"/>
                    <a:pt x="43071" y="77904"/>
                  </a:cubicBezTo>
                  <a:lnTo>
                    <a:pt x="43041" y="77509"/>
                  </a:lnTo>
                  <a:close/>
                  <a:moveTo>
                    <a:pt x="37357" y="77691"/>
                  </a:moveTo>
                  <a:lnTo>
                    <a:pt x="37357" y="78056"/>
                  </a:lnTo>
                  <a:cubicBezTo>
                    <a:pt x="37721" y="78086"/>
                    <a:pt x="38116" y="78086"/>
                    <a:pt x="38481" y="78086"/>
                  </a:cubicBezTo>
                  <a:lnTo>
                    <a:pt x="38512" y="77722"/>
                  </a:lnTo>
                  <a:cubicBezTo>
                    <a:pt x="38116" y="77722"/>
                    <a:pt x="37752" y="77691"/>
                    <a:pt x="37357" y="77691"/>
                  </a:cubicBezTo>
                  <a:close/>
                  <a:moveTo>
                    <a:pt x="40761" y="77691"/>
                  </a:moveTo>
                  <a:cubicBezTo>
                    <a:pt x="40396" y="77691"/>
                    <a:pt x="40031" y="77722"/>
                    <a:pt x="39636" y="77722"/>
                  </a:cubicBezTo>
                  <a:lnTo>
                    <a:pt x="39636" y="78086"/>
                  </a:lnTo>
                  <a:cubicBezTo>
                    <a:pt x="40031" y="78086"/>
                    <a:pt x="40396" y="78086"/>
                    <a:pt x="40791" y="78056"/>
                  </a:cubicBezTo>
                  <a:lnTo>
                    <a:pt x="40761" y="7769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40"/>
            <p:cNvSpPr/>
            <p:nvPr/>
          </p:nvSpPr>
          <p:spPr>
            <a:xfrm>
              <a:off x="4633545" y="1577825"/>
              <a:ext cx="1060825" cy="1060825"/>
            </a:xfrm>
            <a:custGeom>
              <a:rect b="b" l="l" r="r" t="t"/>
              <a:pathLst>
                <a:path extrusionOk="0" h="42433" w="42433">
                  <a:moveTo>
                    <a:pt x="21156" y="0"/>
                  </a:moveTo>
                  <a:cubicBezTo>
                    <a:pt x="20761" y="0"/>
                    <a:pt x="20366" y="0"/>
                    <a:pt x="20001" y="31"/>
                  </a:cubicBezTo>
                  <a:lnTo>
                    <a:pt x="20031" y="395"/>
                  </a:lnTo>
                  <a:cubicBezTo>
                    <a:pt x="20396" y="395"/>
                    <a:pt x="20761" y="365"/>
                    <a:pt x="21156" y="365"/>
                  </a:cubicBezTo>
                  <a:lnTo>
                    <a:pt x="21156" y="0"/>
                  </a:lnTo>
                  <a:close/>
                  <a:moveTo>
                    <a:pt x="22281" y="31"/>
                  </a:moveTo>
                  <a:lnTo>
                    <a:pt x="22281" y="395"/>
                  </a:lnTo>
                  <a:cubicBezTo>
                    <a:pt x="22645" y="426"/>
                    <a:pt x="23010" y="456"/>
                    <a:pt x="23405" y="487"/>
                  </a:cubicBezTo>
                  <a:lnTo>
                    <a:pt x="23436" y="92"/>
                  </a:lnTo>
                  <a:cubicBezTo>
                    <a:pt x="23040" y="61"/>
                    <a:pt x="22676" y="31"/>
                    <a:pt x="22281" y="31"/>
                  </a:cubicBezTo>
                  <a:close/>
                  <a:moveTo>
                    <a:pt x="18846" y="122"/>
                  </a:moveTo>
                  <a:cubicBezTo>
                    <a:pt x="18481" y="152"/>
                    <a:pt x="18086" y="213"/>
                    <a:pt x="17721" y="274"/>
                  </a:cubicBezTo>
                  <a:lnTo>
                    <a:pt x="17782" y="639"/>
                  </a:lnTo>
                  <a:cubicBezTo>
                    <a:pt x="18147" y="578"/>
                    <a:pt x="18511" y="547"/>
                    <a:pt x="18907" y="487"/>
                  </a:cubicBezTo>
                  <a:lnTo>
                    <a:pt x="18846" y="122"/>
                  </a:lnTo>
                  <a:close/>
                  <a:moveTo>
                    <a:pt x="24560" y="244"/>
                  </a:moveTo>
                  <a:lnTo>
                    <a:pt x="24499" y="639"/>
                  </a:lnTo>
                  <a:cubicBezTo>
                    <a:pt x="24895" y="699"/>
                    <a:pt x="25259" y="760"/>
                    <a:pt x="25624" y="851"/>
                  </a:cubicBezTo>
                  <a:lnTo>
                    <a:pt x="25715" y="456"/>
                  </a:lnTo>
                  <a:cubicBezTo>
                    <a:pt x="25320" y="395"/>
                    <a:pt x="24955" y="304"/>
                    <a:pt x="24560" y="244"/>
                  </a:cubicBezTo>
                  <a:close/>
                  <a:moveTo>
                    <a:pt x="16597" y="487"/>
                  </a:moveTo>
                  <a:cubicBezTo>
                    <a:pt x="16201" y="578"/>
                    <a:pt x="15837" y="669"/>
                    <a:pt x="15472" y="760"/>
                  </a:cubicBezTo>
                  <a:lnTo>
                    <a:pt x="15563" y="1125"/>
                  </a:lnTo>
                  <a:cubicBezTo>
                    <a:pt x="15928" y="1034"/>
                    <a:pt x="16293" y="943"/>
                    <a:pt x="16657" y="851"/>
                  </a:cubicBezTo>
                  <a:lnTo>
                    <a:pt x="16597" y="487"/>
                  </a:lnTo>
                  <a:close/>
                  <a:moveTo>
                    <a:pt x="26810" y="730"/>
                  </a:moveTo>
                  <a:lnTo>
                    <a:pt x="26718" y="1095"/>
                  </a:lnTo>
                  <a:cubicBezTo>
                    <a:pt x="27083" y="1216"/>
                    <a:pt x="27448" y="1307"/>
                    <a:pt x="27782" y="1429"/>
                  </a:cubicBezTo>
                  <a:lnTo>
                    <a:pt x="27904" y="1064"/>
                  </a:lnTo>
                  <a:cubicBezTo>
                    <a:pt x="27569" y="943"/>
                    <a:pt x="27174" y="851"/>
                    <a:pt x="26810" y="730"/>
                  </a:cubicBezTo>
                  <a:close/>
                  <a:moveTo>
                    <a:pt x="14378" y="1095"/>
                  </a:moveTo>
                  <a:cubicBezTo>
                    <a:pt x="14013" y="1216"/>
                    <a:pt x="13648" y="1368"/>
                    <a:pt x="13283" y="1520"/>
                  </a:cubicBezTo>
                  <a:lnTo>
                    <a:pt x="13435" y="1854"/>
                  </a:lnTo>
                  <a:cubicBezTo>
                    <a:pt x="13800" y="1733"/>
                    <a:pt x="14134" y="1581"/>
                    <a:pt x="14499" y="1459"/>
                  </a:cubicBezTo>
                  <a:lnTo>
                    <a:pt x="14378" y="1095"/>
                  </a:lnTo>
                  <a:close/>
                  <a:moveTo>
                    <a:pt x="28998" y="1459"/>
                  </a:moveTo>
                  <a:lnTo>
                    <a:pt x="28876" y="1824"/>
                  </a:lnTo>
                  <a:cubicBezTo>
                    <a:pt x="29211" y="1946"/>
                    <a:pt x="29545" y="2098"/>
                    <a:pt x="29910" y="2250"/>
                  </a:cubicBezTo>
                  <a:lnTo>
                    <a:pt x="30062" y="1915"/>
                  </a:lnTo>
                  <a:cubicBezTo>
                    <a:pt x="29727" y="1763"/>
                    <a:pt x="29363" y="1611"/>
                    <a:pt x="28998" y="1459"/>
                  </a:cubicBezTo>
                  <a:close/>
                  <a:moveTo>
                    <a:pt x="12250" y="1976"/>
                  </a:moveTo>
                  <a:cubicBezTo>
                    <a:pt x="11885" y="2128"/>
                    <a:pt x="11551" y="2310"/>
                    <a:pt x="11217" y="2493"/>
                  </a:cubicBezTo>
                  <a:lnTo>
                    <a:pt x="11399" y="2827"/>
                  </a:lnTo>
                  <a:cubicBezTo>
                    <a:pt x="11733" y="2645"/>
                    <a:pt x="12068" y="2462"/>
                    <a:pt x="12402" y="2310"/>
                  </a:cubicBezTo>
                  <a:lnTo>
                    <a:pt x="12250" y="1976"/>
                  </a:lnTo>
                  <a:close/>
                  <a:moveTo>
                    <a:pt x="31095" y="2432"/>
                  </a:moveTo>
                  <a:lnTo>
                    <a:pt x="30913" y="2766"/>
                  </a:lnTo>
                  <a:cubicBezTo>
                    <a:pt x="31247" y="2949"/>
                    <a:pt x="31582" y="3131"/>
                    <a:pt x="31886" y="3313"/>
                  </a:cubicBezTo>
                  <a:lnTo>
                    <a:pt x="32098" y="2979"/>
                  </a:lnTo>
                  <a:cubicBezTo>
                    <a:pt x="31764" y="2797"/>
                    <a:pt x="31430" y="2614"/>
                    <a:pt x="31095" y="2432"/>
                  </a:cubicBezTo>
                  <a:close/>
                  <a:moveTo>
                    <a:pt x="10213" y="3040"/>
                  </a:moveTo>
                  <a:cubicBezTo>
                    <a:pt x="9909" y="3253"/>
                    <a:pt x="9575" y="3465"/>
                    <a:pt x="9271" y="3678"/>
                  </a:cubicBezTo>
                  <a:lnTo>
                    <a:pt x="9484" y="3982"/>
                  </a:lnTo>
                  <a:cubicBezTo>
                    <a:pt x="9788" y="3769"/>
                    <a:pt x="10092" y="3557"/>
                    <a:pt x="10426" y="3374"/>
                  </a:cubicBezTo>
                  <a:lnTo>
                    <a:pt x="10213" y="3040"/>
                  </a:lnTo>
                  <a:close/>
                  <a:moveTo>
                    <a:pt x="33071" y="3617"/>
                  </a:moveTo>
                  <a:lnTo>
                    <a:pt x="32858" y="3921"/>
                  </a:lnTo>
                  <a:cubicBezTo>
                    <a:pt x="33162" y="4134"/>
                    <a:pt x="33466" y="4347"/>
                    <a:pt x="33770" y="4590"/>
                  </a:cubicBezTo>
                  <a:lnTo>
                    <a:pt x="33983" y="4286"/>
                  </a:lnTo>
                  <a:cubicBezTo>
                    <a:pt x="33679" y="4043"/>
                    <a:pt x="33375" y="3830"/>
                    <a:pt x="33071" y="3617"/>
                  </a:cubicBezTo>
                  <a:close/>
                  <a:moveTo>
                    <a:pt x="8329" y="4347"/>
                  </a:moveTo>
                  <a:cubicBezTo>
                    <a:pt x="8025" y="4590"/>
                    <a:pt x="7721" y="4833"/>
                    <a:pt x="7447" y="5076"/>
                  </a:cubicBezTo>
                  <a:lnTo>
                    <a:pt x="7691" y="5350"/>
                  </a:lnTo>
                  <a:cubicBezTo>
                    <a:pt x="7964" y="5107"/>
                    <a:pt x="8268" y="4864"/>
                    <a:pt x="8572" y="4651"/>
                  </a:cubicBezTo>
                  <a:lnTo>
                    <a:pt x="8329" y="4347"/>
                  </a:lnTo>
                  <a:close/>
                  <a:moveTo>
                    <a:pt x="34895" y="4985"/>
                  </a:moveTo>
                  <a:lnTo>
                    <a:pt x="34652" y="5289"/>
                  </a:lnTo>
                  <a:cubicBezTo>
                    <a:pt x="34925" y="5532"/>
                    <a:pt x="35199" y="5776"/>
                    <a:pt x="35472" y="6049"/>
                  </a:cubicBezTo>
                  <a:lnTo>
                    <a:pt x="35746" y="5745"/>
                  </a:lnTo>
                  <a:cubicBezTo>
                    <a:pt x="35472" y="5502"/>
                    <a:pt x="35168" y="5228"/>
                    <a:pt x="34895" y="4985"/>
                  </a:cubicBezTo>
                  <a:close/>
                  <a:moveTo>
                    <a:pt x="6566" y="5836"/>
                  </a:moveTo>
                  <a:cubicBezTo>
                    <a:pt x="6292" y="6110"/>
                    <a:pt x="6019" y="6383"/>
                    <a:pt x="5776" y="6657"/>
                  </a:cubicBezTo>
                  <a:lnTo>
                    <a:pt x="6049" y="6900"/>
                  </a:lnTo>
                  <a:cubicBezTo>
                    <a:pt x="6292" y="6627"/>
                    <a:pt x="6566" y="6383"/>
                    <a:pt x="6840" y="6110"/>
                  </a:cubicBezTo>
                  <a:lnTo>
                    <a:pt x="6566" y="5836"/>
                  </a:lnTo>
                  <a:close/>
                  <a:moveTo>
                    <a:pt x="36567" y="6566"/>
                  </a:moveTo>
                  <a:lnTo>
                    <a:pt x="36293" y="6839"/>
                  </a:lnTo>
                  <a:cubicBezTo>
                    <a:pt x="36536" y="7113"/>
                    <a:pt x="36810" y="7386"/>
                    <a:pt x="37053" y="7660"/>
                  </a:cubicBezTo>
                  <a:lnTo>
                    <a:pt x="37326" y="7417"/>
                  </a:lnTo>
                  <a:cubicBezTo>
                    <a:pt x="37083" y="7143"/>
                    <a:pt x="36840" y="6839"/>
                    <a:pt x="36567" y="6566"/>
                  </a:cubicBezTo>
                  <a:close/>
                  <a:moveTo>
                    <a:pt x="4985" y="7508"/>
                  </a:moveTo>
                  <a:cubicBezTo>
                    <a:pt x="4773" y="7782"/>
                    <a:pt x="4529" y="8086"/>
                    <a:pt x="4286" y="8390"/>
                  </a:cubicBezTo>
                  <a:lnTo>
                    <a:pt x="4590" y="8633"/>
                  </a:lnTo>
                  <a:cubicBezTo>
                    <a:pt x="4803" y="8329"/>
                    <a:pt x="5046" y="8025"/>
                    <a:pt x="5289" y="7751"/>
                  </a:cubicBezTo>
                  <a:lnTo>
                    <a:pt x="4985" y="7508"/>
                  </a:lnTo>
                  <a:close/>
                  <a:moveTo>
                    <a:pt x="38056" y="8298"/>
                  </a:moveTo>
                  <a:lnTo>
                    <a:pt x="37752" y="8542"/>
                  </a:lnTo>
                  <a:cubicBezTo>
                    <a:pt x="37995" y="8845"/>
                    <a:pt x="38208" y="9149"/>
                    <a:pt x="38421" y="9453"/>
                  </a:cubicBezTo>
                  <a:lnTo>
                    <a:pt x="38725" y="9241"/>
                  </a:lnTo>
                  <a:cubicBezTo>
                    <a:pt x="38512" y="8937"/>
                    <a:pt x="38299" y="8602"/>
                    <a:pt x="38056" y="8298"/>
                  </a:cubicBezTo>
                  <a:close/>
                  <a:moveTo>
                    <a:pt x="3618" y="9332"/>
                  </a:moveTo>
                  <a:cubicBezTo>
                    <a:pt x="3405" y="9666"/>
                    <a:pt x="3192" y="9970"/>
                    <a:pt x="3010" y="10304"/>
                  </a:cubicBezTo>
                  <a:lnTo>
                    <a:pt x="3314" y="10487"/>
                  </a:lnTo>
                  <a:cubicBezTo>
                    <a:pt x="3526" y="10183"/>
                    <a:pt x="3709" y="9849"/>
                    <a:pt x="3922" y="9545"/>
                  </a:cubicBezTo>
                  <a:lnTo>
                    <a:pt x="3618" y="9332"/>
                  </a:lnTo>
                  <a:close/>
                  <a:moveTo>
                    <a:pt x="39363" y="10213"/>
                  </a:moveTo>
                  <a:lnTo>
                    <a:pt x="39029" y="10396"/>
                  </a:lnTo>
                  <a:cubicBezTo>
                    <a:pt x="39241" y="10730"/>
                    <a:pt x="39424" y="11064"/>
                    <a:pt x="39576" y="11368"/>
                  </a:cubicBezTo>
                  <a:lnTo>
                    <a:pt x="39940" y="11216"/>
                  </a:lnTo>
                  <a:cubicBezTo>
                    <a:pt x="39758" y="10882"/>
                    <a:pt x="39545" y="10548"/>
                    <a:pt x="39363" y="10213"/>
                  </a:cubicBezTo>
                  <a:close/>
                  <a:moveTo>
                    <a:pt x="2432" y="11308"/>
                  </a:moveTo>
                  <a:cubicBezTo>
                    <a:pt x="2250" y="11642"/>
                    <a:pt x="2098" y="12007"/>
                    <a:pt x="1915" y="12341"/>
                  </a:cubicBezTo>
                  <a:lnTo>
                    <a:pt x="2280" y="12493"/>
                  </a:lnTo>
                  <a:cubicBezTo>
                    <a:pt x="2432" y="12159"/>
                    <a:pt x="2584" y="11824"/>
                    <a:pt x="2767" y="11490"/>
                  </a:cubicBezTo>
                  <a:lnTo>
                    <a:pt x="2432" y="11308"/>
                  </a:lnTo>
                  <a:close/>
                  <a:moveTo>
                    <a:pt x="40427" y="12219"/>
                  </a:moveTo>
                  <a:lnTo>
                    <a:pt x="40092" y="12402"/>
                  </a:lnTo>
                  <a:cubicBezTo>
                    <a:pt x="40244" y="12736"/>
                    <a:pt x="40396" y="13070"/>
                    <a:pt x="40548" y="13435"/>
                  </a:cubicBezTo>
                  <a:lnTo>
                    <a:pt x="40883" y="13283"/>
                  </a:lnTo>
                  <a:cubicBezTo>
                    <a:pt x="40761" y="12918"/>
                    <a:pt x="40609" y="12584"/>
                    <a:pt x="40427" y="12219"/>
                  </a:cubicBezTo>
                  <a:close/>
                  <a:moveTo>
                    <a:pt x="1459" y="13405"/>
                  </a:moveTo>
                  <a:cubicBezTo>
                    <a:pt x="1338" y="13770"/>
                    <a:pt x="1186" y="14134"/>
                    <a:pt x="1064" y="14469"/>
                  </a:cubicBezTo>
                  <a:lnTo>
                    <a:pt x="1429" y="14590"/>
                  </a:lnTo>
                  <a:cubicBezTo>
                    <a:pt x="1551" y="14256"/>
                    <a:pt x="1672" y="13891"/>
                    <a:pt x="1824" y="13526"/>
                  </a:cubicBezTo>
                  <a:lnTo>
                    <a:pt x="1459" y="13405"/>
                  </a:lnTo>
                  <a:close/>
                  <a:moveTo>
                    <a:pt x="41308" y="14347"/>
                  </a:moveTo>
                  <a:lnTo>
                    <a:pt x="40944" y="14469"/>
                  </a:lnTo>
                  <a:cubicBezTo>
                    <a:pt x="41065" y="14833"/>
                    <a:pt x="41156" y="15198"/>
                    <a:pt x="41278" y="15563"/>
                  </a:cubicBezTo>
                  <a:lnTo>
                    <a:pt x="41643" y="15441"/>
                  </a:lnTo>
                  <a:cubicBezTo>
                    <a:pt x="41521" y="15107"/>
                    <a:pt x="41430" y="14712"/>
                    <a:pt x="41308" y="14347"/>
                  </a:cubicBezTo>
                  <a:close/>
                  <a:moveTo>
                    <a:pt x="730" y="15563"/>
                  </a:moveTo>
                  <a:cubicBezTo>
                    <a:pt x="639" y="15928"/>
                    <a:pt x="548" y="16323"/>
                    <a:pt x="456" y="16688"/>
                  </a:cubicBezTo>
                  <a:lnTo>
                    <a:pt x="852" y="16779"/>
                  </a:lnTo>
                  <a:cubicBezTo>
                    <a:pt x="912" y="16414"/>
                    <a:pt x="1004" y="16049"/>
                    <a:pt x="1095" y="15684"/>
                  </a:cubicBezTo>
                  <a:lnTo>
                    <a:pt x="730" y="15563"/>
                  </a:lnTo>
                  <a:close/>
                  <a:moveTo>
                    <a:pt x="41916" y="16566"/>
                  </a:moveTo>
                  <a:lnTo>
                    <a:pt x="41551" y="16657"/>
                  </a:lnTo>
                  <a:cubicBezTo>
                    <a:pt x="41612" y="17022"/>
                    <a:pt x="41703" y="17387"/>
                    <a:pt x="41764" y="17751"/>
                  </a:cubicBezTo>
                  <a:lnTo>
                    <a:pt x="42129" y="17691"/>
                  </a:lnTo>
                  <a:cubicBezTo>
                    <a:pt x="42068" y="17326"/>
                    <a:pt x="42007" y="16931"/>
                    <a:pt x="41916" y="16566"/>
                  </a:cubicBezTo>
                  <a:close/>
                  <a:moveTo>
                    <a:pt x="274" y="17812"/>
                  </a:moveTo>
                  <a:cubicBezTo>
                    <a:pt x="213" y="18207"/>
                    <a:pt x="152" y="18572"/>
                    <a:pt x="122" y="18967"/>
                  </a:cubicBezTo>
                  <a:lnTo>
                    <a:pt x="487" y="18998"/>
                  </a:lnTo>
                  <a:cubicBezTo>
                    <a:pt x="517" y="18633"/>
                    <a:pt x="578" y="18268"/>
                    <a:pt x="639" y="17873"/>
                  </a:cubicBezTo>
                  <a:lnTo>
                    <a:pt x="274" y="17812"/>
                  </a:lnTo>
                  <a:close/>
                  <a:moveTo>
                    <a:pt x="42281" y="18815"/>
                  </a:moveTo>
                  <a:lnTo>
                    <a:pt x="41916" y="18876"/>
                  </a:lnTo>
                  <a:cubicBezTo>
                    <a:pt x="41947" y="19241"/>
                    <a:pt x="41977" y="19636"/>
                    <a:pt x="42007" y="20001"/>
                  </a:cubicBezTo>
                  <a:lnTo>
                    <a:pt x="42402" y="19970"/>
                  </a:lnTo>
                  <a:cubicBezTo>
                    <a:pt x="42372" y="19606"/>
                    <a:pt x="42342" y="19210"/>
                    <a:pt x="42281" y="18815"/>
                  </a:cubicBezTo>
                  <a:close/>
                  <a:moveTo>
                    <a:pt x="0" y="20092"/>
                  </a:moveTo>
                  <a:cubicBezTo>
                    <a:pt x="0" y="20457"/>
                    <a:pt x="0" y="20852"/>
                    <a:pt x="0" y="21216"/>
                  </a:cubicBezTo>
                  <a:lnTo>
                    <a:pt x="0" y="21247"/>
                  </a:lnTo>
                  <a:lnTo>
                    <a:pt x="365" y="21247"/>
                  </a:lnTo>
                  <a:lnTo>
                    <a:pt x="365" y="21216"/>
                  </a:lnTo>
                  <a:cubicBezTo>
                    <a:pt x="365" y="20852"/>
                    <a:pt x="365" y="20487"/>
                    <a:pt x="396" y="20122"/>
                  </a:cubicBezTo>
                  <a:lnTo>
                    <a:pt x="0" y="20092"/>
                  </a:lnTo>
                  <a:close/>
                  <a:moveTo>
                    <a:pt x="42038" y="21125"/>
                  </a:moveTo>
                  <a:lnTo>
                    <a:pt x="42038" y="21216"/>
                  </a:lnTo>
                  <a:cubicBezTo>
                    <a:pt x="42038" y="21581"/>
                    <a:pt x="42038" y="21976"/>
                    <a:pt x="42007" y="22341"/>
                  </a:cubicBezTo>
                  <a:lnTo>
                    <a:pt x="42402" y="22371"/>
                  </a:lnTo>
                  <a:cubicBezTo>
                    <a:pt x="42402" y="21976"/>
                    <a:pt x="42433" y="21581"/>
                    <a:pt x="42433" y="21216"/>
                  </a:cubicBezTo>
                  <a:lnTo>
                    <a:pt x="42433" y="21125"/>
                  </a:lnTo>
                  <a:close/>
                  <a:moveTo>
                    <a:pt x="396" y="22371"/>
                  </a:moveTo>
                  <a:lnTo>
                    <a:pt x="31" y="22402"/>
                  </a:lnTo>
                  <a:cubicBezTo>
                    <a:pt x="31" y="22767"/>
                    <a:pt x="61" y="23162"/>
                    <a:pt x="122" y="23557"/>
                  </a:cubicBezTo>
                  <a:lnTo>
                    <a:pt x="487" y="23496"/>
                  </a:lnTo>
                  <a:cubicBezTo>
                    <a:pt x="456" y="23131"/>
                    <a:pt x="426" y="22767"/>
                    <a:pt x="396" y="22371"/>
                  </a:cubicBezTo>
                  <a:close/>
                  <a:moveTo>
                    <a:pt x="41916" y="23466"/>
                  </a:moveTo>
                  <a:cubicBezTo>
                    <a:pt x="41886" y="23830"/>
                    <a:pt x="41825" y="24195"/>
                    <a:pt x="41764" y="24590"/>
                  </a:cubicBezTo>
                  <a:lnTo>
                    <a:pt x="42159" y="24651"/>
                  </a:lnTo>
                  <a:cubicBezTo>
                    <a:pt x="42220" y="24256"/>
                    <a:pt x="42251" y="23891"/>
                    <a:pt x="42311" y="23496"/>
                  </a:cubicBezTo>
                  <a:lnTo>
                    <a:pt x="41916" y="23466"/>
                  </a:lnTo>
                  <a:close/>
                  <a:moveTo>
                    <a:pt x="639" y="24621"/>
                  </a:moveTo>
                  <a:lnTo>
                    <a:pt x="274" y="24682"/>
                  </a:lnTo>
                  <a:cubicBezTo>
                    <a:pt x="335" y="25046"/>
                    <a:pt x="396" y="25441"/>
                    <a:pt x="487" y="25806"/>
                  </a:cubicBezTo>
                  <a:lnTo>
                    <a:pt x="852" y="25745"/>
                  </a:lnTo>
                  <a:cubicBezTo>
                    <a:pt x="791" y="25350"/>
                    <a:pt x="700" y="24986"/>
                    <a:pt x="639" y="24621"/>
                  </a:cubicBezTo>
                  <a:close/>
                  <a:moveTo>
                    <a:pt x="41551" y="25685"/>
                  </a:moveTo>
                  <a:cubicBezTo>
                    <a:pt x="41491" y="26049"/>
                    <a:pt x="41399" y="26414"/>
                    <a:pt x="41278" y="26779"/>
                  </a:cubicBezTo>
                  <a:lnTo>
                    <a:pt x="41673" y="26870"/>
                  </a:lnTo>
                  <a:cubicBezTo>
                    <a:pt x="41764" y="26505"/>
                    <a:pt x="41855" y="26141"/>
                    <a:pt x="41947" y="25776"/>
                  </a:cubicBezTo>
                  <a:lnTo>
                    <a:pt x="41551" y="25685"/>
                  </a:lnTo>
                  <a:close/>
                  <a:moveTo>
                    <a:pt x="1125" y="26809"/>
                  </a:moveTo>
                  <a:lnTo>
                    <a:pt x="760" y="26931"/>
                  </a:lnTo>
                  <a:cubicBezTo>
                    <a:pt x="882" y="27296"/>
                    <a:pt x="973" y="27660"/>
                    <a:pt x="1095" y="28025"/>
                  </a:cubicBezTo>
                  <a:lnTo>
                    <a:pt x="1459" y="27903"/>
                  </a:lnTo>
                  <a:cubicBezTo>
                    <a:pt x="1338" y="27539"/>
                    <a:pt x="1247" y="27174"/>
                    <a:pt x="1125" y="26809"/>
                  </a:cubicBezTo>
                  <a:close/>
                  <a:moveTo>
                    <a:pt x="40974" y="27873"/>
                  </a:moveTo>
                  <a:cubicBezTo>
                    <a:pt x="40852" y="28207"/>
                    <a:pt x="40700" y="28572"/>
                    <a:pt x="40579" y="28907"/>
                  </a:cubicBezTo>
                  <a:lnTo>
                    <a:pt x="40913" y="29059"/>
                  </a:lnTo>
                  <a:cubicBezTo>
                    <a:pt x="41065" y="28694"/>
                    <a:pt x="41217" y="28329"/>
                    <a:pt x="41339" y="27995"/>
                  </a:cubicBezTo>
                  <a:lnTo>
                    <a:pt x="40974" y="27873"/>
                  </a:lnTo>
                  <a:close/>
                  <a:moveTo>
                    <a:pt x="1855" y="28967"/>
                  </a:moveTo>
                  <a:lnTo>
                    <a:pt x="1490" y="29089"/>
                  </a:lnTo>
                  <a:cubicBezTo>
                    <a:pt x="1642" y="29454"/>
                    <a:pt x="1794" y="29818"/>
                    <a:pt x="1946" y="30153"/>
                  </a:cubicBezTo>
                  <a:lnTo>
                    <a:pt x="2311" y="30001"/>
                  </a:lnTo>
                  <a:cubicBezTo>
                    <a:pt x="2159" y="29636"/>
                    <a:pt x="2007" y="29302"/>
                    <a:pt x="1855" y="28967"/>
                  </a:cubicBezTo>
                  <a:close/>
                  <a:moveTo>
                    <a:pt x="40123" y="29970"/>
                  </a:moveTo>
                  <a:cubicBezTo>
                    <a:pt x="39971" y="30305"/>
                    <a:pt x="39788" y="30639"/>
                    <a:pt x="39606" y="30973"/>
                  </a:cubicBezTo>
                  <a:lnTo>
                    <a:pt x="39940" y="31156"/>
                  </a:lnTo>
                  <a:cubicBezTo>
                    <a:pt x="40153" y="30821"/>
                    <a:pt x="40305" y="30457"/>
                    <a:pt x="40457" y="30122"/>
                  </a:cubicBezTo>
                  <a:lnTo>
                    <a:pt x="40123" y="29970"/>
                  </a:lnTo>
                  <a:close/>
                  <a:moveTo>
                    <a:pt x="2797" y="31004"/>
                  </a:moveTo>
                  <a:lnTo>
                    <a:pt x="2463" y="31186"/>
                  </a:lnTo>
                  <a:cubicBezTo>
                    <a:pt x="2645" y="31521"/>
                    <a:pt x="2827" y="31855"/>
                    <a:pt x="3040" y="32189"/>
                  </a:cubicBezTo>
                  <a:lnTo>
                    <a:pt x="3344" y="31977"/>
                  </a:lnTo>
                  <a:cubicBezTo>
                    <a:pt x="3162" y="31673"/>
                    <a:pt x="2979" y="31338"/>
                    <a:pt x="2797" y="31004"/>
                  </a:cubicBezTo>
                  <a:close/>
                  <a:moveTo>
                    <a:pt x="39059" y="31946"/>
                  </a:moveTo>
                  <a:cubicBezTo>
                    <a:pt x="38877" y="32280"/>
                    <a:pt x="38664" y="32584"/>
                    <a:pt x="38451" y="32919"/>
                  </a:cubicBezTo>
                  <a:lnTo>
                    <a:pt x="38755" y="33132"/>
                  </a:lnTo>
                  <a:cubicBezTo>
                    <a:pt x="38998" y="32797"/>
                    <a:pt x="39181" y="32463"/>
                    <a:pt x="39393" y="32159"/>
                  </a:cubicBezTo>
                  <a:lnTo>
                    <a:pt x="39059" y="31946"/>
                  </a:lnTo>
                  <a:close/>
                  <a:moveTo>
                    <a:pt x="3982" y="32919"/>
                  </a:moveTo>
                  <a:lnTo>
                    <a:pt x="3648" y="33132"/>
                  </a:lnTo>
                  <a:cubicBezTo>
                    <a:pt x="3861" y="33466"/>
                    <a:pt x="4104" y="33770"/>
                    <a:pt x="4317" y="34074"/>
                  </a:cubicBezTo>
                  <a:lnTo>
                    <a:pt x="4621" y="33831"/>
                  </a:lnTo>
                  <a:cubicBezTo>
                    <a:pt x="4408" y="33557"/>
                    <a:pt x="4195" y="33253"/>
                    <a:pt x="3982" y="32919"/>
                  </a:cubicBezTo>
                  <a:close/>
                  <a:moveTo>
                    <a:pt x="37813" y="33831"/>
                  </a:moveTo>
                  <a:cubicBezTo>
                    <a:pt x="37570" y="34104"/>
                    <a:pt x="37326" y="34408"/>
                    <a:pt x="37083" y="34712"/>
                  </a:cubicBezTo>
                  <a:lnTo>
                    <a:pt x="37387" y="34955"/>
                  </a:lnTo>
                  <a:cubicBezTo>
                    <a:pt x="37630" y="34651"/>
                    <a:pt x="37874" y="34347"/>
                    <a:pt x="38086" y="34043"/>
                  </a:cubicBezTo>
                  <a:lnTo>
                    <a:pt x="37813" y="33831"/>
                  </a:lnTo>
                  <a:close/>
                  <a:moveTo>
                    <a:pt x="5350" y="34712"/>
                  </a:moveTo>
                  <a:lnTo>
                    <a:pt x="5046" y="34955"/>
                  </a:lnTo>
                  <a:cubicBezTo>
                    <a:pt x="5289" y="35259"/>
                    <a:pt x="5563" y="35533"/>
                    <a:pt x="5806" y="35806"/>
                  </a:cubicBezTo>
                  <a:lnTo>
                    <a:pt x="6080" y="35563"/>
                  </a:lnTo>
                  <a:cubicBezTo>
                    <a:pt x="5836" y="35290"/>
                    <a:pt x="5593" y="35016"/>
                    <a:pt x="5350" y="34712"/>
                  </a:cubicBezTo>
                  <a:close/>
                  <a:moveTo>
                    <a:pt x="36323" y="35533"/>
                  </a:moveTo>
                  <a:cubicBezTo>
                    <a:pt x="36080" y="35806"/>
                    <a:pt x="35807" y="36080"/>
                    <a:pt x="35533" y="36323"/>
                  </a:cubicBezTo>
                  <a:lnTo>
                    <a:pt x="35807" y="36627"/>
                  </a:lnTo>
                  <a:cubicBezTo>
                    <a:pt x="36080" y="36353"/>
                    <a:pt x="36354" y="36080"/>
                    <a:pt x="36627" y="35806"/>
                  </a:cubicBezTo>
                  <a:lnTo>
                    <a:pt x="36323" y="35533"/>
                  </a:lnTo>
                  <a:close/>
                  <a:moveTo>
                    <a:pt x="6900" y="36353"/>
                  </a:moveTo>
                  <a:lnTo>
                    <a:pt x="6627" y="36627"/>
                  </a:lnTo>
                  <a:cubicBezTo>
                    <a:pt x="6900" y="36901"/>
                    <a:pt x="7204" y="37144"/>
                    <a:pt x="7478" y="37387"/>
                  </a:cubicBezTo>
                  <a:lnTo>
                    <a:pt x="7721" y="37113"/>
                  </a:lnTo>
                  <a:cubicBezTo>
                    <a:pt x="7447" y="36870"/>
                    <a:pt x="7174" y="36597"/>
                    <a:pt x="6900" y="36353"/>
                  </a:cubicBezTo>
                  <a:close/>
                  <a:moveTo>
                    <a:pt x="34682" y="37083"/>
                  </a:moveTo>
                  <a:cubicBezTo>
                    <a:pt x="34408" y="37326"/>
                    <a:pt x="34104" y="37569"/>
                    <a:pt x="33831" y="37782"/>
                  </a:cubicBezTo>
                  <a:lnTo>
                    <a:pt x="34044" y="38086"/>
                  </a:lnTo>
                  <a:cubicBezTo>
                    <a:pt x="34348" y="37873"/>
                    <a:pt x="34652" y="37630"/>
                    <a:pt x="34956" y="37387"/>
                  </a:cubicBezTo>
                  <a:lnTo>
                    <a:pt x="34682" y="37083"/>
                  </a:lnTo>
                  <a:close/>
                  <a:moveTo>
                    <a:pt x="8602" y="37812"/>
                  </a:moveTo>
                  <a:lnTo>
                    <a:pt x="8390" y="38116"/>
                  </a:lnTo>
                  <a:cubicBezTo>
                    <a:pt x="8694" y="38360"/>
                    <a:pt x="8998" y="38572"/>
                    <a:pt x="9302" y="38785"/>
                  </a:cubicBezTo>
                  <a:lnTo>
                    <a:pt x="9514" y="38481"/>
                  </a:lnTo>
                  <a:cubicBezTo>
                    <a:pt x="9210" y="38268"/>
                    <a:pt x="8906" y="38025"/>
                    <a:pt x="8602" y="37812"/>
                  </a:cubicBezTo>
                  <a:close/>
                  <a:moveTo>
                    <a:pt x="32919" y="38451"/>
                  </a:moveTo>
                  <a:cubicBezTo>
                    <a:pt x="32585" y="38664"/>
                    <a:pt x="32281" y="38876"/>
                    <a:pt x="31946" y="39059"/>
                  </a:cubicBezTo>
                  <a:lnTo>
                    <a:pt x="32159" y="39393"/>
                  </a:lnTo>
                  <a:cubicBezTo>
                    <a:pt x="32493" y="39180"/>
                    <a:pt x="32797" y="38998"/>
                    <a:pt x="33101" y="38785"/>
                  </a:cubicBezTo>
                  <a:lnTo>
                    <a:pt x="32919" y="38451"/>
                  </a:lnTo>
                  <a:close/>
                  <a:moveTo>
                    <a:pt x="10487" y="39089"/>
                  </a:moveTo>
                  <a:lnTo>
                    <a:pt x="10274" y="39393"/>
                  </a:lnTo>
                  <a:cubicBezTo>
                    <a:pt x="10609" y="39606"/>
                    <a:pt x="10943" y="39788"/>
                    <a:pt x="11277" y="39971"/>
                  </a:cubicBezTo>
                  <a:lnTo>
                    <a:pt x="11460" y="39636"/>
                  </a:lnTo>
                  <a:cubicBezTo>
                    <a:pt x="11125" y="39454"/>
                    <a:pt x="10791" y="39271"/>
                    <a:pt x="10487" y="39089"/>
                  </a:cubicBezTo>
                  <a:close/>
                  <a:moveTo>
                    <a:pt x="30974" y="39606"/>
                  </a:moveTo>
                  <a:cubicBezTo>
                    <a:pt x="30639" y="39788"/>
                    <a:pt x="30305" y="39971"/>
                    <a:pt x="29971" y="40123"/>
                  </a:cubicBezTo>
                  <a:lnTo>
                    <a:pt x="30123" y="40457"/>
                  </a:lnTo>
                  <a:cubicBezTo>
                    <a:pt x="30487" y="40305"/>
                    <a:pt x="30822" y="40123"/>
                    <a:pt x="31156" y="39940"/>
                  </a:cubicBezTo>
                  <a:lnTo>
                    <a:pt x="30974" y="39606"/>
                  </a:lnTo>
                  <a:close/>
                  <a:moveTo>
                    <a:pt x="12463" y="40153"/>
                  </a:moveTo>
                  <a:lnTo>
                    <a:pt x="12311" y="40487"/>
                  </a:lnTo>
                  <a:cubicBezTo>
                    <a:pt x="12676" y="40639"/>
                    <a:pt x="13010" y="40791"/>
                    <a:pt x="13375" y="40943"/>
                  </a:cubicBezTo>
                  <a:lnTo>
                    <a:pt x="13527" y="40578"/>
                  </a:lnTo>
                  <a:cubicBezTo>
                    <a:pt x="13162" y="40457"/>
                    <a:pt x="12827" y="40305"/>
                    <a:pt x="12463" y="40153"/>
                  </a:cubicBezTo>
                  <a:close/>
                  <a:moveTo>
                    <a:pt x="28937" y="40578"/>
                  </a:moveTo>
                  <a:cubicBezTo>
                    <a:pt x="28603" y="40700"/>
                    <a:pt x="28238" y="40822"/>
                    <a:pt x="27873" y="40943"/>
                  </a:cubicBezTo>
                  <a:lnTo>
                    <a:pt x="27995" y="41308"/>
                  </a:lnTo>
                  <a:cubicBezTo>
                    <a:pt x="28360" y="41186"/>
                    <a:pt x="28724" y="41065"/>
                    <a:pt x="29089" y="40913"/>
                  </a:cubicBezTo>
                  <a:lnTo>
                    <a:pt x="28937" y="40578"/>
                  </a:lnTo>
                  <a:close/>
                  <a:moveTo>
                    <a:pt x="14590" y="40974"/>
                  </a:moveTo>
                  <a:lnTo>
                    <a:pt x="14469" y="41338"/>
                  </a:lnTo>
                  <a:cubicBezTo>
                    <a:pt x="14803" y="41460"/>
                    <a:pt x="15198" y="41551"/>
                    <a:pt x="15563" y="41673"/>
                  </a:cubicBezTo>
                  <a:lnTo>
                    <a:pt x="15654" y="41308"/>
                  </a:lnTo>
                  <a:cubicBezTo>
                    <a:pt x="15290" y="41217"/>
                    <a:pt x="14925" y="41095"/>
                    <a:pt x="14590" y="40974"/>
                  </a:cubicBezTo>
                  <a:close/>
                  <a:moveTo>
                    <a:pt x="26810" y="41278"/>
                  </a:moveTo>
                  <a:cubicBezTo>
                    <a:pt x="26445" y="41399"/>
                    <a:pt x="26080" y="41490"/>
                    <a:pt x="25715" y="41551"/>
                  </a:cubicBezTo>
                  <a:lnTo>
                    <a:pt x="25776" y="41946"/>
                  </a:lnTo>
                  <a:cubicBezTo>
                    <a:pt x="26171" y="41855"/>
                    <a:pt x="26536" y="41764"/>
                    <a:pt x="26901" y="41642"/>
                  </a:cubicBezTo>
                  <a:lnTo>
                    <a:pt x="26810" y="41278"/>
                  </a:lnTo>
                  <a:close/>
                  <a:moveTo>
                    <a:pt x="16749" y="41582"/>
                  </a:moveTo>
                  <a:lnTo>
                    <a:pt x="16657" y="41946"/>
                  </a:lnTo>
                  <a:cubicBezTo>
                    <a:pt x="17052" y="42037"/>
                    <a:pt x="17417" y="42098"/>
                    <a:pt x="17782" y="42159"/>
                  </a:cubicBezTo>
                  <a:lnTo>
                    <a:pt x="17843" y="41794"/>
                  </a:lnTo>
                  <a:cubicBezTo>
                    <a:pt x="17478" y="41733"/>
                    <a:pt x="17113" y="41642"/>
                    <a:pt x="16749" y="41582"/>
                  </a:cubicBezTo>
                  <a:close/>
                  <a:moveTo>
                    <a:pt x="24591" y="41764"/>
                  </a:moveTo>
                  <a:cubicBezTo>
                    <a:pt x="24226" y="41825"/>
                    <a:pt x="23861" y="41885"/>
                    <a:pt x="23466" y="41916"/>
                  </a:cubicBezTo>
                  <a:lnTo>
                    <a:pt x="23527" y="42311"/>
                  </a:lnTo>
                  <a:cubicBezTo>
                    <a:pt x="23892" y="42250"/>
                    <a:pt x="24287" y="42220"/>
                    <a:pt x="24651" y="42159"/>
                  </a:cubicBezTo>
                  <a:lnTo>
                    <a:pt x="24591" y="41764"/>
                  </a:lnTo>
                  <a:close/>
                  <a:moveTo>
                    <a:pt x="18967" y="41946"/>
                  </a:moveTo>
                  <a:lnTo>
                    <a:pt x="18937" y="42311"/>
                  </a:lnTo>
                  <a:cubicBezTo>
                    <a:pt x="19302" y="42341"/>
                    <a:pt x="19697" y="42372"/>
                    <a:pt x="20092" y="42402"/>
                  </a:cubicBezTo>
                  <a:lnTo>
                    <a:pt x="20092" y="42007"/>
                  </a:lnTo>
                  <a:cubicBezTo>
                    <a:pt x="19727" y="42007"/>
                    <a:pt x="19363" y="41977"/>
                    <a:pt x="18967" y="41946"/>
                  </a:cubicBezTo>
                  <a:close/>
                  <a:moveTo>
                    <a:pt x="22372" y="42007"/>
                  </a:moveTo>
                  <a:cubicBezTo>
                    <a:pt x="21977" y="42037"/>
                    <a:pt x="21612" y="42037"/>
                    <a:pt x="21217" y="42037"/>
                  </a:cubicBezTo>
                  <a:lnTo>
                    <a:pt x="21217" y="42433"/>
                  </a:lnTo>
                  <a:cubicBezTo>
                    <a:pt x="21612" y="42433"/>
                    <a:pt x="22007" y="42433"/>
                    <a:pt x="22372" y="42402"/>
                  </a:cubicBezTo>
                  <a:lnTo>
                    <a:pt x="22372" y="42007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74" name="Google Shape;674;p40"/>
          <p:cNvSpPr/>
          <p:nvPr/>
        </p:nvSpPr>
        <p:spPr>
          <a:xfrm>
            <a:off x="5893375" y="-821375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700"/>
              <a:buFont typeface="Quicksand"/>
              <a:buNone/>
              <a:defRPr b="1" sz="27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Quicksand"/>
              <a:buNone/>
              <a:defRPr b="1" sz="28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Comfortaa"/>
              <a:buChar char="●"/>
              <a:defRPr sz="18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●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○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Comfortaa"/>
              <a:buChar char="■"/>
              <a:defRPr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KQVx_kw3e4kC3zG87tWTSJ_37ysKNJ5k/view" TargetMode="External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drive.google.com/file/d/1iXdJxiEpg7Q0BFpXkiyp-Wiofquskdw4/view" TargetMode="External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rive.google.com/file/d/121whttps://drive.google.com/file/d/121wenf46HqNhuLS4UHdo7MxFYAh8MdYU/view?usp=drive_linkenf46HqNhuLS4UHdo7MxFYAh8MdYU/view?usp=drive_link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projectpeace@vcu.edu" TargetMode="External"/><Relationship Id="rId4" Type="http://schemas.openxmlformats.org/officeDocument/2006/relationships/hyperlink" Target="mailto:taylorml9@vcu.edu" TargetMode="External"/><Relationship Id="rId5" Type="http://schemas.openxmlformats.org/officeDocument/2006/relationships/hyperlink" Target="https://partnership.vcu.edu/programs/community-living/project-peace-community-collaborations-for-employmen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1"/>
          <p:cNvSpPr/>
          <p:nvPr/>
        </p:nvSpPr>
        <p:spPr>
          <a:xfrm>
            <a:off x="713225" y="3958000"/>
            <a:ext cx="2326500" cy="1219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0" name="Google Shape;680;p41"/>
          <p:cNvSpPr/>
          <p:nvPr/>
        </p:nvSpPr>
        <p:spPr>
          <a:xfrm>
            <a:off x="2752575" y="3518400"/>
            <a:ext cx="3638700" cy="1233600"/>
          </a:xfrm>
          <a:prstGeom prst="roundRect">
            <a:avLst>
              <a:gd fmla="val 30772" name="adj"/>
            </a:avLst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41"/>
          <p:cNvSpPr txBox="1"/>
          <p:nvPr>
            <p:ph type="ctrTitle"/>
          </p:nvPr>
        </p:nvSpPr>
        <p:spPr>
          <a:xfrm>
            <a:off x="1521225" y="1128125"/>
            <a:ext cx="6101700" cy="2308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00"/>
              <a:t>Using Art and Technology to Leverage Work-Based Learning Experiences for Students with Disabilities</a:t>
            </a:r>
            <a:endParaRPr sz="3700"/>
          </a:p>
        </p:txBody>
      </p:sp>
      <p:sp>
        <p:nvSpPr>
          <p:cNvPr id="682" name="Google Shape;682;p41"/>
          <p:cNvSpPr txBox="1"/>
          <p:nvPr>
            <p:ph idx="1" type="subTitle"/>
          </p:nvPr>
        </p:nvSpPr>
        <p:spPr>
          <a:xfrm>
            <a:off x="2905125" y="3785988"/>
            <a:ext cx="3333600" cy="69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Molly L. Taylor, LaNeka Brown, Tammy Sellers, Amanda Dailey, Seb Prohn, &amp; Richard Chapman</a:t>
            </a:r>
            <a:endParaRPr sz="1700"/>
          </a:p>
        </p:txBody>
      </p:sp>
      <p:grpSp>
        <p:nvGrpSpPr>
          <p:cNvPr id="683" name="Google Shape;683;p41"/>
          <p:cNvGrpSpPr/>
          <p:nvPr/>
        </p:nvGrpSpPr>
        <p:grpSpPr>
          <a:xfrm rot="-814076">
            <a:off x="7236293" y="3526528"/>
            <a:ext cx="898207" cy="1107209"/>
            <a:chOff x="5146975" y="1577638"/>
            <a:chExt cx="898200" cy="1107200"/>
          </a:xfrm>
        </p:grpSpPr>
        <p:sp>
          <p:nvSpPr>
            <p:cNvPr id="684" name="Google Shape;684;p41"/>
            <p:cNvSpPr/>
            <p:nvPr/>
          </p:nvSpPr>
          <p:spPr>
            <a:xfrm>
              <a:off x="5146975" y="1804463"/>
              <a:ext cx="898200" cy="880375"/>
            </a:xfrm>
            <a:custGeom>
              <a:rect b="b" l="l" r="r" t="t"/>
              <a:pathLst>
                <a:path extrusionOk="0" h="35215" w="35928">
                  <a:moveTo>
                    <a:pt x="17964" y="1"/>
                  </a:moveTo>
                  <a:cubicBezTo>
                    <a:pt x="17364" y="1"/>
                    <a:pt x="16763" y="168"/>
                    <a:pt x="16231" y="502"/>
                  </a:cubicBezTo>
                  <a:lnTo>
                    <a:pt x="1550" y="9651"/>
                  </a:lnTo>
                  <a:cubicBezTo>
                    <a:pt x="578" y="10229"/>
                    <a:pt x="0" y="11293"/>
                    <a:pt x="0" y="12417"/>
                  </a:cubicBezTo>
                  <a:lnTo>
                    <a:pt x="0" y="31962"/>
                  </a:lnTo>
                  <a:cubicBezTo>
                    <a:pt x="0" y="33755"/>
                    <a:pt x="1459" y="35214"/>
                    <a:pt x="3252" y="35214"/>
                  </a:cubicBezTo>
                  <a:lnTo>
                    <a:pt x="32675" y="35214"/>
                  </a:lnTo>
                  <a:cubicBezTo>
                    <a:pt x="34469" y="35214"/>
                    <a:pt x="35928" y="33755"/>
                    <a:pt x="35928" y="31962"/>
                  </a:cubicBezTo>
                  <a:lnTo>
                    <a:pt x="35928" y="12417"/>
                  </a:lnTo>
                  <a:cubicBezTo>
                    <a:pt x="35928" y="11293"/>
                    <a:pt x="35350" y="10229"/>
                    <a:pt x="34378" y="9651"/>
                  </a:cubicBezTo>
                  <a:lnTo>
                    <a:pt x="19696" y="502"/>
                  </a:lnTo>
                  <a:cubicBezTo>
                    <a:pt x="19165" y="168"/>
                    <a:pt x="18564" y="1"/>
                    <a:pt x="17964" y="1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41"/>
            <p:cNvSpPr/>
            <p:nvPr/>
          </p:nvSpPr>
          <p:spPr>
            <a:xfrm>
              <a:off x="5246500" y="1577638"/>
              <a:ext cx="699125" cy="769050"/>
            </a:xfrm>
            <a:custGeom>
              <a:rect b="b" l="l" r="r" t="t"/>
              <a:pathLst>
                <a:path extrusionOk="0" h="30762" w="27965">
                  <a:moveTo>
                    <a:pt x="1" y="1"/>
                  </a:moveTo>
                  <a:lnTo>
                    <a:pt x="1" y="20943"/>
                  </a:lnTo>
                  <a:lnTo>
                    <a:pt x="13983" y="30761"/>
                  </a:lnTo>
                  <a:lnTo>
                    <a:pt x="27965" y="20943"/>
                  </a:lnTo>
                  <a:lnTo>
                    <a:pt x="27965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41"/>
            <p:cNvSpPr/>
            <p:nvPr/>
          </p:nvSpPr>
          <p:spPr>
            <a:xfrm>
              <a:off x="5216125" y="2342838"/>
              <a:ext cx="779675" cy="279675"/>
            </a:xfrm>
            <a:custGeom>
              <a:rect b="b" l="l" r="r" t="t"/>
              <a:pathLst>
                <a:path extrusionOk="0" h="11187" w="31187">
                  <a:moveTo>
                    <a:pt x="15296" y="0"/>
                  </a:moveTo>
                  <a:cubicBezTo>
                    <a:pt x="14333" y="0"/>
                    <a:pt x="13369" y="274"/>
                    <a:pt x="12493" y="822"/>
                  </a:cubicBezTo>
                  <a:lnTo>
                    <a:pt x="0" y="10944"/>
                  </a:lnTo>
                  <a:lnTo>
                    <a:pt x="182" y="11187"/>
                  </a:lnTo>
                  <a:lnTo>
                    <a:pt x="12645" y="1035"/>
                  </a:lnTo>
                  <a:cubicBezTo>
                    <a:pt x="13469" y="537"/>
                    <a:pt x="14374" y="286"/>
                    <a:pt x="15276" y="286"/>
                  </a:cubicBezTo>
                  <a:cubicBezTo>
                    <a:pt x="16136" y="286"/>
                    <a:pt x="16995" y="514"/>
                    <a:pt x="17782" y="974"/>
                  </a:cubicBezTo>
                  <a:lnTo>
                    <a:pt x="31034" y="11187"/>
                  </a:lnTo>
                  <a:lnTo>
                    <a:pt x="31186" y="10944"/>
                  </a:lnTo>
                  <a:lnTo>
                    <a:pt x="17934" y="731"/>
                  </a:lnTo>
                  <a:cubicBezTo>
                    <a:pt x="17107" y="244"/>
                    <a:pt x="16203" y="0"/>
                    <a:pt x="152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41"/>
            <p:cNvSpPr/>
            <p:nvPr/>
          </p:nvSpPr>
          <p:spPr>
            <a:xfrm>
              <a:off x="5417475" y="1687063"/>
              <a:ext cx="357950" cy="6875"/>
            </a:xfrm>
            <a:custGeom>
              <a:rect b="b" l="l" r="r" t="t"/>
              <a:pathLst>
                <a:path extrusionOk="0" h="275" w="14318">
                  <a:moveTo>
                    <a:pt x="1" y="1"/>
                  </a:moveTo>
                  <a:lnTo>
                    <a:pt x="1" y="274"/>
                  </a:lnTo>
                  <a:lnTo>
                    <a:pt x="14317" y="274"/>
                  </a:lnTo>
                  <a:lnTo>
                    <a:pt x="1431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41"/>
            <p:cNvSpPr/>
            <p:nvPr/>
          </p:nvSpPr>
          <p:spPr>
            <a:xfrm>
              <a:off x="5351375" y="1824613"/>
              <a:ext cx="489400" cy="7625"/>
            </a:xfrm>
            <a:custGeom>
              <a:rect b="b" l="l" r="r" t="t"/>
              <a:pathLst>
                <a:path extrusionOk="0" h="305" w="19576">
                  <a:moveTo>
                    <a:pt x="0" y="0"/>
                  </a:moveTo>
                  <a:lnTo>
                    <a:pt x="0" y="304"/>
                  </a:lnTo>
                  <a:lnTo>
                    <a:pt x="19575" y="30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41"/>
            <p:cNvSpPr/>
            <p:nvPr/>
          </p:nvSpPr>
          <p:spPr>
            <a:xfrm>
              <a:off x="5351375" y="1927188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41"/>
            <p:cNvSpPr/>
            <p:nvPr/>
          </p:nvSpPr>
          <p:spPr>
            <a:xfrm>
              <a:off x="5351375" y="2029788"/>
              <a:ext cx="489400" cy="6850"/>
            </a:xfrm>
            <a:custGeom>
              <a:rect b="b" l="l" r="r" t="t"/>
              <a:pathLst>
                <a:path extrusionOk="0" h="274" w="19576">
                  <a:moveTo>
                    <a:pt x="0" y="0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41"/>
            <p:cNvSpPr/>
            <p:nvPr/>
          </p:nvSpPr>
          <p:spPr>
            <a:xfrm>
              <a:off x="5351375" y="2132363"/>
              <a:ext cx="489400" cy="6875"/>
            </a:xfrm>
            <a:custGeom>
              <a:rect b="b" l="l" r="r" t="t"/>
              <a:pathLst>
                <a:path extrusionOk="0" h="275" w="19576">
                  <a:moveTo>
                    <a:pt x="0" y="1"/>
                  </a:moveTo>
                  <a:lnTo>
                    <a:pt x="0" y="274"/>
                  </a:lnTo>
                  <a:lnTo>
                    <a:pt x="19575" y="274"/>
                  </a:lnTo>
                  <a:lnTo>
                    <a:pt x="1957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41"/>
            <p:cNvSpPr/>
            <p:nvPr/>
          </p:nvSpPr>
          <p:spPr>
            <a:xfrm>
              <a:off x="5450925" y="2234938"/>
              <a:ext cx="291050" cy="6875"/>
            </a:xfrm>
            <a:custGeom>
              <a:rect b="b" l="l" r="r" t="t"/>
              <a:pathLst>
                <a:path extrusionOk="0" h="275" w="11642">
                  <a:moveTo>
                    <a:pt x="0" y="1"/>
                  </a:moveTo>
                  <a:lnTo>
                    <a:pt x="0" y="275"/>
                  </a:lnTo>
                  <a:lnTo>
                    <a:pt x="11642" y="275"/>
                  </a:lnTo>
                  <a:lnTo>
                    <a:pt x="11642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3" name="Google Shape;693;p41"/>
          <p:cNvGrpSpPr/>
          <p:nvPr/>
        </p:nvGrpSpPr>
        <p:grpSpPr>
          <a:xfrm>
            <a:off x="7572340" y="2404875"/>
            <a:ext cx="2162798" cy="1206590"/>
            <a:chOff x="7572340" y="2404875"/>
            <a:chExt cx="2162798" cy="1206590"/>
          </a:xfrm>
        </p:grpSpPr>
        <p:sp>
          <p:nvSpPr>
            <p:cNvPr id="694" name="Google Shape;694;p41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41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41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41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8" name="Google Shape;698;p41"/>
          <p:cNvGrpSpPr/>
          <p:nvPr/>
        </p:nvGrpSpPr>
        <p:grpSpPr>
          <a:xfrm rot="-619398">
            <a:off x="602748" y="422769"/>
            <a:ext cx="1166435" cy="815390"/>
            <a:chOff x="135700" y="1601500"/>
            <a:chExt cx="1166450" cy="815400"/>
          </a:xfrm>
        </p:grpSpPr>
        <p:sp>
          <p:nvSpPr>
            <p:cNvPr id="699" name="Google Shape;699;p41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accent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41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41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41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41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41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5" name="Google Shape;705;p41"/>
          <p:cNvSpPr/>
          <p:nvPr/>
        </p:nvSpPr>
        <p:spPr>
          <a:xfrm>
            <a:off x="7873000" y="1212150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06" name="Google Shape;706;p41"/>
          <p:cNvGrpSpPr/>
          <p:nvPr/>
        </p:nvGrpSpPr>
        <p:grpSpPr>
          <a:xfrm rot="1057935">
            <a:off x="1165956" y="3546491"/>
            <a:ext cx="714079" cy="1067308"/>
            <a:chOff x="3251800" y="1824470"/>
            <a:chExt cx="714094" cy="1067331"/>
          </a:xfrm>
        </p:grpSpPr>
        <p:sp>
          <p:nvSpPr>
            <p:cNvPr id="707" name="Google Shape;707;p41"/>
            <p:cNvSpPr/>
            <p:nvPr/>
          </p:nvSpPr>
          <p:spPr>
            <a:xfrm>
              <a:off x="3531128" y="2697941"/>
              <a:ext cx="164164" cy="193860"/>
            </a:xfrm>
            <a:custGeom>
              <a:rect b="b" l="l" r="r" t="t"/>
              <a:pathLst>
                <a:path extrusionOk="0" h="3375" w="2858">
                  <a:moveTo>
                    <a:pt x="142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1945"/>
                  </a:lnTo>
                  <a:cubicBezTo>
                    <a:pt x="0" y="2736"/>
                    <a:pt x="669" y="3374"/>
                    <a:pt x="1429" y="3374"/>
                  </a:cubicBezTo>
                  <a:cubicBezTo>
                    <a:pt x="2219" y="3374"/>
                    <a:pt x="2858" y="2736"/>
                    <a:pt x="2858" y="1945"/>
                  </a:cubicBezTo>
                  <a:lnTo>
                    <a:pt x="2858" y="1459"/>
                  </a:lnTo>
                  <a:cubicBezTo>
                    <a:pt x="2858" y="669"/>
                    <a:pt x="2219" y="0"/>
                    <a:pt x="14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41"/>
            <p:cNvSpPr/>
            <p:nvPr/>
          </p:nvSpPr>
          <p:spPr>
            <a:xfrm>
              <a:off x="3496205" y="2539065"/>
              <a:ext cx="235734" cy="274161"/>
            </a:xfrm>
            <a:custGeom>
              <a:rect b="b" l="l" r="r" t="t"/>
              <a:pathLst>
                <a:path extrusionOk="0" h="4773" w="4104">
                  <a:moveTo>
                    <a:pt x="791" y="0"/>
                  </a:moveTo>
                  <a:cubicBezTo>
                    <a:pt x="365" y="0"/>
                    <a:pt x="1" y="334"/>
                    <a:pt x="1" y="790"/>
                  </a:cubicBezTo>
                  <a:lnTo>
                    <a:pt x="1" y="3982"/>
                  </a:lnTo>
                  <a:cubicBezTo>
                    <a:pt x="1" y="4438"/>
                    <a:pt x="365" y="4772"/>
                    <a:pt x="791" y="4772"/>
                  </a:cubicBezTo>
                  <a:lnTo>
                    <a:pt x="3314" y="4772"/>
                  </a:lnTo>
                  <a:cubicBezTo>
                    <a:pt x="3739" y="4772"/>
                    <a:pt x="4074" y="4438"/>
                    <a:pt x="4104" y="3982"/>
                  </a:cubicBezTo>
                  <a:lnTo>
                    <a:pt x="4104" y="790"/>
                  </a:lnTo>
                  <a:cubicBezTo>
                    <a:pt x="4104" y="334"/>
                    <a:pt x="3739" y="0"/>
                    <a:pt x="33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41"/>
            <p:cNvSpPr/>
            <p:nvPr/>
          </p:nvSpPr>
          <p:spPr>
            <a:xfrm>
              <a:off x="3251800" y="1824470"/>
              <a:ext cx="714094" cy="856086"/>
            </a:xfrm>
            <a:custGeom>
              <a:rect b="b" l="l" r="r" t="t"/>
              <a:pathLst>
                <a:path extrusionOk="0" h="14904" w="12432">
                  <a:moveTo>
                    <a:pt x="6311" y="1"/>
                  </a:moveTo>
                  <a:cubicBezTo>
                    <a:pt x="6204" y="1"/>
                    <a:pt x="6096" y="4"/>
                    <a:pt x="5988" y="9"/>
                  </a:cubicBezTo>
                  <a:cubicBezTo>
                    <a:pt x="3009" y="161"/>
                    <a:pt x="517" y="2502"/>
                    <a:pt x="213" y="5481"/>
                  </a:cubicBezTo>
                  <a:cubicBezTo>
                    <a:pt x="0" y="7517"/>
                    <a:pt x="790" y="9371"/>
                    <a:pt x="2128" y="10617"/>
                  </a:cubicBezTo>
                  <a:cubicBezTo>
                    <a:pt x="3009" y="11408"/>
                    <a:pt x="3465" y="12563"/>
                    <a:pt x="3465" y="13748"/>
                  </a:cubicBezTo>
                  <a:cubicBezTo>
                    <a:pt x="3465" y="14386"/>
                    <a:pt x="4012" y="14903"/>
                    <a:pt x="4651" y="14903"/>
                  </a:cubicBezTo>
                  <a:lnTo>
                    <a:pt x="7964" y="14903"/>
                  </a:lnTo>
                  <a:cubicBezTo>
                    <a:pt x="8602" y="14903"/>
                    <a:pt x="9119" y="14386"/>
                    <a:pt x="9119" y="13748"/>
                  </a:cubicBezTo>
                  <a:lnTo>
                    <a:pt x="9119" y="13566"/>
                  </a:lnTo>
                  <a:cubicBezTo>
                    <a:pt x="9119" y="12441"/>
                    <a:pt x="9636" y="11377"/>
                    <a:pt x="10487" y="10617"/>
                  </a:cubicBezTo>
                  <a:cubicBezTo>
                    <a:pt x="11672" y="9493"/>
                    <a:pt x="12432" y="7912"/>
                    <a:pt x="12432" y="6119"/>
                  </a:cubicBezTo>
                  <a:cubicBezTo>
                    <a:pt x="12432" y="2760"/>
                    <a:pt x="9690" y="1"/>
                    <a:pt x="631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41"/>
            <p:cNvSpPr/>
            <p:nvPr/>
          </p:nvSpPr>
          <p:spPr>
            <a:xfrm>
              <a:off x="3655083" y="1884321"/>
              <a:ext cx="57670" cy="54223"/>
            </a:xfrm>
            <a:custGeom>
              <a:rect b="b" l="l" r="r" t="t"/>
              <a:pathLst>
                <a:path extrusionOk="0" h="944" w="1004">
                  <a:moveTo>
                    <a:pt x="92" y="1"/>
                  </a:moveTo>
                  <a:lnTo>
                    <a:pt x="1" y="761"/>
                  </a:lnTo>
                  <a:cubicBezTo>
                    <a:pt x="244" y="791"/>
                    <a:pt x="517" y="852"/>
                    <a:pt x="760" y="943"/>
                  </a:cubicBezTo>
                  <a:lnTo>
                    <a:pt x="1004" y="214"/>
                  </a:lnTo>
                  <a:cubicBezTo>
                    <a:pt x="700" y="122"/>
                    <a:pt x="396" y="3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41"/>
            <p:cNvSpPr/>
            <p:nvPr/>
          </p:nvSpPr>
          <p:spPr>
            <a:xfrm>
              <a:off x="3749341" y="1924471"/>
              <a:ext cx="146759" cy="178179"/>
            </a:xfrm>
            <a:custGeom>
              <a:rect b="b" l="l" r="r" t="t"/>
              <a:pathLst>
                <a:path extrusionOk="0" h="3102" w="2555">
                  <a:moveTo>
                    <a:pt x="396" y="1"/>
                  </a:moveTo>
                  <a:lnTo>
                    <a:pt x="1" y="639"/>
                  </a:lnTo>
                  <a:cubicBezTo>
                    <a:pt x="913" y="1217"/>
                    <a:pt x="1551" y="2098"/>
                    <a:pt x="1825" y="3101"/>
                  </a:cubicBezTo>
                  <a:lnTo>
                    <a:pt x="2554" y="2919"/>
                  </a:lnTo>
                  <a:cubicBezTo>
                    <a:pt x="2220" y="1703"/>
                    <a:pt x="1460" y="670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41"/>
            <p:cNvSpPr/>
            <p:nvPr/>
          </p:nvSpPr>
          <p:spPr>
            <a:xfrm>
              <a:off x="3606202" y="2285875"/>
              <a:ext cx="15796" cy="227060"/>
            </a:xfrm>
            <a:custGeom>
              <a:rect b="b" l="l" r="r" t="t"/>
              <a:pathLst>
                <a:path extrusionOk="0" h="3953" w="275">
                  <a:moveTo>
                    <a:pt x="0" y="1"/>
                  </a:moveTo>
                  <a:lnTo>
                    <a:pt x="0" y="3952"/>
                  </a:lnTo>
                  <a:lnTo>
                    <a:pt x="274" y="3952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41"/>
            <p:cNvSpPr/>
            <p:nvPr/>
          </p:nvSpPr>
          <p:spPr>
            <a:xfrm>
              <a:off x="3436870" y="2270195"/>
              <a:ext cx="352682" cy="263650"/>
            </a:xfrm>
            <a:custGeom>
              <a:rect b="b" l="l" r="r" t="t"/>
              <a:pathLst>
                <a:path extrusionOk="0" h="4590" w="6140">
                  <a:moveTo>
                    <a:pt x="3070" y="0"/>
                  </a:moveTo>
                  <a:lnTo>
                    <a:pt x="2948" y="213"/>
                  </a:lnTo>
                  <a:cubicBezTo>
                    <a:pt x="2416" y="1198"/>
                    <a:pt x="1697" y="1670"/>
                    <a:pt x="771" y="1670"/>
                  </a:cubicBezTo>
                  <a:cubicBezTo>
                    <a:pt x="640" y="1670"/>
                    <a:pt x="505" y="1660"/>
                    <a:pt x="365" y="1642"/>
                  </a:cubicBezTo>
                  <a:lnTo>
                    <a:pt x="0" y="1581"/>
                  </a:lnTo>
                  <a:lnTo>
                    <a:pt x="2310" y="4590"/>
                  </a:lnTo>
                  <a:lnTo>
                    <a:pt x="2523" y="4408"/>
                  </a:lnTo>
                  <a:lnTo>
                    <a:pt x="638" y="1946"/>
                  </a:lnTo>
                  <a:lnTo>
                    <a:pt x="638" y="1946"/>
                  </a:lnTo>
                  <a:cubicBezTo>
                    <a:pt x="670" y="1946"/>
                    <a:pt x="701" y="1947"/>
                    <a:pt x="732" y="1947"/>
                  </a:cubicBezTo>
                  <a:cubicBezTo>
                    <a:pt x="1693" y="1947"/>
                    <a:pt x="2481" y="1491"/>
                    <a:pt x="3070" y="578"/>
                  </a:cubicBezTo>
                  <a:cubicBezTo>
                    <a:pt x="3648" y="1490"/>
                    <a:pt x="4468" y="1946"/>
                    <a:pt x="5502" y="1946"/>
                  </a:cubicBezTo>
                  <a:lnTo>
                    <a:pt x="5532" y="1946"/>
                  </a:lnTo>
                  <a:lnTo>
                    <a:pt x="3617" y="4408"/>
                  </a:lnTo>
                  <a:lnTo>
                    <a:pt x="3860" y="4590"/>
                  </a:lnTo>
                  <a:lnTo>
                    <a:pt x="6140" y="1611"/>
                  </a:lnTo>
                  <a:lnTo>
                    <a:pt x="5806" y="1642"/>
                  </a:lnTo>
                  <a:cubicBezTo>
                    <a:pt x="5707" y="1649"/>
                    <a:pt x="5611" y="1653"/>
                    <a:pt x="5518" y="1653"/>
                  </a:cubicBezTo>
                  <a:cubicBezTo>
                    <a:pt x="4481" y="1653"/>
                    <a:pt x="3721" y="1189"/>
                    <a:pt x="3192" y="213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41"/>
            <p:cNvSpPr/>
            <p:nvPr/>
          </p:nvSpPr>
          <p:spPr>
            <a:xfrm>
              <a:off x="3536355" y="2498916"/>
              <a:ext cx="155433" cy="181625"/>
            </a:xfrm>
            <a:custGeom>
              <a:rect b="b" l="l" r="r" t="t"/>
              <a:pathLst>
                <a:path extrusionOk="0" h="3162" w="2706">
                  <a:moveTo>
                    <a:pt x="1338" y="0"/>
                  </a:moveTo>
                  <a:cubicBezTo>
                    <a:pt x="609" y="0"/>
                    <a:pt x="1" y="608"/>
                    <a:pt x="1" y="1368"/>
                  </a:cubicBezTo>
                  <a:lnTo>
                    <a:pt x="1" y="3161"/>
                  </a:lnTo>
                  <a:lnTo>
                    <a:pt x="2706" y="3161"/>
                  </a:lnTo>
                  <a:lnTo>
                    <a:pt x="2706" y="1368"/>
                  </a:lnTo>
                  <a:cubicBezTo>
                    <a:pt x="2706" y="608"/>
                    <a:pt x="2098" y="0"/>
                    <a:pt x="1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41"/>
            <p:cNvSpPr/>
            <p:nvPr/>
          </p:nvSpPr>
          <p:spPr>
            <a:xfrm>
              <a:off x="3564271" y="2535562"/>
              <a:ext cx="99601" cy="176398"/>
            </a:xfrm>
            <a:custGeom>
              <a:rect b="b" l="l" r="r" t="t"/>
              <a:pathLst>
                <a:path extrusionOk="0" h="3071" w="1734">
                  <a:moveTo>
                    <a:pt x="882" y="274"/>
                  </a:moveTo>
                  <a:cubicBezTo>
                    <a:pt x="1186" y="274"/>
                    <a:pt x="1460" y="547"/>
                    <a:pt x="1460" y="882"/>
                  </a:cubicBezTo>
                  <a:lnTo>
                    <a:pt x="1460" y="2797"/>
                  </a:lnTo>
                  <a:lnTo>
                    <a:pt x="275" y="2797"/>
                  </a:lnTo>
                  <a:lnTo>
                    <a:pt x="275" y="882"/>
                  </a:lnTo>
                  <a:cubicBezTo>
                    <a:pt x="275" y="547"/>
                    <a:pt x="548" y="274"/>
                    <a:pt x="882" y="274"/>
                  </a:cubicBezTo>
                  <a:close/>
                  <a:moveTo>
                    <a:pt x="852" y="0"/>
                  </a:moveTo>
                  <a:cubicBezTo>
                    <a:pt x="396" y="0"/>
                    <a:pt x="1" y="395"/>
                    <a:pt x="1" y="882"/>
                  </a:cubicBezTo>
                  <a:lnTo>
                    <a:pt x="1" y="3070"/>
                  </a:lnTo>
                  <a:lnTo>
                    <a:pt x="1734" y="3070"/>
                  </a:lnTo>
                  <a:lnTo>
                    <a:pt x="1734" y="882"/>
                  </a:lnTo>
                  <a:cubicBezTo>
                    <a:pt x="1734" y="395"/>
                    <a:pt x="1338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2"/>
          <p:cNvSpPr/>
          <p:nvPr/>
        </p:nvSpPr>
        <p:spPr>
          <a:xfrm>
            <a:off x="718189" y="2897525"/>
            <a:ext cx="888300" cy="888300"/>
          </a:xfrm>
          <a:prstGeom prst="ellipse">
            <a:avLst/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42"/>
          <p:cNvSpPr/>
          <p:nvPr/>
        </p:nvSpPr>
        <p:spPr>
          <a:xfrm>
            <a:off x="4886989" y="2897525"/>
            <a:ext cx="888300" cy="888300"/>
          </a:xfrm>
          <a:prstGeom prst="ellipse">
            <a:avLst/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2" name="Google Shape;722;p42"/>
          <p:cNvSpPr/>
          <p:nvPr/>
        </p:nvSpPr>
        <p:spPr>
          <a:xfrm>
            <a:off x="4886989" y="1463800"/>
            <a:ext cx="888300" cy="888300"/>
          </a:xfrm>
          <a:prstGeom prst="ellipse">
            <a:avLst/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42"/>
          <p:cNvSpPr/>
          <p:nvPr/>
        </p:nvSpPr>
        <p:spPr>
          <a:xfrm>
            <a:off x="718188" y="1463800"/>
            <a:ext cx="888300" cy="888300"/>
          </a:xfrm>
          <a:prstGeom prst="ellipse">
            <a:avLst/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42"/>
          <p:cNvSpPr txBox="1"/>
          <p:nvPr>
            <p:ph idx="15"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TABLE OF CONTENTS</a:t>
            </a:r>
            <a:endParaRPr/>
          </a:p>
        </p:txBody>
      </p:sp>
      <p:sp>
        <p:nvSpPr>
          <p:cNvPr id="725" name="Google Shape;725;p42"/>
          <p:cNvSpPr txBox="1"/>
          <p:nvPr>
            <p:ph idx="1" type="subTitle"/>
          </p:nvPr>
        </p:nvSpPr>
        <p:spPr>
          <a:xfrm>
            <a:off x="1797925" y="1518025"/>
            <a:ext cx="2442900" cy="70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/>
              <a:t>Project PEACE Overview</a:t>
            </a:r>
            <a:endParaRPr/>
          </a:p>
        </p:txBody>
      </p:sp>
      <p:sp>
        <p:nvSpPr>
          <p:cNvPr id="726" name="Google Shape;726;p42"/>
          <p:cNvSpPr txBox="1"/>
          <p:nvPr>
            <p:ph idx="3" type="subTitle"/>
          </p:nvPr>
        </p:nvSpPr>
        <p:spPr>
          <a:xfrm>
            <a:off x="1799425" y="2956342"/>
            <a:ext cx="2439900" cy="76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/>
              <a:t>Digital Portfolios</a:t>
            </a:r>
            <a:endParaRPr/>
          </a:p>
        </p:txBody>
      </p:sp>
      <p:sp>
        <p:nvSpPr>
          <p:cNvPr id="727" name="Google Shape;727;p42"/>
          <p:cNvSpPr txBox="1"/>
          <p:nvPr>
            <p:ph type="title"/>
          </p:nvPr>
        </p:nvSpPr>
        <p:spPr>
          <a:xfrm>
            <a:off x="665688" y="1726150"/>
            <a:ext cx="993300" cy="3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728" name="Google Shape;728;p42"/>
          <p:cNvSpPr txBox="1"/>
          <p:nvPr>
            <p:ph idx="5" type="title"/>
          </p:nvPr>
        </p:nvSpPr>
        <p:spPr>
          <a:xfrm>
            <a:off x="764539" y="3195425"/>
            <a:ext cx="7956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729" name="Google Shape;729;p42"/>
          <p:cNvSpPr txBox="1"/>
          <p:nvPr>
            <p:ph idx="6" type="subTitle"/>
          </p:nvPr>
        </p:nvSpPr>
        <p:spPr>
          <a:xfrm>
            <a:off x="5987875" y="1518025"/>
            <a:ext cx="2442900" cy="70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/>
              <a:t>Photovoice</a:t>
            </a:r>
            <a:endParaRPr/>
          </a:p>
        </p:txBody>
      </p:sp>
      <p:sp>
        <p:nvSpPr>
          <p:cNvPr id="730" name="Google Shape;730;p42"/>
          <p:cNvSpPr txBox="1"/>
          <p:nvPr>
            <p:ph idx="8" type="subTitle"/>
          </p:nvPr>
        </p:nvSpPr>
        <p:spPr>
          <a:xfrm>
            <a:off x="5987875" y="2956341"/>
            <a:ext cx="2442900" cy="76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SzPts val="275"/>
              <a:buNone/>
            </a:pPr>
            <a:r>
              <a:rPr lang="en"/>
              <a:t>Virtual Asset Mapping</a:t>
            </a:r>
            <a:endParaRPr/>
          </a:p>
        </p:txBody>
      </p:sp>
      <p:sp>
        <p:nvSpPr>
          <p:cNvPr id="731" name="Google Shape;731;p42"/>
          <p:cNvSpPr txBox="1"/>
          <p:nvPr>
            <p:ph idx="13" type="title"/>
          </p:nvPr>
        </p:nvSpPr>
        <p:spPr>
          <a:xfrm>
            <a:off x="4932589" y="1761700"/>
            <a:ext cx="7971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732" name="Google Shape;732;p42"/>
          <p:cNvSpPr txBox="1"/>
          <p:nvPr>
            <p:ph idx="14" type="title"/>
          </p:nvPr>
        </p:nvSpPr>
        <p:spPr>
          <a:xfrm>
            <a:off x="4931689" y="3195425"/>
            <a:ext cx="798900" cy="292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733" name="Google Shape;733;p42"/>
          <p:cNvSpPr/>
          <p:nvPr/>
        </p:nvSpPr>
        <p:spPr>
          <a:xfrm>
            <a:off x="7794550" y="281656"/>
            <a:ext cx="888313" cy="888259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42"/>
          <p:cNvSpPr/>
          <p:nvPr/>
        </p:nvSpPr>
        <p:spPr>
          <a:xfrm rot="-7222059">
            <a:off x="7430527" y="4320203"/>
            <a:ext cx="573277" cy="525485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42"/>
          <p:cNvSpPr/>
          <p:nvPr/>
        </p:nvSpPr>
        <p:spPr>
          <a:xfrm rot="-6644592">
            <a:off x="6825314" y="4407536"/>
            <a:ext cx="444439" cy="4073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36" name="Google Shape;736;p42"/>
          <p:cNvGrpSpPr/>
          <p:nvPr/>
        </p:nvGrpSpPr>
        <p:grpSpPr>
          <a:xfrm>
            <a:off x="2006569" y="4331270"/>
            <a:ext cx="743233" cy="701804"/>
            <a:chOff x="6843802" y="2410602"/>
            <a:chExt cx="606177" cy="572387"/>
          </a:xfrm>
        </p:grpSpPr>
        <p:sp>
          <p:nvSpPr>
            <p:cNvPr id="737" name="Google Shape;737;p42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42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3"/>
          <p:cNvSpPr txBox="1"/>
          <p:nvPr>
            <p:ph type="title"/>
          </p:nvPr>
        </p:nvSpPr>
        <p:spPr>
          <a:xfrm>
            <a:off x="2849350" y="585275"/>
            <a:ext cx="5050800" cy="136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What is Project PEACE?</a:t>
            </a:r>
            <a:endParaRPr/>
          </a:p>
        </p:txBody>
      </p:sp>
      <p:sp>
        <p:nvSpPr>
          <p:cNvPr id="744" name="Google Shape;744;p43"/>
          <p:cNvSpPr txBox="1"/>
          <p:nvPr>
            <p:ph idx="1" type="body"/>
          </p:nvPr>
        </p:nvSpPr>
        <p:spPr>
          <a:xfrm>
            <a:off x="2318200" y="2210728"/>
            <a:ext cx="6113100" cy="190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4D"/>
              </a:buClr>
              <a:buSzPts val="2300"/>
              <a:buFont typeface="Didact Gothic"/>
              <a:buChar char="●"/>
            </a:pPr>
            <a:r>
              <a:rPr i="1" lang="en" sz="23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Promoting Employment After high school through Community Experience</a:t>
            </a:r>
            <a:endParaRPr i="1" sz="2300">
              <a:solidFill>
                <a:srgbClr val="00004D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4D"/>
              </a:buClr>
              <a:buSzPts val="2300"/>
              <a:buFont typeface="Didact Gothic"/>
              <a:buChar char="●"/>
            </a:pPr>
            <a:r>
              <a:rPr lang="en" sz="23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Community-based capacity building project designed to increase the employment of persons with IDD</a:t>
            </a:r>
            <a:endParaRPr sz="2300">
              <a:solidFill>
                <a:srgbClr val="00004D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rgbClr val="00004D"/>
              </a:buClr>
              <a:buSzPts val="2300"/>
              <a:buFont typeface="Didact Gothic"/>
              <a:buChar char="●"/>
            </a:pPr>
            <a:r>
              <a:rPr lang="en" sz="23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Grounded in the lived experiences of community members </a:t>
            </a:r>
            <a:endParaRPr sz="2500"/>
          </a:p>
        </p:txBody>
      </p:sp>
      <p:sp>
        <p:nvSpPr>
          <p:cNvPr id="745" name="Google Shape;745;p43"/>
          <p:cNvSpPr/>
          <p:nvPr/>
        </p:nvSpPr>
        <p:spPr>
          <a:xfrm rot="-5002245">
            <a:off x="8144146" y="584959"/>
            <a:ext cx="573271" cy="5254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rgbClr val="F8BC7D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43"/>
          <p:cNvSpPr/>
          <p:nvPr/>
        </p:nvSpPr>
        <p:spPr>
          <a:xfrm rot="-4424769">
            <a:off x="7656735" y="263621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47" name="Google Shape;747;p43"/>
          <p:cNvGrpSpPr/>
          <p:nvPr/>
        </p:nvGrpSpPr>
        <p:grpSpPr>
          <a:xfrm rot="582976">
            <a:off x="951185" y="1238976"/>
            <a:ext cx="1011610" cy="1273250"/>
            <a:chOff x="2215163" y="1348750"/>
            <a:chExt cx="854925" cy="1076025"/>
          </a:xfrm>
        </p:grpSpPr>
        <p:sp>
          <p:nvSpPr>
            <p:cNvPr id="748" name="Google Shape;748;p43"/>
            <p:cNvSpPr/>
            <p:nvPr/>
          </p:nvSpPr>
          <p:spPr>
            <a:xfrm>
              <a:off x="2215163" y="1348750"/>
              <a:ext cx="854925" cy="1076025"/>
            </a:xfrm>
            <a:custGeom>
              <a:rect b="b" l="l" r="r" t="t"/>
              <a:pathLst>
                <a:path extrusionOk="0" h="43041" w="34197">
                  <a:moveTo>
                    <a:pt x="1" y="1"/>
                  </a:moveTo>
                  <a:lnTo>
                    <a:pt x="1" y="36111"/>
                  </a:lnTo>
                  <a:lnTo>
                    <a:pt x="26962" y="36111"/>
                  </a:lnTo>
                  <a:lnTo>
                    <a:pt x="31035" y="43041"/>
                  </a:lnTo>
                  <a:lnTo>
                    <a:pt x="31157" y="36111"/>
                  </a:lnTo>
                  <a:lnTo>
                    <a:pt x="34196" y="36111"/>
                  </a:lnTo>
                  <a:lnTo>
                    <a:pt x="34196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43"/>
            <p:cNvSpPr/>
            <p:nvPr/>
          </p:nvSpPr>
          <p:spPr>
            <a:xfrm>
              <a:off x="2759263" y="1467300"/>
              <a:ext cx="227225" cy="6875"/>
            </a:xfrm>
            <a:custGeom>
              <a:rect b="b" l="l" r="r" t="t"/>
              <a:pathLst>
                <a:path extrusionOk="0" h="275" w="9089">
                  <a:moveTo>
                    <a:pt x="0" y="0"/>
                  </a:moveTo>
                  <a:lnTo>
                    <a:pt x="0" y="274"/>
                  </a:lnTo>
                  <a:lnTo>
                    <a:pt x="9089" y="274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43"/>
            <p:cNvSpPr/>
            <p:nvPr/>
          </p:nvSpPr>
          <p:spPr>
            <a:xfrm>
              <a:off x="2759263" y="1598750"/>
              <a:ext cx="227225" cy="7625"/>
            </a:xfrm>
            <a:custGeom>
              <a:rect b="b" l="l" r="r" t="t"/>
              <a:pathLst>
                <a:path extrusionOk="0" h="305" w="9089">
                  <a:moveTo>
                    <a:pt x="0" y="1"/>
                  </a:moveTo>
                  <a:lnTo>
                    <a:pt x="0" y="305"/>
                  </a:lnTo>
                  <a:lnTo>
                    <a:pt x="9089" y="305"/>
                  </a:lnTo>
                  <a:lnTo>
                    <a:pt x="90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43"/>
            <p:cNvSpPr/>
            <p:nvPr/>
          </p:nvSpPr>
          <p:spPr>
            <a:xfrm>
              <a:off x="2759263" y="1730975"/>
              <a:ext cx="227225" cy="6875"/>
            </a:xfrm>
            <a:custGeom>
              <a:rect b="b" l="l" r="r" t="t"/>
              <a:pathLst>
                <a:path extrusionOk="0" h="275" w="9089">
                  <a:moveTo>
                    <a:pt x="0" y="1"/>
                  </a:moveTo>
                  <a:lnTo>
                    <a:pt x="0" y="274"/>
                  </a:lnTo>
                  <a:lnTo>
                    <a:pt x="9089" y="274"/>
                  </a:lnTo>
                  <a:lnTo>
                    <a:pt x="90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43"/>
            <p:cNvSpPr/>
            <p:nvPr/>
          </p:nvSpPr>
          <p:spPr>
            <a:xfrm>
              <a:off x="2317763" y="1862450"/>
              <a:ext cx="668725" cy="7625"/>
            </a:xfrm>
            <a:custGeom>
              <a:rect b="b" l="l" r="r" t="t"/>
              <a:pathLst>
                <a:path extrusionOk="0" h="305" w="26749">
                  <a:moveTo>
                    <a:pt x="0" y="0"/>
                  </a:moveTo>
                  <a:lnTo>
                    <a:pt x="0" y="304"/>
                  </a:lnTo>
                  <a:lnTo>
                    <a:pt x="26749" y="30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43"/>
            <p:cNvSpPr/>
            <p:nvPr/>
          </p:nvSpPr>
          <p:spPr>
            <a:xfrm>
              <a:off x="2317763" y="1994675"/>
              <a:ext cx="668725" cy="6850"/>
            </a:xfrm>
            <a:custGeom>
              <a:rect b="b" l="l" r="r" t="t"/>
              <a:pathLst>
                <a:path extrusionOk="0" h="274" w="26749">
                  <a:moveTo>
                    <a:pt x="0" y="0"/>
                  </a:moveTo>
                  <a:lnTo>
                    <a:pt x="0" y="274"/>
                  </a:lnTo>
                  <a:lnTo>
                    <a:pt x="26749" y="27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43"/>
            <p:cNvSpPr/>
            <p:nvPr/>
          </p:nvSpPr>
          <p:spPr>
            <a:xfrm>
              <a:off x="2317763" y="2126125"/>
              <a:ext cx="668725" cy="7625"/>
            </a:xfrm>
            <a:custGeom>
              <a:rect b="b" l="l" r="r" t="t"/>
              <a:pathLst>
                <a:path extrusionOk="0" h="305" w="26749">
                  <a:moveTo>
                    <a:pt x="0" y="0"/>
                  </a:moveTo>
                  <a:lnTo>
                    <a:pt x="0" y="304"/>
                  </a:lnTo>
                  <a:lnTo>
                    <a:pt x="26749" y="30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43"/>
            <p:cNvSpPr/>
            <p:nvPr/>
          </p:nvSpPr>
          <p:spPr>
            <a:xfrm>
              <a:off x="2317763" y="1470350"/>
              <a:ext cx="334375" cy="263700"/>
            </a:xfrm>
            <a:custGeom>
              <a:rect b="b" l="l" r="r" t="t"/>
              <a:pathLst>
                <a:path extrusionOk="0" h="10548" w="13375">
                  <a:moveTo>
                    <a:pt x="0" y="0"/>
                  </a:moveTo>
                  <a:lnTo>
                    <a:pt x="0" y="10547"/>
                  </a:lnTo>
                  <a:lnTo>
                    <a:pt x="13375" y="10547"/>
                  </a:lnTo>
                  <a:lnTo>
                    <a:pt x="133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56" name="Google Shape;756;p43"/>
          <p:cNvSpPr txBox="1"/>
          <p:nvPr/>
        </p:nvSpPr>
        <p:spPr>
          <a:xfrm>
            <a:off x="81875" y="4502925"/>
            <a:ext cx="8982600" cy="5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Project PEACE was supported in part by grant number 90DNCE0004-01-00, from the U.S. Administration for Community Living, Department of Health  and Human Services, Washington, D.C. 20201.</a:t>
            </a:r>
            <a:endParaRPr sz="13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44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Our Approach to Work-Based Learning</a:t>
            </a:r>
            <a:endParaRPr/>
          </a:p>
        </p:txBody>
      </p:sp>
      <p:sp>
        <p:nvSpPr>
          <p:cNvPr id="762" name="Google Shape;762;p44"/>
          <p:cNvSpPr/>
          <p:nvPr/>
        </p:nvSpPr>
        <p:spPr>
          <a:xfrm>
            <a:off x="970675" y="1472388"/>
            <a:ext cx="1304700" cy="1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3" name="Google Shape;763;p44"/>
          <p:cNvSpPr/>
          <p:nvPr/>
        </p:nvSpPr>
        <p:spPr>
          <a:xfrm>
            <a:off x="767425" y="3211650"/>
            <a:ext cx="1711200" cy="592800"/>
          </a:xfrm>
          <a:prstGeom prst="roundRect">
            <a:avLst>
              <a:gd fmla="val 21761" name="adj"/>
            </a:avLst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4" name="Google Shape;764;p44"/>
          <p:cNvSpPr txBox="1"/>
          <p:nvPr/>
        </p:nvSpPr>
        <p:spPr>
          <a:xfrm>
            <a:off x="742375" y="3309750"/>
            <a:ext cx="1761300" cy="39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Photovoice</a:t>
            </a:r>
            <a:endParaRPr b="1" sz="2300">
              <a:solidFill>
                <a:schemeClr val="accent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5" name="Google Shape;765;p44"/>
          <p:cNvSpPr/>
          <p:nvPr/>
        </p:nvSpPr>
        <p:spPr>
          <a:xfrm>
            <a:off x="2935119" y="1472388"/>
            <a:ext cx="1304700" cy="1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6" name="Google Shape;766;p44"/>
          <p:cNvSpPr/>
          <p:nvPr/>
        </p:nvSpPr>
        <p:spPr>
          <a:xfrm>
            <a:off x="3716392" y="3211650"/>
            <a:ext cx="1711200" cy="592800"/>
          </a:xfrm>
          <a:prstGeom prst="roundRect">
            <a:avLst>
              <a:gd fmla="val 21761" name="adj"/>
            </a:avLst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7" name="Google Shape;767;p44"/>
          <p:cNvSpPr txBox="1"/>
          <p:nvPr/>
        </p:nvSpPr>
        <p:spPr>
          <a:xfrm>
            <a:off x="3691350" y="3308700"/>
            <a:ext cx="1761300" cy="4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Portfolios</a:t>
            </a:r>
            <a:endParaRPr b="1" sz="2400">
              <a:solidFill>
                <a:schemeClr val="accent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sp>
        <p:nvSpPr>
          <p:cNvPr id="768" name="Google Shape;768;p44"/>
          <p:cNvSpPr/>
          <p:nvPr/>
        </p:nvSpPr>
        <p:spPr>
          <a:xfrm>
            <a:off x="6267550" y="3056550"/>
            <a:ext cx="1711200" cy="806400"/>
          </a:xfrm>
          <a:prstGeom prst="roundRect">
            <a:avLst>
              <a:gd fmla="val 21761" name="adj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69" name="Google Shape;769;p44"/>
          <p:cNvSpPr txBox="1"/>
          <p:nvPr/>
        </p:nvSpPr>
        <p:spPr>
          <a:xfrm>
            <a:off x="6267550" y="3171150"/>
            <a:ext cx="17613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Asset Mapping</a:t>
            </a:r>
            <a:endParaRPr b="1" sz="2400">
              <a:solidFill>
                <a:schemeClr val="accent2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  <p:cxnSp>
        <p:nvCxnSpPr>
          <p:cNvPr id="770" name="Google Shape;770;p44"/>
          <p:cNvCxnSpPr/>
          <p:nvPr/>
        </p:nvCxnSpPr>
        <p:spPr>
          <a:xfrm flipH="1" rot="10800000">
            <a:off x="2281350" y="1794588"/>
            <a:ext cx="1925100" cy="3966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771" name="Google Shape;771;p44"/>
          <p:cNvCxnSpPr/>
          <p:nvPr/>
        </p:nvCxnSpPr>
        <p:spPr>
          <a:xfrm flipH="1" rot="10800000">
            <a:off x="5042494" y="1794588"/>
            <a:ext cx="1656600" cy="191700"/>
          </a:xfrm>
          <a:prstGeom prst="curvedConnector3">
            <a:avLst>
              <a:gd fmla="val 50000" name="adj1"/>
            </a:avLst>
          </a:prstGeom>
          <a:noFill/>
          <a:ln cap="flat" cmpd="sng" w="28575">
            <a:solidFill>
              <a:schemeClr val="dk2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772" name="Google Shape;772;p44"/>
          <p:cNvSpPr/>
          <p:nvPr/>
        </p:nvSpPr>
        <p:spPr>
          <a:xfrm>
            <a:off x="-436900" y="32763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44"/>
          <p:cNvSpPr/>
          <p:nvPr/>
        </p:nvSpPr>
        <p:spPr>
          <a:xfrm rot="-6644592">
            <a:off x="1789939" y="4583911"/>
            <a:ext cx="444439" cy="4073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774" name="Google Shape;774;p44"/>
          <p:cNvGrpSpPr/>
          <p:nvPr/>
        </p:nvGrpSpPr>
        <p:grpSpPr>
          <a:xfrm>
            <a:off x="1035351" y="1555091"/>
            <a:ext cx="1237511" cy="1067317"/>
            <a:chOff x="-46033225" y="1982825"/>
            <a:chExt cx="300900" cy="263900"/>
          </a:xfrm>
        </p:grpSpPr>
        <p:sp>
          <p:nvSpPr>
            <p:cNvPr id="775" name="Google Shape;775;p44"/>
            <p:cNvSpPr/>
            <p:nvPr/>
          </p:nvSpPr>
          <p:spPr>
            <a:xfrm>
              <a:off x="-45962325" y="2053725"/>
              <a:ext cx="157525" cy="157550"/>
            </a:xfrm>
            <a:custGeom>
              <a:rect b="b" l="l" r="r" t="t"/>
              <a:pathLst>
                <a:path extrusionOk="0" h="6302" w="6301">
                  <a:moveTo>
                    <a:pt x="3151" y="725"/>
                  </a:moveTo>
                  <a:cubicBezTo>
                    <a:pt x="4505" y="725"/>
                    <a:pt x="5608" y="1828"/>
                    <a:pt x="5608" y="3151"/>
                  </a:cubicBezTo>
                  <a:cubicBezTo>
                    <a:pt x="5608" y="4506"/>
                    <a:pt x="4505" y="5608"/>
                    <a:pt x="3151" y="5608"/>
                  </a:cubicBezTo>
                  <a:cubicBezTo>
                    <a:pt x="1827" y="5608"/>
                    <a:pt x="725" y="4474"/>
                    <a:pt x="725" y="3151"/>
                  </a:cubicBezTo>
                  <a:cubicBezTo>
                    <a:pt x="725" y="1828"/>
                    <a:pt x="1827" y="725"/>
                    <a:pt x="3151" y="725"/>
                  </a:cubicBezTo>
                  <a:close/>
                  <a:moveTo>
                    <a:pt x="3151" y="0"/>
                  </a:moveTo>
                  <a:cubicBezTo>
                    <a:pt x="1418" y="0"/>
                    <a:pt x="0" y="1418"/>
                    <a:pt x="0" y="3151"/>
                  </a:cubicBezTo>
                  <a:cubicBezTo>
                    <a:pt x="0" y="4884"/>
                    <a:pt x="1418" y="6301"/>
                    <a:pt x="3151" y="6301"/>
                  </a:cubicBezTo>
                  <a:cubicBezTo>
                    <a:pt x="4883" y="6301"/>
                    <a:pt x="6301" y="4884"/>
                    <a:pt x="6301" y="3151"/>
                  </a:cubicBezTo>
                  <a:cubicBezTo>
                    <a:pt x="6301" y="1418"/>
                    <a:pt x="4883" y="0"/>
                    <a:pt x="31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44"/>
            <p:cNvSpPr/>
            <p:nvPr/>
          </p:nvSpPr>
          <p:spPr>
            <a:xfrm>
              <a:off x="-45927675" y="2088375"/>
              <a:ext cx="89025" cy="88250"/>
            </a:xfrm>
            <a:custGeom>
              <a:rect b="b" l="l" r="r" t="t"/>
              <a:pathLst>
                <a:path extrusionOk="0" h="3530" w="3561">
                  <a:moveTo>
                    <a:pt x="1765" y="694"/>
                  </a:moveTo>
                  <a:cubicBezTo>
                    <a:pt x="2363" y="694"/>
                    <a:pt x="2836" y="1166"/>
                    <a:pt x="2836" y="1765"/>
                  </a:cubicBezTo>
                  <a:cubicBezTo>
                    <a:pt x="2804" y="2363"/>
                    <a:pt x="2332" y="2836"/>
                    <a:pt x="1765" y="2836"/>
                  </a:cubicBezTo>
                  <a:cubicBezTo>
                    <a:pt x="1197" y="2836"/>
                    <a:pt x="725" y="2363"/>
                    <a:pt x="725" y="1765"/>
                  </a:cubicBezTo>
                  <a:cubicBezTo>
                    <a:pt x="725" y="1166"/>
                    <a:pt x="1197" y="694"/>
                    <a:pt x="1765" y="694"/>
                  </a:cubicBezTo>
                  <a:close/>
                  <a:moveTo>
                    <a:pt x="1765" y="1"/>
                  </a:moveTo>
                  <a:cubicBezTo>
                    <a:pt x="788" y="1"/>
                    <a:pt x="0" y="788"/>
                    <a:pt x="0" y="1765"/>
                  </a:cubicBezTo>
                  <a:cubicBezTo>
                    <a:pt x="0" y="2741"/>
                    <a:pt x="788" y="3529"/>
                    <a:pt x="1765" y="3529"/>
                  </a:cubicBezTo>
                  <a:cubicBezTo>
                    <a:pt x="2773" y="3529"/>
                    <a:pt x="3560" y="2741"/>
                    <a:pt x="3560" y="1765"/>
                  </a:cubicBezTo>
                  <a:cubicBezTo>
                    <a:pt x="3497" y="788"/>
                    <a:pt x="2710" y="1"/>
                    <a:pt x="17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44"/>
            <p:cNvSpPr/>
            <p:nvPr/>
          </p:nvSpPr>
          <p:spPr>
            <a:xfrm>
              <a:off x="-46033225" y="1982825"/>
              <a:ext cx="300900" cy="263900"/>
            </a:xfrm>
            <a:custGeom>
              <a:rect b="b" l="l" r="r" t="t"/>
              <a:pathLst>
                <a:path extrusionOk="0" h="10556" w="12036">
                  <a:moveTo>
                    <a:pt x="7184" y="726"/>
                  </a:moveTo>
                  <a:lnTo>
                    <a:pt x="7530" y="1419"/>
                  </a:lnTo>
                  <a:lnTo>
                    <a:pt x="4474" y="1419"/>
                  </a:lnTo>
                  <a:lnTo>
                    <a:pt x="4821" y="726"/>
                  </a:lnTo>
                  <a:close/>
                  <a:moveTo>
                    <a:pt x="694" y="3750"/>
                  </a:moveTo>
                  <a:lnTo>
                    <a:pt x="1387" y="4097"/>
                  </a:lnTo>
                  <a:lnTo>
                    <a:pt x="1387" y="7877"/>
                  </a:lnTo>
                  <a:lnTo>
                    <a:pt x="694" y="8224"/>
                  </a:lnTo>
                  <a:lnTo>
                    <a:pt x="694" y="3750"/>
                  </a:lnTo>
                  <a:close/>
                  <a:moveTo>
                    <a:pt x="11279" y="3750"/>
                  </a:moveTo>
                  <a:lnTo>
                    <a:pt x="11279" y="8224"/>
                  </a:lnTo>
                  <a:lnTo>
                    <a:pt x="10555" y="7877"/>
                  </a:lnTo>
                  <a:lnTo>
                    <a:pt x="10555" y="4097"/>
                  </a:lnTo>
                  <a:lnTo>
                    <a:pt x="11279" y="3750"/>
                  </a:lnTo>
                  <a:close/>
                  <a:moveTo>
                    <a:pt x="10933" y="2175"/>
                  </a:moveTo>
                  <a:cubicBezTo>
                    <a:pt x="11122" y="2175"/>
                    <a:pt x="11279" y="2332"/>
                    <a:pt x="11279" y="2521"/>
                  </a:cubicBezTo>
                  <a:lnTo>
                    <a:pt x="11279" y="2994"/>
                  </a:lnTo>
                  <a:lnTo>
                    <a:pt x="10051" y="3592"/>
                  </a:lnTo>
                  <a:cubicBezTo>
                    <a:pt x="9925" y="3655"/>
                    <a:pt x="9862" y="3781"/>
                    <a:pt x="9862" y="3908"/>
                  </a:cubicBezTo>
                  <a:lnTo>
                    <a:pt x="9862" y="8098"/>
                  </a:lnTo>
                  <a:cubicBezTo>
                    <a:pt x="9862" y="8224"/>
                    <a:pt x="9925" y="8350"/>
                    <a:pt x="10051" y="8444"/>
                  </a:cubicBezTo>
                  <a:lnTo>
                    <a:pt x="11279" y="9011"/>
                  </a:lnTo>
                  <a:lnTo>
                    <a:pt x="11279" y="9484"/>
                  </a:lnTo>
                  <a:cubicBezTo>
                    <a:pt x="11279" y="9704"/>
                    <a:pt x="11122" y="9830"/>
                    <a:pt x="10933" y="9830"/>
                  </a:cubicBezTo>
                  <a:lnTo>
                    <a:pt x="1040" y="9830"/>
                  </a:lnTo>
                  <a:cubicBezTo>
                    <a:pt x="851" y="9830"/>
                    <a:pt x="694" y="9673"/>
                    <a:pt x="694" y="9484"/>
                  </a:cubicBezTo>
                  <a:lnTo>
                    <a:pt x="694" y="9011"/>
                  </a:lnTo>
                  <a:lnTo>
                    <a:pt x="1891" y="8444"/>
                  </a:lnTo>
                  <a:cubicBezTo>
                    <a:pt x="2017" y="8350"/>
                    <a:pt x="2111" y="8224"/>
                    <a:pt x="2111" y="8098"/>
                  </a:cubicBezTo>
                  <a:lnTo>
                    <a:pt x="2111" y="3908"/>
                  </a:lnTo>
                  <a:cubicBezTo>
                    <a:pt x="2111" y="3781"/>
                    <a:pt x="2017" y="3655"/>
                    <a:pt x="1891" y="3592"/>
                  </a:cubicBezTo>
                  <a:lnTo>
                    <a:pt x="694" y="2994"/>
                  </a:lnTo>
                  <a:lnTo>
                    <a:pt x="694" y="2521"/>
                  </a:lnTo>
                  <a:cubicBezTo>
                    <a:pt x="694" y="2332"/>
                    <a:pt x="851" y="2175"/>
                    <a:pt x="1040" y="2175"/>
                  </a:cubicBezTo>
                  <a:close/>
                  <a:moveTo>
                    <a:pt x="4632" y="1"/>
                  </a:moveTo>
                  <a:cubicBezTo>
                    <a:pt x="4506" y="1"/>
                    <a:pt x="4380" y="95"/>
                    <a:pt x="4317" y="190"/>
                  </a:cubicBezTo>
                  <a:lnTo>
                    <a:pt x="3718" y="1419"/>
                  </a:lnTo>
                  <a:lnTo>
                    <a:pt x="2143" y="1419"/>
                  </a:lnTo>
                  <a:lnTo>
                    <a:pt x="2143" y="1072"/>
                  </a:lnTo>
                  <a:cubicBezTo>
                    <a:pt x="2143" y="883"/>
                    <a:pt x="1985" y="694"/>
                    <a:pt x="1796" y="694"/>
                  </a:cubicBezTo>
                  <a:cubicBezTo>
                    <a:pt x="1576" y="694"/>
                    <a:pt x="1418" y="883"/>
                    <a:pt x="1418" y="1072"/>
                  </a:cubicBezTo>
                  <a:lnTo>
                    <a:pt x="1418" y="1419"/>
                  </a:lnTo>
                  <a:lnTo>
                    <a:pt x="1072" y="1419"/>
                  </a:lnTo>
                  <a:cubicBezTo>
                    <a:pt x="473" y="1419"/>
                    <a:pt x="1" y="1891"/>
                    <a:pt x="1" y="2490"/>
                  </a:cubicBezTo>
                  <a:lnTo>
                    <a:pt x="1" y="9484"/>
                  </a:lnTo>
                  <a:cubicBezTo>
                    <a:pt x="1" y="10082"/>
                    <a:pt x="473" y="10555"/>
                    <a:pt x="1072" y="10555"/>
                  </a:cubicBezTo>
                  <a:lnTo>
                    <a:pt x="10964" y="10555"/>
                  </a:lnTo>
                  <a:cubicBezTo>
                    <a:pt x="11563" y="10555"/>
                    <a:pt x="12035" y="10082"/>
                    <a:pt x="12035" y="9484"/>
                  </a:cubicBezTo>
                  <a:lnTo>
                    <a:pt x="12035" y="2490"/>
                  </a:lnTo>
                  <a:cubicBezTo>
                    <a:pt x="12004" y="1891"/>
                    <a:pt x="11500" y="1419"/>
                    <a:pt x="10933" y="1419"/>
                  </a:cubicBezTo>
                  <a:lnTo>
                    <a:pt x="8318" y="1419"/>
                  </a:lnTo>
                  <a:lnTo>
                    <a:pt x="7719" y="190"/>
                  </a:lnTo>
                  <a:cubicBezTo>
                    <a:pt x="7656" y="95"/>
                    <a:pt x="7530" y="1"/>
                    <a:pt x="740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78" name="Google Shape;778;p44"/>
          <p:cNvGrpSpPr/>
          <p:nvPr/>
        </p:nvGrpSpPr>
        <p:grpSpPr>
          <a:xfrm rot="582976">
            <a:off x="4066197" y="1452126"/>
            <a:ext cx="1011610" cy="1273250"/>
            <a:chOff x="2215163" y="1348750"/>
            <a:chExt cx="854925" cy="1076025"/>
          </a:xfrm>
        </p:grpSpPr>
        <p:sp>
          <p:nvSpPr>
            <p:cNvPr id="779" name="Google Shape;779;p44"/>
            <p:cNvSpPr/>
            <p:nvPr/>
          </p:nvSpPr>
          <p:spPr>
            <a:xfrm>
              <a:off x="2215163" y="1348750"/>
              <a:ext cx="854925" cy="1076025"/>
            </a:xfrm>
            <a:custGeom>
              <a:rect b="b" l="l" r="r" t="t"/>
              <a:pathLst>
                <a:path extrusionOk="0" h="43041" w="34197">
                  <a:moveTo>
                    <a:pt x="1" y="1"/>
                  </a:moveTo>
                  <a:lnTo>
                    <a:pt x="1" y="36111"/>
                  </a:lnTo>
                  <a:lnTo>
                    <a:pt x="26962" y="36111"/>
                  </a:lnTo>
                  <a:lnTo>
                    <a:pt x="31035" y="43041"/>
                  </a:lnTo>
                  <a:lnTo>
                    <a:pt x="31157" y="36111"/>
                  </a:lnTo>
                  <a:lnTo>
                    <a:pt x="34196" y="36111"/>
                  </a:lnTo>
                  <a:lnTo>
                    <a:pt x="34196" y="1"/>
                  </a:ln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44"/>
            <p:cNvSpPr/>
            <p:nvPr/>
          </p:nvSpPr>
          <p:spPr>
            <a:xfrm>
              <a:off x="2759263" y="1467300"/>
              <a:ext cx="227225" cy="6875"/>
            </a:xfrm>
            <a:custGeom>
              <a:rect b="b" l="l" r="r" t="t"/>
              <a:pathLst>
                <a:path extrusionOk="0" h="275" w="9089">
                  <a:moveTo>
                    <a:pt x="0" y="0"/>
                  </a:moveTo>
                  <a:lnTo>
                    <a:pt x="0" y="274"/>
                  </a:lnTo>
                  <a:lnTo>
                    <a:pt x="9089" y="274"/>
                  </a:lnTo>
                  <a:lnTo>
                    <a:pt x="908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44"/>
            <p:cNvSpPr/>
            <p:nvPr/>
          </p:nvSpPr>
          <p:spPr>
            <a:xfrm>
              <a:off x="2759263" y="1598750"/>
              <a:ext cx="227225" cy="7625"/>
            </a:xfrm>
            <a:custGeom>
              <a:rect b="b" l="l" r="r" t="t"/>
              <a:pathLst>
                <a:path extrusionOk="0" h="305" w="9089">
                  <a:moveTo>
                    <a:pt x="0" y="1"/>
                  </a:moveTo>
                  <a:lnTo>
                    <a:pt x="0" y="305"/>
                  </a:lnTo>
                  <a:lnTo>
                    <a:pt x="9089" y="305"/>
                  </a:lnTo>
                  <a:lnTo>
                    <a:pt x="90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44"/>
            <p:cNvSpPr/>
            <p:nvPr/>
          </p:nvSpPr>
          <p:spPr>
            <a:xfrm>
              <a:off x="2759263" y="1730975"/>
              <a:ext cx="227225" cy="6875"/>
            </a:xfrm>
            <a:custGeom>
              <a:rect b="b" l="l" r="r" t="t"/>
              <a:pathLst>
                <a:path extrusionOk="0" h="275" w="9089">
                  <a:moveTo>
                    <a:pt x="0" y="1"/>
                  </a:moveTo>
                  <a:lnTo>
                    <a:pt x="0" y="274"/>
                  </a:lnTo>
                  <a:lnTo>
                    <a:pt x="9089" y="274"/>
                  </a:lnTo>
                  <a:lnTo>
                    <a:pt x="9089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44"/>
            <p:cNvSpPr/>
            <p:nvPr/>
          </p:nvSpPr>
          <p:spPr>
            <a:xfrm>
              <a:off x="2317763" y="1862450"/>
              <a:ext cx="668725" cy="7625"/>
            </a:xfrm>
            <a:custGeom>
              <a:rect b="b" l="l" r="r" t="t"/>
              <a:pathLst>
                <a:path extrusionOk="0" h="305" w="26749">
                  <a:moveTo>
                    <a:pt x="0" y="0"/>
                  </a:moveTo>
                  <a:lnTo>
                    <a:pt x="0" y="304"/>
                  </a:lnTo>
                  <a:lnTo>
                    <a:pt x="26749" y="30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44"/>
            <p:cNvSpPr/>
            <p:nvPr/>
          </p:nvSpPr>
          <p:spPr>
            <a:xfrm>
              <a:off x="2317763" y="1994675"/>
              <a:ext cx="668725" cy="6850"/>
            </a:xfrm>
            <a:custGeom>
              <a:rect b="b" l="l" r="r" t="t"/>
              <a:pathLst>
                <a:path extrusionOk="0" h="274" w="26749">
                  <a:moveTo>
                    <a:pt x="0" y="0"/>
                  </a:moveTo>
                  <a:lnTo>
                    <a:pt x="0" y="274"/>
                  </a:lnTo>
                  <a:lnTo>
                    <a:pt x="26749" y="27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44"/>
            <p:cNvSpPr/>
            <p:nvPr/>
          </p:nvSpPr>
          <p:spPr>
            <a:xfrm>
              <a:off x="2317763" y="2126125"/>
              <a:ext cx="668725" cy="7625"/>
            </a:xfrm>
            <a:custGeom>
              <a:rect b="b" l="l" r="r" t="t"/>
              <a:pathLst>
                <a:path extrusionOk="0" h="305" w="26749">
                  <a:moveTo>
                    <a:pt x="0" y="0"/>
                  </a:moveTo>
                  <a:lnTo>
                    <a:pt x="0" y="304"/>
                  </a:lnTo>
                  <a:lnTo>
                    <a:pt x="26749" y="304"/>
                  </a:lnTo>
                  <a:lnTo>
                    <a:pt x="2674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44"/>
            <p:cNvSpPr/>
            <p:nvPr/>
          </p:nvSpPr>
          <p:spPr>
            <a:xfrm>
              <a:off x="2317763" y="1470350"/>
              <a:ext cx="334375" cy="263700"/>
            </a:xfrm>
            <a:custGeom>
              <a:rect b="b" l="l" r="r" t="t"/>
              <a:pathLst>
                <a:path extrusionOk="0" h="10548" w="13375">
                  <a:moveTo>
                    <a:pt x="0" y="0"/>
                  </a:moveTo>
                  <a:lnTo>
                    <a:pt x="0" y="10547"/>
                  </a:lnTo>
                  <a:lnTo>
                    <a:pt x="13375" y="10547"/>
                  </a:lnTo>
                  <a:lnTo>
                    <a:pt x="13375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7" name="Google Shape;787;p44"/>
          <p:cNvGrpSpPr/>
          <p:nvPr/>
        </p:nvGrpSpPr>
        <p:grpSpPr>
          <a:xfrm>
            <a:off x="6699112" y="1477547"/>
            <a:ext cx="1198392" cy="1067295"/>
            <a:chOff x="2081650" y="2050750"/>
            <a:chExt cx="483125" cy="424625"/>
          </a:xfrm>
        </p:grpSpPr>
        <p:sp>
          <p:nvSpPr>
            <p:cNvPr id="788" name="Google Shape;788;p44"/>
            <p:cNvSpPr/>
            <p:nvPr/>
          </p:nvSpPr>
          <p:spPr>
            <a:xfrm>
              <a:off x="2081650" y="2050750"/>
              <a:ext cx="483125" cy="424625"/>
            </a:xfrm>
            <a:custGeom>
              <a:rect b="b" l="l" r="r" t="t"/>
              <a:pathLst>
                <a:path extrusionOk="0" h="16985" w="19325">
                  <a:moveTo>
                    <a:pt x="5662" y="1402"/>
                  </a:moveTo>
                  <a:lnTo>
                    <a:pt x="5662" y="13770"/>
                  </a:lnTo>
                  <a:lnTo>
                    <a:pt x="1133" y="15581"/>
                  </a:lnTo>
                  <a:lnTo>
                    <a:pt x="1133" y="3214"/>
                  </a:lnTo>
                  <a:lnTo>
                    <a:pt x="5662" y="1402"/>
                  </a:lnTo>
                  <a:close/>
                  <a:moveTo>
                    <a:pt x="18192" y="1402"/>
                  </a:moveTo>
                  <a:lnTo>
                    <a:pt x="18192" y="13770"/>
                  </a:lnTo>
                  <a:lnTo>
                    <a:pt x="13663" y="15581"/>
                  </a:lnTo>
                  <a:lnTo>
                    <a:pt x="13663" y="3214"/>
                  </a:lnTo>
                  <a:lnTo>
                    <a:pt x="18192" y="1402"/>
                  </a:lnTo>
                  <a:close/>
                  <a:moveTo>
                    <a:pt x="6794" y="1348"/>
                  </a:moveTo>
                  <a:lnTo>
                    <a:pt x="12531" y="3241"/>
                  </a:lnTo>
                  <a:lnTo>
                    <a:pt x="12531" y="9464"/>
                  </a:lnTo>
                  <a:lnTo>
                    <a:pt x="12510" y="9461"/>
                  </a:lnTo>
                  <a:cubicBezTo>
                    <a:pt x="12205" y="9437"/>
                    <a:pt x="11903" y="9364"/>
                    <a:pt x="11619" y="9244"/>
                  </a:cubicBezTo>
                  <a:cubicBezTo>
                    <a:pt x="11548" y="9214"/>
                    <a:pt x="11474" y="9200"/>
                    <a:pt x="11401" y="9200"/>
                  </a:cubicBezTo>
                  <a:cubicBezTo>
                    <a:pt x="11181" y="9200"/>
                    <a:pt x="10970" y="9330"/>
                    <a:pt x="10879" y="9546"/>
                  </a:cubicBezTo>
                  <a:cubicBezTo>
                    <a:pt x="10759" y="9832"/>
                    <a:pt x="10891" y="10165"/>
                    <a:pt x="11178" y="10288"/>
                  </a:cubicBezTo>
                  <a:cubicBezTo>
                    <a:pt x="11574" y="10454"/>
                    <a:pt x="11994" y="10557"/>
                    <a:pt x="12422" y="10590"/>
                  </a:cubicBezTo>
                  <a:lnTo>
                    <a:pt x="12468" y="10590"/>
                  </a:lnTo>
                  <a:cubicBezTo>
                    <a:pt x="12489" y="10590"/>
                    <a:pt x="12510" y="10587"/>
                    <a:pt x="12531" y="10584"/>
                  </a:cubicBezTo>
                  <a:lnTo>
                    <a:pt x="12531" y="15633"/>
                  </a:lnTo>
                  <a:lnTo>
                    <a:pt x="6794" y="13746"/>
                  </a:lnTo>
                  <a:lnTo>
                    <a:pt x="6794" y="6774"/>
                  </a:lnTo>
                  <a:cubicBezTo>
                    <a:pt x="6951" y="6777"/>
                    <a:pt x="7105" y="6795"/>
                    <a:pt x="7259" y="6822"/>
                  </a:cubicBezTo>
                  <a:cubicBezTo>
                    <a:pt x="7295" y="6828"/>
                    <a:pt x="7331" y="6834"/>
                    <a:pt x="7368" y="6834"/>
                  </a:cubicBezTo>
                  <a:cubicBezTo>
                    <a:pt x="7658" y="6831"/>
                    <a:pt x="7902" y="6611"/>
                    <a:pt x="7929" y="6321"/>
                  </a:cubicBezTo>
                  <a:cubicBezTo>
                    <a:pt x="7957" y="6028"/>
                    <a:pt x="7760" y="5765"/>
                    <a:pt x="7473" y="5711"/>
                  </a:cubicBezTo>
                  <a:cubicBezTo>
                    <a:pt x="7250" y="5669"/>
                    <a:pt x="7020" y="5644"/>
                    <a:pt x="6794" y="5641"/>
                  </a:cubicBezTo>
                  <a:lnTo>
                    <a:pt x="6794" y="1348"/>
                  </a:lnTo>
                  <a:close/>
                  <a:moveTo>
                    <a:pt x="18757" y="0"/>
                  </a:moveTo>
                  <a:cubicBezTo>
                    <a:pt x="18687" y="0"/>
                    <a:pt x="18616" y="13"/>
                    <a:pt x="18549" y="40"/>
                  </a:cubicBezTo>
                  <a:lnTo>
                    <a:pt x="13077" y="2229"/>
                  </a:lnTo>
                  <a:lnTo>
                    <a:pt x="6405" y="28"/>
                  </a:lnTo>
                  <a:cubicBezTo>
                    <a:pt x="6395" y="25"/>
                    <a:pt x="6386" y="25"/>
                    <a:pt x="6380" y="22"/>
                  </a:cubicBezTo>
                  <a:cubicBezTo>
                    <a:pt x="6371" y="19"/>
                    <a:pt x="6359" y="16"/>
                    <a:pt x="6347" y="13"/>
                  </a:cubicBezTo>
                  <a:lnTo>
                    <a:pt x="6311" y="7"/>
                  </a:lnTo>
                  <a:cubicBezTo>
                    <a:pt x="6302" y="7"/>
                    <a:pt x="6290" y="4"/>
                    <a:pt x="6281" y="4"/>
                  </a:cubicBezTo>
                  <a:lnTo>
                    <a:pt x="6211" y="4"/>
                  </a:lnTo>
                  <a:cubicBezTo>
                    <a:pt x="6199" y="4"/>
                    <a:pt x="6187" y="4"/>
                    <a:pt x="6172" y="7"/>
                  </a:cubicBezTo>
                  <a:cubicBezTo>
                    <a:pt x="6166" y="9"/>
                    <a:pt x="6161" y="9"/>
                    <a:pt x="6157" y="9"/>
                  </a:cubicBezTo>
                  <a:cubicBezTo>
                    <a:pt x="6152" y="9"/>
                    <a:pt x="6148" y="9"/>
                    <a:pt x="6142" y="10"/>
                  </a:cubicBezTo>
                  <a:cubicBezTo>
                    <a:pt x="6133" y="13"/>
                    <a:pt x="6118" y="13"/>
                    <a:pt x="6106" y="16"/>
                  </a:cubicBezTo>
                  <a:lnTo>
                    <a:pt x="6075" y="22"/>
                  </a:lnTo>
                  <a:cubicBezTo>
                    <a:pt x="6063" y="28"/>
                    <a:pt x="6048" y="31"/>
                    <a:pt x="6036" y="37"/>
                  </a:cubicBezTo>
                  <a:cubicBezTo>
                    <a:pt x="6027" y="40"/>
                    <a:pt x="6021" y="40"/>
                    <a:pt x="6015" y="43"/>
                  </a:cubicBezTo>
                  <a:lnTo>
                    <a:pt x="354" y="2308"/>
                  </a:lnTo>
                  <a:cubicBezTo>
                    <a:pt x="139" y="2396"/>
                    <a:pt x="0" y="2601"/>
                    <a:pt x="0" y="2830"/>
                  </a:cubicBezTo>
                  <a:lnTo>
                    <a:pt x="0" y="16418"/>
                  </a:lnTo>
                  <a:cubicBezTo>
                    <a:pt x="0" y="16744"/>
                    <a:pt x="267" y="16984"/>
                    <a:pt x="566" y="16984"/>
                  </a:cubicBezTo>
                  <a:cubicBezTo>
                    <a:pt x="635" y="16984"/>
                    <a:pt x="706" y="16971"/>
                    <a:pt x="776" y="16943"/>
                  </a:cubicBezTo>
                  <a:lnTo>
                    <a:pt x="6248" y="14754"/>
                  </a:lnTo>
                  <a:lnTo>
                    <a:pt x="12917" y="16952"/>
                  </a:lnTo>
                  <a:cubicBezTo>
                    <a:pt x="12933" y="16958"/>
                    <a:pt x="12951" y="16964"/>
                    <a:pt x="12966" y="16967"/>
                  </a:cubicBezTo>
                  <a:cubicBezTo>
                    <a:pt x="13008" y="16976"/>
                    <a:pt x="13050" y="16983"/>
                    <a:pt x="13096" y="16983"/>
                  </a:cubicBezTo>
                  <a:lnTo>
                    <a:pt x="13099" y="16983"/>
                  </a:lnTo>
                  <a:cubicBezTo>
                    <a:pt x="13156" y="16983"/>
                    <a:pt x="13213" y="16973"/>
                    <a:pt x="13271" y="16955"/>
                  </a:cubicBezTo>
                  <a:cubicBezTo>
                    <a:pt x="13283" y="16952"/>
                    <a:pt x="13295" y="16946"/>
                    <a:pt x="13307" y="16940"/>
                  </a:cubicBezTo>
                  <a:lnTo>
                    <a:pt x="18965" y="14676"/>
                  </a:lnTo>
                  <a:cubicBezTo>
                    <a:pt x="19183" y="14591"/>
                    <a:pt x="19325" y="14386"/>
                    <a:pt x="19325" y="14153"/>
                  </a:cubicBezTo>
                  <a:lnTo>
                    <a:pt x="19325" y="566"/>
                  </a:lnTo>
                  <a:cubicBezTo>
                    <a:pt x="19325" y="379"/>
                    <a:pt x="19231" y="203"/>
                    <a:pt x="19077" y="98"/>
                  </a:cubicBezTo>
                  <a:cubicBezTo>
                    <a:pt x="18981" y="33"/>
                    <a:pt x="18869" y="0"/>
                    <a:pt x="187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89" name="Google Shape;789;p44"/>
            <p:cNvSpPr/>
            <p:nvPr/>
          </p:nvSpPr>
          <p:spPr>
            <a:xfrm>
              <a:off x="2136375" y="2292025"/>
              <a:ext cx="36400" cy="41975"/>
            </a:xfrm>
            <a:custGeom>
              <a:rect b="b" l="l" r="r" t="t"/>
              <a:pathLst>
                <a:path extrusionOk="0" h="1679" w="1456">
                  <a:moveTo>
                    <a:pt x="820" y="1"/>
                  </a:moveTo>
                  <a:cubicBezTo>
                    <a:pt x="583" y="1"/>
                    <a:pt x="361" y="151"/>
                    <a:pt x="284" y="390"/>
                  </a:cubicBezTo>
                  <a:lnTo>
                    <a:pt x="103" y="927"/>
                  </a:lnTo>
                  <a:cubicBezTo>
                    <a:pt x="0" y="1223"/>
                    <a:pt x="160" y="1549"/>
                    <a:pt x="459" y="1649"/>
                  </a:cubicBezTo>
                  <a:cubicBezTo>
                    <a:pt x="519" y="1669"/>
                    <a:pt x="579" y="1678"/>
                    <a:pt x="639" y="1678"/>
                  </a:cubicBezTo>
                  <a:cubicBezTo>
                    <a:pt x="878" y="1678"/>
                    <a:pt x="1101" y="1525"/>
                    <a:pt x="1178" y="1284"/>
                  </a:cubicBezTo>
                  <a:lnTo>
                    <a:pt x="1356" y="746"/>
                  </a:lnTo>
                  <a:cubicBezTo>
                    <a:pt x="1456" y="450"/>
                    <a:pt x="1296" y="130"/>
                    <a:pt x="1000" y="30"/>
                  </a:cubicBezTo>
                  <a:cubicBezTo>
                    <a:pt x="940" y="10"/>
                    <a:pt x="880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0" name="Google Shape;790;p44"/>
            <p:cNvSpPr/>
            <p:nvPr/>
          </p:nvSpPr>
          <p:spPr>
            <a:xfrm>
              <a:off x="2296850" y="2220800"/>
              <a:ext cx="46075" cy="51650"/>
            </a:xfrm>
            <a:custGeom>
              <a:rect b="b" l="l" r="r" t="t"/>
              <a:pathLst>
                <a:path extrusionOk="0" h="2066" w="1843">
                  <a:moveTo>
                    <a:pt x="634" y="1"/>
                  </a:moveTo>
                  <a:cubicBezTo>
                    <a:pt x="506" y="1"/>
                    <a:pt x="378" y="44"/>
                    <a:pt x="272" y="132"/>
                  </a:cubicBezTo>
                  <a:cubicBezTo>
                    <a:pt x="37" y="331"/>
                    <a:pt x="1" y="681"/>
                    <a:pt x="194" y="920"/>
                  </a:cubicBezTo>
                  <a:cubicBezTo>
                    <a:pt x="354" y="1113"/>
                    <a:pt x="487" y="1327"/>
                    <a:pt x="593" y="1557"/>
                  </a:cubicBezTo>
                  <a:cubicBezTo>
                    <a:pt x="626" y="1626"/>
                    <a:pt x="662" y="1696"/>
                    <a:pt x="698" y="1765"/>
                  </a:cubicBezTo>
                  <a:cubicBezTo>
                    <a:pt x="798" y="1957"/>
                    <a:pt x="993" y="2065"/>
                    <a:pt x="1195" y="2065"/>
                  </a:cubicBezTo>
                  <a:cubicBezTo>
                    <a:pt x="1285" y="2065"/>
                    <a:pt x="1377" y="2044"/>
                    <a:pt x="1462" y="1998"/>
                  </a:cubicBezTo>
                  <a:cubicBezTo>
                    <a:pt x="1740" y="1853"/>
                    <a:pt x="1843" y="1509"/>
                    <a:pt x="1698" y="1234"/>
                  </a:cubicBezTo>
                  <a:cubicBezTo>
                    <a:pt x="1670" y="1183"/>
                    <a:pt x="1643" y="1131"/>
                    <a:pt x="1622" y="1083"/>
                  </a:cubicBezTo>
                  <a:cubicBezTo>
                    <a:pt x="1474" y="763"/>
                    <a:pt x="1287" y="464"/>
                    <a:pt x="1061" y="195"/>
                  </a:cubicBezTo>
                  <a:cubicBezTo>
                    <a:pt x="949" y="67"/>
                    <a:pt x="792" y="1"/>
                    <a:pt x="63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1" name="Google Shape;791;p44"/>
            <p:cNvSpPr/>
            <p:nvPr/>
          </p:nvSpPr>
          <p:spPr>
            <a:xfrm>
              <a:off x="2158650" y="2216775"/>
              <a:ext cx="47275" cy="51425"/>
            </a:xfrm>
            <a:custGeom>
              <a:rect b="b" l="l" r="r" t="t"/>
              <a:pathLst>
                <a:path extrusionOk="0" h="2057" w="1891">
                  <a:moveTo>
                    <a:pt x="1264" y="1"/>
                  </a:moveTo>
                  <a:cubicBezTo>
                    <a:pt x="1109" y="1"/>
                    <a:pt x="955" y="63"/>
                    <a:pt x="843" y="187"/>
                  </a:cubicBezTo>
                  <a:lnTo>
                    <a:pt x="846" y="184"/>
                  </a:lnTo>
                  <a:lnTo>
                    <a:pt x="846" y="184"/>
                  </a:lnTo>
                  <a:cubicBezTo>
                    <a:pt x="547" y="498"/>
                    <a:pt x="305" y="860"/>
                    <a:pt x="130" y="1256"/>
                  </a:cubicBezTo>
                  <a:cubicBezTo>
                    <a:pt x="0" y="1543"/>
                    <a:pt x="127" y="1878"/>
                    <a:pt x="414" y="2005"/>
                  </a:cubicBezTo>
                  <a:cubicBezTo>
                    <a:pt x="486" y="2038"/>
                    <a:pt x="565" y="2056"/>
                    <a:pt x="643" y="2056"/>
                  </a:cubicBezTo>
                  <a:cubicBezTo>
                    <a:pt x="867" y="2056"/>
                    <a:pt x="1069" y="1923"/>
                    <a:pt x="1163" y="1721"/>
                  </a:cubicBezTo>
                  <a:cubicBezTo>
                    <a:pt x="1286" y="1443"/>
                    <a:pt x="1455" y="1187"/>
                    <a:pt x="1664" y="966"/>
                  </a:cubicBezTo>
                  <a:cubicBezTo>
                    <a:pt x="1890" y="740"/>
                    <a:pt x="1884" y="374"/>
                    <a:pt x="1655" y="157"/>
                  </a:cubicBezTo>
                  <a:cubicBezTo>
                    <a:pt x="1544" y="52"/>
                    <a:pt x="1404" y="1"/>
                    <a:pt x="126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2" name="Google Shape;792;p44"/>
            <p:cNvSpPr/>
            <p:nvPr/>
          </p:nvSpPr>
          <p:spPr>
            <a:xfrm>
              <a:off x="2426475" y="2255725"/>
              <a:ext cx="55875" cy="46900"/>
            </a:xfrm>
            <a:custGeom>
              <a:rect b="b" l="l" r="r" t="t"/>
              <a:pathLst>
                <a:path extrusionOk="0" h="1876" w="2235">
                  <a:moveTo>
                    <a:pt x="1592" y="1"/>
                  </a:moveTo>
                  <a:cubicBezTo>
                    <a:pt x="1423" y="1"/>
                    <a:pt x="1257" y="76"/>
                    <a:pt x="1144" y="220"/>
                  </a:cubicBezTo>
                  <a:cubicBezTo>
                    <a:pt x="960" y="462"/>
                    <a:pt x="734" y="667"/>
                    <a:pt x="477" y="830"/>
                  </a:cubicBezTo>
                  <a:cubicBezTo>
                    <a:pt x="0" y="1135"/>
                    <a:pt x="218" y="1875"/>
                    <a:pt x="782" y="1875"/>
                  </a:cubicBezTo>
                  <a:cubicBezTo>
                    <a:pt x="891" y="1875"/>
                    <a:pt x="997" y="1845"/>
                    <a:pt x="1087" y="1784"/>
                  </a:cubicBezTo>
                  <a:cubicBezTo>
                    <a:pt x="1452" y="1552"/>
                    <a:pt x="1776" y="1256"/>
                    <a:pt x="2041" y="912"/>
                  </a:cubicBezTo>
                  <a:cubicBezTo>
                    <a:pt x="2234" y="667"/>
                    <a:pt x="2186" y="311"/>
                    <a:pt x="1939" y="121"/>
                  </a:cubicBezTo>
                  <a:cubicBezTo>
                    <a:pt x="1835" y="40"/>
                    <a:pt x="1713" y="1"/>
                    <a:pt x="159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  <p:sp>
          <p:nvSpPr>
            <p:cNvPr id="793" name="Google Shape;793;p44"/>
            <p:cNvSpPr/>
            <p:nvPr/>
          </p:nvSpPr>
          <p:spPr>
            <a:xfrm>
              <a:off x="2473050" y="2192325"/>
              <a:ext cx="37000" cy="41500"/>
            </a:xfrm>
            <a:custGeom>
              <a:rect b="b" l="l" r="r" t="t"/>
              <a:pathLst>
                <a:path extrusionOk="0" h="1660" w="1480">
                  <a:moveTo>
                    <a:pt x="838" y="0"/>
                  </a:moveTo>
                  <a:cubicBezTo>
                    <a:pt x="609" y="0"/>
                    <a:pt x="393" y="140"/>
                    <a:pt x="308" y="368"/>
                  </a:cubicBezTo>
                  <a:lnTo>
                    <a:pt x="109" y="896"/>
                  </a:lnTo>
                  <a:cubicBezTo>
                    <a:pt x="0" y="1189"/>
                    <a:pt x="148" y="1515"/>
                    <a:pt x="441" y="1624"/>
                  </a:cubicBezTo>
                  <a:cubicBezTo>
                    <a:pt x="506" y="1648"/>
                    <a:pt x="573" y="1660"/>
                    <a:pt x="639" y="1660"/>
                  </a:cubicBezTo>
                  <a:cubicBezTo>
                    <a:pt x="868" y="1660"/>
                    <a:pt x="1084" y="1520"/>
                    <a:pt x="1169" y="1292"/>
                  </a:cubicBezTo>
                  <a:lnTo>
                    <a:pt x="1368" y="764"/>
                  </a:lnTo>
                  <a:cubicBezTo>
                    <a:pt x="1480" y="471"/>
                    <a:pt x="1329" y="145"/>
                    <a:pt x="1036" y="36"/>
                  </a:cubicBezTo>
                  <a:cubicBezTo>
                    <a:pt x="971" y="12"/>
                    <a:pt x="904" y="0"/>
                    <a:pt x="83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435D74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5"/>
          <p:cNvSpPr/>
          <p:nvPr/>
        </p:nvSpPr>
        <p:spPr>
          <a:xfrm>
            <a:off x="398700" y="2429800"/>
            <a:ext cx="8199900" cy="952800"/>
          </a:xfrm>
          <a:prstGeom prst="roundRect">
            <a:avLst>
              <a:gd fmla="val 21761" name="adj"/>
            </a:avLst>
          </a:pr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9" name="Google Shape;799;p45"/>
          <p:cNvSpPr/>
          <p:nvPr/>
        </p:nvSpPr>
        <p:spPr>
          <a:xfrm>
            <a:off x="398700" y="3782925"/>
            <a:ext cx="8199900" cy="1022700"/>
          </a:xfrm>
          <a:prstGeom prst="roundRect">
            <a:avLst>
              <a:gd fmla="val 21761" name="adj"/>
            </a:avLst>
          </a:pr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0" name="Google Shape;800;p45"/>
          <p:cNvSpPr/>
          <p:nvPr/>
        </p:nvSpPr>
        <p:spPr>
          <a:xfrm>
            <a:off x="398700" y="1095875"/>
            <a:ext cx="8199900" cy="1022700"/>
          </a:xfrm>
          <a:prstGeom prst="roundRect">
            <a:avLst>
              <a:gd fmla="val 21761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1" name="Google Shape;801;p45"/>
          <p:cNvSpPr txBox="1"/>
          <p:nvPr>
            <p:ph type="title"/>
          </p:nvPr>
        </p:nvSpPr>
        <p:spPr>
          <a:xfrm>
            <a:off x="692375" y="1206563"/>
            <a:ext cx="7612500" cy="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Exploration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latin typeface="Open Sans"/>
                <a:ea typeface="Open Sans"/>
                <a:cs typeface="Open Sans"/>
                <a:sym typeface="Open Sans"/>
              </a:rPr>
              <a:t>Students explore their own preferences, needs, and experiences, while also exploring careers.</a:t>
            </a:r>
            <a:endParaRPr sz="3100"/>
          </a:p>
        </p:txBody>
      </p:sp>
      <p:sp>
        <p:nvSpPr>
          <p:cNvPr id="802" name="Google Shape;802;p45"/>
          <p:cNvSpPr txBox="1"/>
          <p:nvPr>
            <p:ph idx="2" type="title"/>
          </p:nvPr>
        </p:nvSpPr>
        <p:spPr>
          <a:xfrm>
            <a:off x="692375" y="3876225"/>
            <a:ext cx="7612500" cy="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Data Collection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latin typeface="Open Sans"/>
                <a:ea typeface="Open Sans"/>
                <a:cs typeface="Open Sans"/>
                <a:sym typeface="Open Sans"/>
              </a:rPr>
              <a:t>Researchers, teachers, families, and admin can learn more about their students and their transition assets and needs.</a:t>
            </a:r>
            <a:endParaRPr sz="3100"/>
          </a:p>
        </p:txBody>
      </p:sp>
      <p:sp>
        <p:nvSpPr>
          <p:cNvPr id="803" name="Google Shape;803;p45"/>
          <p:cNvSpPr txBox="1"/>
          <p:nvPr>
            <p:ph idx="3" type="title"/>
          </p:nvPr>
        </p:nvSpPr>
        <p:spPr>
          <a:xfrm>
            <a:off x="692375" y="2494750"/>
            <a:ext cx="7612500" cy="83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Self-Advocacy</a:t>
            </a:r>
            <a:endParaRPr sz="30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500">
                <a:latin typeface="Open Sans"/>
                <a:ea typeface="Open Sans"/>
                <a:cs typeface="Open Sans"/>
                <a:sym typeface="Open Sans"/>
              </a:rPr>
              <a:t>Students learn to communicate their preferences, needs, and experiences.</a:t>
            </a:r>
            <a:endParaRPr sz="3100"/>
          </a:p>
        </p:txBody>
      </p:sp>
      <p:sp>
        <p:nvSpPr>
          <p:cNvPr id="804" name="Google Shape;804;p45"/>
          <p:cNvSpPr txBox="1"/>
          <p:nvPr>
            <p:ph idx="4294967295" type="title"/>
          </p:nvPr>
        </p:nvSpPr>
        <p:spPr>
          <a:xfrm>
            <a:off x="189600" y="165425"/>
            <a:ext cx="8763000" cy="6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00"/>
              <a:t>Photovoice: A Powerful Research Tool</a:t>
            </a:r>
            <a:endParaRPr sz="3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46"/>
          <p:cNvSpPr txBox="1"/>
          <p:nvPr>
            <p:ph type="title"/>
          </p:nvPr>
        </p:nvSpPr>
        <p:spPr>
          <a:xfrm>
            <a:off x="754500" y="532650"/>
            <a:ext cx="7635000" cy="433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Our Photovoice Project</a:t>
            </a:r>
            <a:endParaRPr/>
          </a:p>
        </p:txBody>
      </p:sp>
      <p:sp>
        <p:nvSpPr>
          <p:cNvPr id="810" name="Google Shape;810;p46"/>
          <p:cNvSpPr txBox="1"/>
          <p:nvPr>
            <p:ph idx="1" type="body"/>
          </p:nvPr>
        </p:nvSpPr>
        <p:spPr>
          <a:xfrm>
            <a:off x="528000" y="1226805"/>
            <a:ext cx="8088000" cy="324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3 Intensive Support Classrooms in RPS High Schools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5, 1-hour sessions over the course of 4 weeks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Allowed for student engagement that fit into the class structure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First 3 sessions: photography, communication, and respect skills building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Built-in WBL experiences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Last 2 sessions: student discussions about their photos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-"/>
            </a:pPr>
            <a:r>
              <a:rPr lang="en" sz="1900"/>
              <a:t>We asked students: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1900"/>
              <a:t>What are your employment goals?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1900"/>
              <a:t>What are your employment barriers?</a:t>
            </a:r>
            <a:endParaRPr sz="1900"/>
          </a:p>
        </p:txBody>
      </p:sp>
      <p:sp>
        <p:nvSpPr>
          <p:cNvPr id="811" name="Google Shape;811;p46"/>
          <p:cNvSpPr/>
          <p:nvPr/>
        </p:nvSpPr>
        <p:spPr>
          <a:xfrm>
            <a:off x="754488" y="4732238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46"/>
          <p:cNvSpPr/>
          <p:nvPr/>
        </p:nvSpPr>
        <p:spPr>
          <a:xfrm rot="-4424769">
            <a:off x="7370560" y="599321"/>
            <a:ext cx="444443" cy="407382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46"/>
          <p:cNvSpPr/>
          <p:nvPr/>
        </p:nvSpPr>
        <p:spPr>
          <a:xfrm rot="-1571578">
            <a:off x="8132898" y="703561"/>
            <a:ext cx="419743" cy="384729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14" name="Google Shape;814;p46"/>
          <p:cNvGrpSpPr/>
          <p:nvPr/>
        </p:nvGrpSpPr>
        <p:grpSpPr>
          <a:xfrm rot="2015239">
            <a:off x="304477" y="192391"/>
            <a:ext cx="957545" cy="868244"/>
            <a:chOff x="5889976" y="452096"/>
            <a:chExt cx="952564" cy="863728"/>
          </a:xfrm>
        </p:grpSpPr>
        <p:sp>
          <p:nvSpPr>
            <p:cNvPr id="815" name="Google Shape;815;p46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3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46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46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46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47"/>
          <p:cNvSpPr/>
          <p:nvPr/>
        </p:nvSpPr>
        <p:spPr>
          <a:xfrm>
            <a:off x="4237675" y="3183095"/>
            <a:ext cx="4193100" cy="1426500"/>
          </a:xfrm>
          <a:prstGeom prst="roundRect">
            <a:avLst>
              <a:gd fmla="val 21761" name="adj"/>
            </a:avLst>
          </a:pr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24" name="Google Shape;824;p47"/>
          <p:cNvSpPr txBox="1"/>
          <p:nvPr>
            <p:ph idx="1" type="body"/>
          </p:nvPr>
        </p:nvSpPr>
        <p:spPr>
          <a:xfrm>
            <a:off x="4386227" y="3416812"/>
            <a:ext cx="3896100" cy="95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600">
                <a:latin typeface="Quicksand"/>
                <a:ea typeface="Quicksand"/>
                <a:cs typeface="Quicksand"/>
                <a:sym typeface="Quicksand"/>
              </a:rPr>
              <a:t>Let’s look at some student photos!</a:t>
            </a:r>
            <a:endParaRPr b="1" sz="2600">
              <a:latin typeface="Quicksand"/>
              <a:ea typeface="Quicksand"/>
              <a:cs typeface="Quicksand"/>
              <a:sym typeface="Quicksand"/>
            </a:endParaRPr>
          </a:p>
        </p:txBody>
      </p:sp>
      <p:grpSp>
        <p:nvGrpSpPr>
          <p:cNvPr id="825" name="Google Shape;825;p47"/>
          <p:cNvGrpSpPr/>
          <p:nvPr/>
        </p:nvGrpSpPr>
        <p:grpSpPr>
          <a:xfrm rot="2109393">
            <a:off x="5894188" y="371347"/>
            <a:ext cx="790287" cy="746234"/>
            <a:chOff x="6843802" y="2410602"/>
            <a:chExt cx="606177" cy="572387"/>
          </a:xfrm>
        </p:grpSpPr>
        <p:sp>
          <p:nvSpPr>
            <p:cNvPr id="826" name="Google Shape;826;p47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47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28" name="Google Shape;828;p47"/>
          <p:cNvSpPr/>
          <p:nvPr/>
        </p:nvSpPr>
        <p:spPr>
          <a:xfrm>
            <a:off x="-419125" y="1600450"/>
            <a:ext cx="988876" cy="988815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9" name="Google Shape;829;p47"/>
          <p:cNvSpPr/>
          <p:nvPr/>
        </p:nvSpPr>
        <p:spPr>
          <a:xfrm rot="-2646566">
            <a:off x="7808743" y="2414903"/>
            <a:ext cx="573272" cy="525478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47"/>
          <p:cNvSpPr/>
          <p:nvPr/>
        </p:nvSpPr>
        <p:spPr>
          <a:xfrm rot="-3890548">
            <a:off x="7615418" y="3007722"/>
            <a:ext cx="444442" cy="40738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48"/>
          <p:cNvSpPr/>
          <p:nvPr/>
        </p:nvSpPr>
        <p:spPr>
          <a:xfrm>
            <a:off x="1795200" y="3338100"/>
            <a:ext cx="5553600" cy="1157400"/>
          </a:xfrm>
          <a:prstGeom prst="roundRect">
            <a:avLst>
              <a:gd fmla="val 21761" name="adj"/>
            </a:avLst>
          </a:pr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48"/>
          <p:cNvSpPr txBox="1"/>
          <p:nvPr>
            <p:ph type="ctrTitle"/>
          </p:nvPr>
        </p:nvSpPr>
        <p:spPr>
          <a:xfrm>
            <a:off x="2860375" y="1898500"/>
            <a:ext cx="3562200" cy="124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Portfolios</a:t>
            </a:r>
            <a:endParaRPr/>
          </a:p>
        </p:txBody>
      </p:sp>
      <p:sp>
        <p:nvSpPr>
          <p:cNvPr id="837" name="Google Shape;837;p48"/>
          <p:cNvSpPr txBox="1"/>
          <p:nvPr>
            <p:ph idx="1" type="subTitle"/>
          </p:nvPr>
        </p:nvSpPr>
        <p:spPr>
          <a:xfrm>
            <a:off x="2150725" y="3630600"/>
            <a:ext cx="4981500" cy="572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4D"/>
              </a:buClr>
              <a:buSzPts val="1400"/>
              <a:buFont typeface="Didact Gothic"/>
              <a:buChar char="●"/>
            </a:pPr>
            <a:r>
              <a:rPr lang="en" sz="22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Leveraging photovoice to create a transition &amp; employment tool</a:t>
            </a:r>
            <a:endParaRPr sz="2200">
              <a:solidFill>
                <a:srgbClr val="00004D"/>
              </a:solidFill>
              <a:latin typeface="Didact Gothic"/>
              <a:ea typeface="Didact Gothic"/>
              <a:cs typeface="Didact Gothic"/>
              <a:sym typeface="Didact Gothic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4D"/>
              </a:buClr>
              <a:buSzPts val="1400"/>
              <a:buFont typeface="Didact Gothic"/>
              <a:buChar char="●"/>
            </a:pPr>
            <a:r>
              <a:rPr lang="en" sz="2200">
                <a:solidFill>
                  <a:srgbClr val="00004D"/>
                </a:solidFill>
                <a:latin typeface="Didact Gothic"/>
                <a:ea typeface="Didact Gothic"/>
                <a:cs typeface="Didact Gothic"/>
                <a:sym typeface="Didact Gothic"/>
              </a:rPr>
              <a:t>Google Classroom &amp; Google Sites</a:t>
            </a:r>
            <a:endParaRPr sz="1630"/>
          </a:p>
        </p:txBody>
      </p:sp>
      <p:grpSp>
        <p:nvGrpSpPr>
          <p:cNvPr id="838" name="Google Shape;838;p48"/>
          <p:cNvGrpSpPr/>
          <p:nvPr/>
        </p:nvGrpSpPr>
        <p:grpSpPr>
          <a:xfrm rot="1221573">
            <a:off x="7295481" y="3065316"/>
            <a:ext cx="714073" cy="1067299"/>
            <a:chOff x="3251800" y="1824470"/>
            <a:chExt cx="714094" cy="1067331"/>
          </a:xfrm>
        </p:grpSpPr>
        <p:sp>
          <p:nvSpPr>
            <p:cNvPr id="839" name="Google Shape;839;p48"/>
            <p:cNvSpPr/>
            <p:nvPr/>
          </p:nvSpPr>
          <p:spPr>
            <a:xfrm>
              <a:off x="3531128" y="2697941"/>
              <a:ext cx="164164" cy="193860"/>
            </a:xfrm>
            <a:custGeom>
              <a:rect b="b" l="l" r="r" t="t"/>
              <a:pathLst>
                <a:path extrusionOk="0" h="3375" w="2858">
                  <a:moveTo>
                    <a:pt x="1429" y="0"/>
                  </a:moveTo>
                  <a:cubicBezTo>
                    <a:pt x="669" y="0"/>
                    <a:pt x="0" y="669"/>
                    <a:pt x="0" y="1459"/>
                  </a:cubicBezTo>
                  <a:lnTo>
                    <a:pt x="0" y="1945"/>
                  </a:lnTo>
                  <a:cubicBezTo>
                    <a:pt x="0" y="2736"/>
                    <a:pt x="669" y="3374"/>
                    <a:pt x="1429" y="3374"/>
                  </a:cubicBezTo>
                  <a:cubicBezTo>
                    <a:pt x="2219" y="3374"/>
                    <a:pt x="2858" y="2736"/>
                    <a:pt x="2858" y="1945"/>
                  </a:cubicBezTo>
                  <a:lnTo>
                    <a:pt x="2858" y="1459"/>
                  </a:lnTo>
                  <a:cubicBezTo>
                    <a:pt x="2858" y="669"/>
                    <a:pt x="2219" y="0"/>
                    <a:pt x="14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8"/>
            <p:cNvSpPr/>
            <p:nvPr/>
          </p:nvSpPr>
          <p:spPr>
            <a:xfrm>
              <a:off x="3496205" y="2539065"/>
              <a:ext cx="235734" cy="274161"/>
            </a:xfrm>
            <a:custGeom>
              <a:rect b="b" l="l" r="r" t="t"/>
              <a:pathLst>
                <a:path extrusionOk="0" h="4773" w="4104">
                  <a:moveTo>
                    <a:pt x="791" y="0"/>
                  </a:moveTo>
                  <a:cubicBezTo>
                    <a:pt x="365" y="0"/>
                    <a:pt x="1" y="334"/>
                    <a:pt x="1" y="790"/>
                  </a:cubicBezTo>
                  <a:lnTo>
                    <a:pt x="1" y="3982"/>
                  </a:lnTo>
                  <a:cubicBezTo>
                    <a:pt x="1" y="4438"/>
                    <a:pt x="365" y="4772"/>
                    <a:pt x="791" y="4772"/>
                  </a:cubicBezTo>
                  <a:lnTo>
                    <a:pt x="3314" y="4772"/>
                  </a:lnTo>
                  <a:cubicBezTo>
                    <a:pt x="3739" y="4772"/>
                    <a:pt x="4074" y="4438"/>
                    <a:pt x="4104" y="3982"/>
                  </a:cubicBezTo>
                  <a:lnTo>
                    <a:pt x="4104" y="790"/>
                  </a:lnTo>
                  <a:cubicBezTo>
                    <a:pt x="4104" y="334"/>
                    <a:pt x="3739" y="0"/>
                    <a:pt x="33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8"/>
            <p:cNvSpPr/>
            <p:nvPr/>
          </p:nvSpPr>
          <p:spPr>
            <a:xfrm>
              <a:off x="3251800" y="1824470"/>
              <a:ext cx="714094" cy="856086"/>
            </a:xfrm>
            <a:custGeom>
              <a:rect b="b" l="l" r="r" t="t"/>
              <a:pathLst>
                <a:path extrusionOk="0" h="14904" w="12432">
                  <a:moveTo>
                    <a:pt x="6311" y="1"/>
                  </a:moveTo>
                  <a:cubicBezTo>
                    <a:pt x="6204" y="1"/>
                    <a:pt x="6096" y="4"/>
                    <a:pt x="5988" y="9"/>
                  </a:cubicBezTo>
                  <a:cubicBezTo>
                    <a:pt x="3009" y="161"/>
                    <a:pt x="517" y="2502"/>
                    <a:pt x="213" y="5481"/>
                  </a:cubicBezTo>
                  <a:cubicBezTo>
                    <a:pt x="0" y="7517"/>
                    <a:pt x="790" y="9371"/>
                    <a:pt x="2128" y="10617"/>
                  </a:cubicBezTo>
                  <a:cubicBezTo>
                    <a:pt x="3009" y="11408"/>
                    <a:pt x="3465" y="12563"/>
                    <a:pt x="3465" y="13748"/>
                  </a:cubicBezTo>
                  <a:cubicBezTo>
                    <a:pt x="3465" y="14386"/>
                    <a:pt x="4012" y="14903"/>
                    <a:pt x="4651" y="14903"/>
                  </a:cubicBezTo>
                  <a:lnTo>
                    <a:pt x="7964" y="14903"/>
                  </a:lnTo>
                  <a:cubicBezTo>
                    <a:pt x="8602" y="14903"/>
                    <a:pt x="9119" y="14386"/>
                    <a:pt x="9119" y="13748"/>
                  </a:cubicBezTo>
                  <a:lnTo>
                    <a:pt x="9119" y="13566"/>
                  </a:lnTo>
                  <a:cubicBezTo>
                    <a:pt x="9119" y="12441"/>
                    <a:pt x="9636" y="11377"/>
                    <a:pt x="10487" y="10617"/>
                  </a:cubicBezTo>
                  <a:cubicBezTo>
                    <a:pt x="11672" y="9493"/>
                    <a:pt x="12432" y="7912"/>
                    <a:pt x="12432" y="6119"/>
                  </a:cubicBezTo>
                  <a:cubicBezTo>
                    <a:pt x="12432" y="2760"/>
                    <a:pt x="9690" y="1"/>
                    <a:pt x="6311" y="1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3655083" y="1884321"/>
              <a:ext cx="57670" cy="54223"/>
            </a:xfrm>
            <a:custGeom>
              <a:rect b="b" l="l" r="r" t="t"/>
              <a:pathLst>
                <a:path extrusionOk="0" h="944" w="1004">
                  <a:moveTo>
                    <a:pt x="92" y="1"/>
                  </a:moveTo>
                  <a:lnTo>
                    <a:pt x="1" y="761"/>
                  </a:lnTo>
                  <a:cubicBezTo>
                    <a:pt x="244" y="791"/>
                    <a:pt x="517" y="852"/>
                    <a:pt x="760" y="943"/>
                  </a:cubicBezTo>
                  <a:lnTo>
                    <a:pt x="1004" y="214"/>
                  </a:lnTo>
                  <a:cubicBezTo>
                    <a:pt x="700" y="122"/>
                    <a:pt x="396" y="31"/>
                    <a:pt x="9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3749341" y="1924471"/>
              <a:ext cx="146759" cy="178179"/>
            </a:xfrm>
            <a:custGeom>
              <a:rect b="b" l="l" r="r" t="t"/>
              <a:pathLst>
                <a:path extrusionOk="0" h="3102" w="2555">
                  <a:moveTo>
                    <a:pt x="396" y="1"/>
                  </a:moveTo>
                  <a:lnTo>
                    <a:pt x="1" y="639"/>
                  </a:lnTo>
                  <a:cubicBezTo>
                    <a:pt x="913" y="1217"/>
                    <a:pt x="1551" y="2098"/>
                    <a:pt x="1825" y="3101"/>
                  </a:cubicBezTo>
                  <a:lnTo>
                    <a:pt x="2554" y="2919"/>
                  </a:lnTo>
                  <a:cubicBezTo>
                    <a:pt x="2220" y="1703"/>
                    <a:pt x="1460" y="670"/>
                    <a:pt x="3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3606202" y="2285875"/>
              <a:ext cx="15796" cy="227060"/>
            </a:xfrm>
            <a:custGeom>
              <a:rect b="b" l="l" r="r" t="t"/>
              <a:pathLst>
                <a:path extrusionOk="0" h="3953" w="275">
                  <a:moveTo>
                    <a:pt x="0" y="1"/>
                  </a:moveTo>
                  <a:lnTo>
                    <a:pt x="0" y="3952"/>
                  </a:lnTo>
                  <a:lnTo>
                    <a:pt x="274" y="3952"/>
                  </a:lnTo>
                  <a:lnTo>
                    <a:pt x="27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3436870" y="2270195"/>
              <a:ext cx="352682" cy="263650"/>
            </a:xfrm>
            <a:custGeom>
              <a:rect b="b" l="l" r="r" t="t"/>
              <a:pathLst>
                <a:path extrusionOk="0" h="4590" w="6140">
                  <a:moveTo>
                    <a:pt x="3070" y="0"/>
                  </a:moveTo>
                  <a:lnTo>
                    <a:pt x="2948" y="213"/>
                  </a:lnTo>
                  <a:cubicBezTo>
                    <a:pt x="2416" y="1198"/>
                    <a:pt x="1697" y="1670"/>
                    <a:pt x="771" y="1670"/>
                  </a:cubicBezTo>
                  <a:cubicBezTo>
                    <a:pt x="640" y="1670"/>
                    <a:pt x="505" y="1660"/>
                    <a:pt x="365" y="1642"/>
                  </a:cubicBezTo>
                  <a:lnTo>
                    <a:pt x="0" y="1581"/>
                  </a:lnTo>
                  <a:lnTo>
                    <a:pt x="2310" y="4590"/>
                  </a:lnTo>
                  <a:lnTo>
                    <a:pt x="2523" y="4408"/>
                  </a:lnTo>
                  <a:lnTo>
                    <a:pt x="638" y="1946"/>
                  </a:lnTo>
                  <a:lnTo>
                    <a:pt x="638" y="1946"/>
                  </a:lnTo>
                  <a:cubicBezTo>
                    <a:pt x="670" y="1946"/>
                    <a:pt x="701" y="1947"/>
                    <a:pt x="732" y="1947"/>
                  </a:cubicBezTo>
                  <a:cubicBezTo>
                    <a:pt x="1693" y="1947"/>
                    <a:pt x="2481" y="1491"/>
                    <a:pt x="3070" y="578"/>
                  </a:cubicBezTo>
                  <a:cubicBezTo>
                    <a:pt x="3648" y="1490"/>
                    <a:pt x="4468" y="1946"/>
                    <a:pt x="5502" y="1946"/>
                  </a:cubicBezTo>
                  <a:lnTo>
                    <a:pt x="5532" y="1946"/>
                  </a:lnTo>
                  <a:lnTo>
                    <a:pt x="3617" y="4408"/>
                  </a:lnTo>
                  <a:lnTo>
                    <a:pt x="3860" y="4590"/>
                  </a:lnTo>
                  <a:lnTo>
                    <a:pt x="6140" y="1611"/>
                  </a:lnTo>
                  <a:lnTo>
                    <a:pt x="5806" y="1642"/>
                  </a:lnTo>
                  <a:cubicBezTo>
                    <a:pt x="5707" y="1649"/>
                    <a:pt x="5611" y="1653"/>
                    <a:pt x="5518" y="1653"/>
                  </a:cubicBezTo>
                  <a:cubicBezTo>
                    <a:pt x="4481" y="1653"/>
                    <a:pt x="3721" y="1189"/>
                    <a:pt x="3192" y="213"/>
                  </a:cubicBezTo>
                  <a:lnTo>
                    <a:pt x="307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3536355" y="2498916"/>
              <a:ext cx="155433" cy="181625"/>
            </a:xfrm>
            <a:custGeom>
              <a:rect b="b" l="l" r="r" t="t"/>
              <a:pathLst>
                <a:path extrusionOk="0" h="3162" w="2706">
                  <a:moveTo>
                    <a:pt x="1338" y="0"/>
                  </a:moveTo>
                  <a:cubicBezTo>
                    <a:pt x="609" y="0"/>
                    <a:pt x="1" y="608"/>
                    <a:pt x="1" y="1368"/>
                  </a:cubicBezTo>
                  <a:lnTo>
                    <a:pt x="1" y="3161"/>
                  </a:lnTo>
                  <a:lnTo>
                    <a:pt x="2706" y="3161"/>
                  </a:lnTo>
                  <a:lnTo>
                    <a:pt x="2706" y="1368"/>
                  </a:lnTo>
                  <a:cubicBezTo>
                    <a:pt x="2706" y="608"/>
                    <a:pt x="2098" y="0"/>
                    <a:pt x="133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3564271" y="2535562"/>
              <a:ext cx="99601" cy="176398"/>
            </a:xfrm>
            <a:custGeom>
              <a:rect b="b" l="l" r="r" t="t"/>
              <a:pathLst>
                <a:path extrusionOk="0" h="3071" w="1734">
                  <a:moveTo>
                    <a:pt x="882" y="274"/>
                  </a:moveTo>
                  <a:cubicBezTo>
                    <a:pt x="1186" y="274"/>
                    <a:pt x="1460" y="547"/>
                    <a:pt x="1460" y="882"/>
                  </a:cubicBezTo>
                  <a:lnTo>
                    <a:pt x="1460" y="2797"/>
                  </a:lnTo>
                  <a:lnTo>
                    <a:pt x="275" y="2797"/>
                  </a:lnTo>
                  <a:lnTo>
                    <a:pt x="275" y="882"/>
                  </a:lnTo>
                  <a:cubicBezTo>
                    <a:pt x="275" y="547"/>
                    <a:pt x="548" y="274"/>
                    <a:pt x="882" y="274"/>
                  </a:cubicBezTo>
                  <a:close/>
                  <a:moveTo>
                    <a:pt x="852" y="0"/>
                  </a:moveTo>
                  <a:cubicBezTo>
                    <a:pt x="396" y="0"/>
                    <a:pt x="1" y="395"/>
                    <a:pt x="1" y="882"/>
                  </a:cubicBezTo>
                  <a:lnTo>
                    <a:pt x="1" y="3070"/>
                  </a:lnTo>
                  <a:lnTo>
                    <a:pt x="1734" y="3070"/>
                  </a:lnTo>
                  <a:lnTo>
                    <a:pt x="1734" y="882"/>
                  </a:lnTo>
                  <a:cubicBezTo>
                    <a:pt x="1734" y="395"/>
                    <a:pt x="1338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8" name="Google Shape;848;p48"/>
          <p:cNvGrpSpPr/>
          <p:nvPr/>
        </p:nvGrpSpPr>
        <p:grpSpPr>
          <a:xfrm>
            <a:off x="1103644" y="2570395"/>
            <a:ext cx="1047170" cy="988798"/>
            <a:chOff x="6843802" y="2410602"/>
            <a:chExt cx="606177" cy="572387"/>
          </a:xfrm>
        </p:grpSpPr>
        <p:sp>
          <p:nvSpPr>
            <p:cNvPr id="849" name="Google Shape;849;p48"/>
            <p:cNvSpPr/>
            <p:nvPr/>
          </p:nvSpPr>
          <p:spPr>
            <a:xfrm rot="-882117">
              <a:off x="6893749" y="2467334"/>
              <a:ext cx="506283" cy="458923"/>
            </a:xfrm>
            <a:custGeom>
              <a:rect b="b" l="l" r="r" t="t"/>
              <a:pathLst>
                <a:path extrusionOk="0" h="15320" w="16901">
                  <a:moveTo>
                    <a:pt x="2615" y="0"/>
                  </a:moveTo>
                  <a:cubicBezTo>
                    <a:pt x="1186" y="0"/>
                    <a:pt x="0" y="1186"/>
                    <a:pt x="0" y="2645"/>
                  </a:cubicBezTo>
                  <a:lnTo>
                    <a:pt x="0" y="10152"/>
                  </a:lnTo>
                  <a:cubicBezTo>
                    <a:pt x="0" y="11611"/>
                    <a:pt x="1186" y="12797"/>
                    <a:pt x="2615" y="12797"/>
                  </a:cubicBezTo>
                  <a:lnTo>
                    <a:pt x="2645" y="15320"/>
                  </a:lnTo>
                  <a:lnTo>
                    <a:pt x="5198" y="12797"/>
                  </a:lnTo>
                  <a:lnTo>
                    <a:pt x="14256" y="12797"/>
                  </a:lnTo>
                  <a:cubicBezTo>
                    <a:pt x="15715" y="12797"/>
                    <a:pt x="16900" y="11611"/>
                    <a:pt x="16900" y="10183"/>
                  </a:cubicBezTo>
                  <a:lnTo>
                    <a:pt x="16900" y="2645"/>
                  </a:lnTo>
                  <a:cubicBezTo>
                    <a:pt x="16900" y="1186"/>
                    <a:pt x="15715" y="0"/>
                    <a:pt x="14256" y="0"/>
                  </a:cubicBezTo>
                  <a:close/>
                </a:path>
              </a:pathLst>
            </a:custGeom>
            <a:solidFill>
              <a:srgbClr val="E86C5E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48"/>
            <p:cNvSpPr/>
            <p:nvPr/>
          </p:nvSpPr>
          <p:spPr>
            <a:xfrm rot="-882117">
              <a:off x="7013384" y="2558478"/>
              <a:ext cx="252258" cy="224009"/>
            </a:xfrm>
            <a:custGeom>
              <a:rect b="b" l="l" r="r" t="t"/>
              <a:pathLst>
                <a:path extrusionOk="0" h="7478" w="8421">
                  <a:moveTo>
                    <a:pt x="2280" y="0"/>
                  </a:moveTo>
                  <a:cubicBezTo>
                    <a:pt x="1034" y="0"/>
                    <a:pt x="0" y="1003"/>
                    <a:pt x="0" y="2280"/>
                  </a:cubicBezTo>
                  <a:cubicBezTo>
                    <a:pt x="122" y="4681"/>
                    <a:pt x="4225" y="7478"/>
                    <a:pt x="4225" y="7478"/>
                  </a:cubicBezTo>
                  <a:cubicBezTo>
                    <a:pt x="4225" y="7478"/>
                    <a:pt x="8420" y="4742"/>
                    <a:pt x="8420" y="2280"/>
                  </a:cubicBezTo>
                  <a:cubicBezTo>
                    <a:pt x="8420" y="1003"/>
                    <a:pt x="7387" y="0"/>
                    <a:pt x="6140" y="0"/>
                  </a:cubicBezTo>
                  <a:cubicBezTo>
                    <a:pt x="5320" y="0"/>
                    <a:pt x="4621" y="426"/>
                    <a:pt x="4225" y="1064"/>
                  </a:cubicBezTo>
                  <a:cubicBezTo>
                    <a:pt x="3800" y="426"/>
                    <a:pt x="3101" y="0"/>
                    <a:pt x="22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1" name="Google Shape;851;p48"/>
          <p:cNvGrpSpPr/>
          <p:nvPr/>
        </p:nvGrpSpPr>
        <p:grpSpPr>
          <a:xfrm>
            <a:off x="6820186" y="693349"/>
            <a:ext cx="1640405" cy="1406131"/>
            <a:chOff x="6820186" y="693349"/>
            <a:chExt cx="1640405" cy="1406131"/>
          </a:xfrm>
        </p:grpSpPr>
        <p:sp>
          <p:nvSpPr>
            <p:cNvPr id="852" name="Google Shape;852;p48"/>
            <p:cNvSpPr/>
            <p:nvPr/>
          </p:nvSpPr>
          <p:spPr>
            <a:xfrm rot="-875678">
              <a:off x="7215419" y="1655288"/>
              <a:ext cx="348825" cy="406807"/>
            </a:xfrm>
            <a:custGeom>
              <a:rect b="b" l="l" r="r" t="t"/>
              <a:pathLst>
                <a:path extrusionOk="0" h="24956" w="21399">
                  <a:moveTo>
                    <a:pt x="2401" y="0"/>
                  </a:moveTo>
                  <a:cubicBezTo>
                    <a:pt x="973" y="0"/>
                    <a:pt x="0" y="1368"/>
                    <a:pt x="426" y="2706"/>
                  </a:cubicBezTo>
                  <a:lnTo>
                    <a:pt x="7295" y="23557"/>
                  </a:lnTo>
                  <a:cubicBezTo>
                    <a:pt x="7569" y="24378"/>
                    <a:pt x="8359" y="24955"/>
                    <a:pt x="9240" y="24955"/>
                  </a:cubicBezTo>
                  <a:lnTo>
                    <a:pt x="18906" y="24955"/>
                  </a:lnTo>
                  <a:cubicBezTo>
                    <a:pt x="20396" y="24955"/>
                    <a:pt x="21399" y="23405"/>
                    <a:pt x="20760" y="22037"/>
                  </a:cubicBezTo>
                  <a:lnTo>
                    <a:pt x="11368" y="1216"/>
                  </a:lnTo>
                  <a:cubicBezTo>
                    <a:pt x="11034" y="487"/>
                    <a:pt x="10304" y="0"/>
                    <a:pt x="9484" y="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48"/>
            <p:cNvSpPr/>
            <p:nvPr/>
          </p:nvSpPr>
          <p:spPr>
            <a:xfrm rot="-875678">
              <a:off x="8093098" y="1041629"/>
              <a:ext cx="314153" cy="314153"/>
            </a:xfrm>
            <a:custGeom>
              <a:rect b="b" l="l" r="r" t="t"/>
              <a:pathLst>
                <a:path extrusionOk="0" h="19272" w="19272">
                  <a:moveTo>
                    <a:pt x="9636" y="0"/>
                  </a:moveTo>
                  <a:cubicBezTo>
                    <a:pt x="4317" y="0"/>
                    <a:pt x="1" y="4317"/>
                    <a:pt x="1" y="9636"/>
                  </a:cubicBezTo>
                  <a:cubicBezTo>
                    <a:pt x="1" y="14955"/>
                    <a:pt x="4317" y="19271"/>
                    <a:pt x="9636" y="19271"/>
                  </a:cubicBezTo>
                  <a:cubicBezTo>
                    <a:pt x="14955" y="19271"/>
                    <a:pt x="19272" y="14955"/>
                    <a:pt x="19272" y="9636"/>
                  </a:cubicBezTo>
                  <a:cubicBezTo>
                    <a:pt x="19272" y="4317"/>
                    <a:pt x="14955" y="0"/>
                    <a:pt x="963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48"/>
            <p:cNvSpPr/>
            <p:nvPr/>
          </p:nvSpPr>
          <p:spPr>
            <a:xfrm rot="-875678">
              <a:off x="6867922" y="1310191"/>
              <a:ext cx="341897" cy="422668"/>
            </a:xfrm>
            <a:custGeom>
              <a:rect b="b" l="l" r="r" t="t"/>
              <a:pathLst>
                <a:path extrusionOk="0" h="25929" w="20974">
                  <a:moveTo>
                    <a:pt x="10031" y="1"/>
                  </a:moveTo>
                  <a:cubicBezTo>
                    <a:pt x="4529" y="1"/>
                    <a:pt x="1" y="4955"/>
                    <a:pt x="1" y="11004"/>
                  </a:cubicBezTo>
                  <a:lnTo>
                    <a:pt x="1" y="14925"/>
                  </a:lnTo>
                  <a:cubicBezTo>
                    <a:pt x="1" y="20974"/>
                    <a:pt x="4499" y="25928"/>
                    <a:pt x="10031" y="25928"/>
                  </a:cubicBezTo>
                  <a:lnTo>
                    <a:pt x="19971" y="25928"/>
                  </a:lnTo>
                  <a:cubicBezTo>
                    <a:pt x="20518" y="25928"/>
                    <a:pt x="20974" y="25412"/>
                    <a:pt x="20974" y="24804"/>
                  </a:cubicBezTo>
                  <a:lnTo>
                    <a:pt x="20974" y="1126"/>
                  </a:lnTo>
                  <a:cubicBezTo>
                    <a:pt x="20974" y="487"/>
                    <a:pt x="20518" y="1"/>
                    <a:pt x="19971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48"/>
            <p:cNvSpPr/>
            <p:nvPr/>
          </p:nvSpPr>
          <p:spPr>
            <a:xfrm rot="-875678">
              <a:off x="7415599" y="845192"/>
              <a:ext cx="896342" cy="922587"/>
            </a:xfrm>
            <a:custGeom>
              <a:rect b="b" l="l" r="r" t="t"/>
              <a:pathLst>
                <a:path extrusionOk="0" h="56597" w="54987">
                  <a:moveTo>
                    <a:pt x="54987" y="0"/>
                  </a:moveTo>
                  <a:lnTo>
                    <a:pt x="1" y="12128"/>
                  </a:lnTo>
                  <a:lnTo>
                    <a:pt x="1" y="44499"/>
                  </a:lnTo>
                  <a:lnTo>
                    <a:pt x="54987" y="56597"/>
                  </a:lnTo>
                  <a:lnTo>
                    <a:pt x="5498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48"/>
            <p:cNvSpPr/>
            <p:nvPr/>
          </p:nvSpPr>
          <p:spPr>
            <a:xfrm rot="-875678">
              <a:off x="6983592" y="1212974"/>
              <a:ext cx="453868" cy="527712"/>
            </a:xfrm>
            <a:custGeom>
              <a:rect b="b" l="l" r="r" t="t"/>
              <a:pathLst>
                <a:path extrusionOk="0" h="32373" w="27843">
                  <a:moveTo>
                    <a:pt x="3648" y="1"/>
                  </a:moveTo>
                  <a:cubicBezTo>
                    <a:pt x="1611" y="1"/>
                    <a:pt x="0" y="1642"/>
                    <a:pt x="0" y="3648"/>
                  </a:cubicBezTo>
                  <a:lnTo>
                    <a:pt x="0" y="28816"/>
                  </a:lnTo>
                  <a:cubicBezTo>
                    <a:pt x="0" y="30761"/>
                    <a:pt x="1581" y="32372"/>
                    <a:pt x="3526" y="32372"/>
                  </a:cubicBezTo>
                  <a:lnTo>
                    <a:pt x="27843" y="32372"/>
                  </a:lnTo>
                  <a:lnTo>
                    <a:pt x="27843" y="1"/>
                  </a:ln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48"/>
            <p:cNvSpPr/>
            <p:nvPr/>
          </p:nvSpPr>
          <p:spPr>
            <a:xfrm rot="-875678">
              <a:off x="8252319" y="686781"/>
              <a:ext cx="79777" cy="1030108"/>
            </a:xfrm>
            <a:custGeom>
              <a:rect b="b" l="l" r="r" t="t"/>
              <a:pathLst>
                <a:path extrusionOk="0" h="63193" w="4894">
                  <a:moveTo>
                    <a:pt x="2462" y="1"/>
                  </a:moveTo>
                  <a:cubicBezTo>
                    <a:pt x="1094" y="1"/>
                    <a:pt x="0" y="1095"/>
                    <a:pt x="0" y="2432"/>
                  </a:cubicBezTo>
                  <a:lnTo>
                    <a:pt x="0" y="60761"/>
                  </a:lnTo>
                  <a:cubicBezTo>
                    <a:pt x="0" y="62099"/>
                    <a:pt x="1094" y="63193"/>
                    <a:pt x="2462" y="63193"/>
                  </a:cubicBezTo>
                  <a:cubicBezTo>
                    <a:pt x="3800" y="63193"/>
                    <a:pt x="4894" y="62099"/>
                    <a:pt x="4894" y="60761"/>
                  </a:cubicBezTo>
                  <a:lnTo>
                    <a:pt x="4894" y="2432"/>
                  </a:lnTo>
                  <a:cubicBezTo>
                    <a:pt x="4894" y="1095"/>
                    <a:pt x="3800" y="1"/>
                    <a:pt x="2462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48"/>
            <p:cNvSpPr/>
            <p:nvPr/>
          </p:nvSpPr>
          <p:spPr>
            <a:xfrm rot="-875678">
              <a:off x="7138332" y="1241262"/>
              <a:ext cx="171437" cy="40149"/>
            </a:xfrm>
            <a:custGeom>
              <a:rect b="b" l="l" r="r" t="t"/>
              <a:pathLst>
                <a:path extrusionOk="0" h="2463" w="10517">
                  <a:moveTo>
                    <a:pt x="9271" y="305"/>
                  </a:moveTo>
                  <a:cubicBezTo>
                    <a:pt x="9787" y="305"/>
                    <a:pt x="10213" y="730"/>
                    <a:pt x="10213" y="1247"/>
                  </a:cubicBezTo>
                  <a:cubicBezTo>
                    <a:pt x="10213" y="1764"/>
                    <a:pt x="9818" y="2189"/>
                    <a:pt x="9271" y="2189"/>
                  </a:cubicBezTo>
                  <a:lnTo>
                    <a:pt x="1246" y="2189"/>
                  </a:lnTo>
                  <a:cubicBezTo>
                    <a:pt x="699" y="2189"/>
                    <a:pt x="274" y="1764"/>
                    <a:pt x="274" y="1247"/>
                  </a:cubicBezTo>
                  <a:cubicBezTo>
                    <a:pt x="274" y="730"/>
                    <a:pt x="699" y="305"/>
                    <a:pt x="1246" y="305"/>
                  </a:cubicBezTo>
                  <a:close/>
                  <a:moveTo>
                    <a:pt x="1246" y="1"/>
                  </a:moveTo>
                  <a:cubicBezTo>
                    <a:pt x="547" y="1"/>
                    <a:pt x="0" y="548"/>
                    <a:pt x="0" y="1247"/>
                  </a:cubicBezTo>
                  <a:cubicBezTo>
                    <a:pt x="0" y="1916"/>
                    <a:pt x="547" y="2463"/>
                    <a:pt x="1246" y="2463"/>
                  </a:cubicBezTo>
                  <a:lnTo>
                    <a:pt x="9271" y="2463"/>
                  </a:lnTo>
                  <a:cubicBezTo>
                    <a:pt x="9970" y="2463"/>
                    <a:pt x="10517" y="1916"/>
                    <a:pt x="10517" y="1247"/>
                  </a:cubicBezTo>
                  <a:cubicBezTo>
                    <a:pt x="10517" y="578"/>
                    <a:pt x="9970" y="1"/>
                    <a:pt x="927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48"/>
            <p:cNvSpPr/>
            <p:nvPr/>
          </p:nvSpPr>
          <p:spPr>
            <a:xfrm rot="-875678">
              <a:off x="7361705" y="1991162"/>
              <a:ext cx="228931" cy="4972"/>
            </a:xfrm>
            <a:custGeom>
              <a:rect b="b" l="l" r="r" t="t"/>
              <a:pathLst>
                <a:path extrusionOk="0" h="305" w="14044">
                  <a:moveTo>
                    <a:pt x="1" y="0"/>
                  </a:moveTo>
                  <a:lnTo>
                    <a:pt x="1" y="304"/>
                  </a:lnTo>
                  <a:lnTo>
                    <a:pt x="14043" y="304"/>
                  </a:lnTo>
                  <a:lnTo>
                    <a:pt x="1404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60" name="Google Shape;860;p48"/>
          <p:cNvSpPr/>
          <p:nvPr/>
        </p:nvSpPr>
        <p:spPr>
          <a:xfrm>
            <a:off x="1586206" y="-435544"/>
            <a:ext cx="1489028" cy="1488896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61" name="Google Shape;861;p48"/>
          <p:cNvGrpSpPr/>
          <p:nvPr/>
        </p:nvGrpSpPr>
        <p:grpSpPr>
          <a:xfrm>
            <a:off x="3869497" y="459062"/>
            <a:ext cx="1405015" cy="1249048"/>
            <a:chOff x="1989911" y="2306065"/>
            <a:chExt cx="387099" cy="353207"/>
          </a:xfrm>
        </p:grpSpPr>
        <p:sp>
          <p:nvSpPr>
            <p:cNvPr id="862" name="Google Shape;862;p48"/>
            <p:cNvSpPr/>
            <p:nvPr/>
          </p:nvSpPr>
          <p:spPr>
            <a:xfrm>
              <a:off x="2110003" y="2555181"/>
              <a:ext cx="146916" cy="88775"/>
            </a:xfrm>
            <a:custGeom>
              <a:rect b="b" l="l" r="r" t="t"/>
              <a:pathLst>
                <a:path extrusionOk="0" h="3379" w="5592">
                  <a:moveTo>
                    <a:pt x="2796" y="1"/>
                  </a:moveTo>
                  <a:lnTo>
                    <a:pt x="576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2865" y="3379"/>
                  </a:lnTo>
                  <a:lnTo>
                    <a:pt x="5591" y="2879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48"/>
            <p:cNvSpPr/>
            <p:nvPr/>
          </p:nvSpPr>
          <p:spPr>
            <a:xfrm>
              <a:off x="2110003" y="2555181"/>
              <a:ext cx="137615" cy="81681"/>
            </a:xfrm>
            <a:custGeom>
              <a:rect b="b" l="l" r="r" t="t"/>
              <a:pathLst>
                <a:path extrusionOk="0" h="3109" w="5238">
                  <a:moveTo>
                    <a:pt x="2796" y="1"/>
                  </a:moveTo>
                  <a:lnTo>
                    <a:pt x="583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1561" y="1714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1989911" y="2306065"/>
              <a:ext cx="387099" cy="275021"/>
            </a:xfrm>
            <a:custGeom>
              <a:rect b="b" l="l" r="r" t="t"/>
              <a:pathLst>
                <a:path extrusionOk="0" h="10468" w="14734">
                  <a:moveTo>
                    <a:pt x="1215" y="1"/>
                  </a:moveTo>
                  <a:cubicBezTo>
                    <a:pt x="542" y="1"/>
                    <a:pt x="1" y="549"/>
                    <a:pt x="1" y="1222"/>
                  </a:cubicBezTo>
                  <a:lnTo>
                    <a:pt x="1" y="9247"/>
                  </a:lnTo>
                  <a:cubicBezTo>
                    <a:pt x="1" y="9920"/>
                    <a:pt x="542" y="10468"/>
                    <a:pt x="1215" y="10468"/>
                  </a:cubicBezTo>
                  <a:lnTo>
                    <a:pt x="13513" y="10468"/>
                  </a:lnTo>
                  <a:cubicBezTo>
                    <a:pt x="14185" y="10468"/>
                    <a:pt x="14733" y="9920"/>
                    <a:pt x="14733" y="9247"/>
                  </a:cubicBezTo>
                  <a:lnTo>
                    <a:pt x="14733" y="1222"/>
                  </a:lnTo>
                  <a:cubicBezTo>
                    <a:pt x="14733" y="549"/>
                    <a:pt x="14185" y="1"/>
                    <a:pt x="13513" y="1"/>
                  </a:cubicBezTo>
                  <a:close/>
                </a:path>
              </a:pathLst>
            </a:custGeom>
            <a:solidFill>
              <a:srgbClr val="A5B7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48"/>
            <p:cNvSpPr/>
            <p:nvPr/>
          </p:nvSpPr>
          <p:spPr>
            <a:xfrm>
              <a:off x="2021438" y="2337723"/>
              <a:ext cx="324045" cy="193628"/>
            </a:xfrm>
            <a:custGeom>
              <a:rect b="b" l="l" r="r" t="t"/>
              <a:pathLst>
                <a:path extrusionOk="0" h="7370" w="12334">
                  <a:moveTo>
                    <a:pt x="12320" y="1"/>
                  </a:moveTo>
                  <a:cubicBezTo>
                    <a:pt x="12318" y="1"/>
                    <a:pt x="12315" y="2"/>
                    <a:pt x="12313" y="3"/>
                  </a:cubicBezTo>
                  <a:lnTo>
                    <a:pt x="15" y="3"/>
                  </a:lnTo>
                  <a:cubicBezTo>
                    <a:pt x="8" y="3"/>
                    <a:pt x="1" y="10"/>
                    <a:pt x="1" y="17"/>
                  </a:cubicBezTo>
                  <a:lnTo>
                    <a:pt x="1" y="7369"/>
                  </a:lnTo>
                  <a:lnTo>
                    <a:pt x="12333" y="7369"/>
                  </a:lnTo>
                  <a:lnTo>
                    <a:pt x="12333" y="17"/>
                  </a:lnTo>
                  <a:cubicBezTo>
                    <a:pt x="12333" y="11"/>
                    <a:pt x="12329" y="1"/>
                    <a:pt x="12320" y="1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48"/>
            <p:cNvSpPr/>
            <p:nvPr/>
          </p:nvSpPr>
          <p:spPr>
            <a:xfrm>
              <a:off x="2327224" y="2337776"/>
              <a:ext cx="18259" cy="193576"/>
            </a:xfrm>
            <a:custGeom>
              <a:rect b="b" l="l" r="r" t="t"/>
              <a:pathLst>
                <a:path extrusionOk="0" h="7368" w="695">
                  <a:moveTo>
                    <a:pt x="1" y="1"/>
                  </a:moveTo>
                  <a:cubicBezTo>
                    <a:pt x="1" y="8"/>
                    <a:pt x="1" y="8"/>
                    <a:pt x="1" y="15"/>
                  </a:cubicBezTo>
                  <a:lnTo>
                    <a:pt x="1" y="7367"/>
                  </a:lnTo>
                  <a:lnTo>
                    <a:pt x="694" y="7367"/>
                  </a:lnTo>
                  <a:lnTo>
                    <a:pt x="694" y="15"/>
                  </a:lnTo>
                  <a:cubicBezTo>
                    <a:pt x="694" y="8"/>
                    <a:pt x="694" y="8"/>
                    <a:pt x="694" y="1"/>
                  </a:cubicBezTo>
                  <a:close/>
                </a:path>
              </a:pathLst>
            </a:custGeom>
            <a:solidFill>
              <a:srgbClr val="213B5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48"/>
            <p:cNvSpPr/>
            <p:nvPr/>
          </p:nvSpPr>
          <p:spPr>
            <a:xfrm>
              <a:off x="2069543" y="2630819"/>
              <a:ext cx="227651" cy="28453"/>
            </a:xfrm>
            <a:custGeom>
              <a:rect b="b" l="l" r="r" t="t"/>
              <a:pathLst>
                <a:path extrusionOk="0" h="1083" w="8665">
                  <a:moveTo>
                    <a:pt x="542" y="0"/>
                  </a:moveTo>
                  <a:cubicBezTo>
                    <a:pt x="244" y="0"/>
                    <a:pt x="1" y="243"/>
                    <a:pt x="1" y="541"/>
                  </a:cubicBezTo>
                  <a:cubicBezTo>
                    <a:pt x="1" y="839"/>
                    <a:pt x="244" y="1082"/>
                    <a:pt x="542" y="1082"/>
                  </a:cubicBezTo>
                  <a:lnTo>
                    <a:pt x="8123" y="1082"/>
                  </a:lnTo>
                  <a:cubicBezTo>
                    <a:pt x="8421" y="1082"/>
                    <a:pt x="8664" y="839"/>
                    <a:pt x="8664" y="541"/>
                  </a:cubicBezTo>
                  <a:cubicBezTo>
                    <a:pt x="8664" y="243"/>
                    <a:pt x="8421" y="0"/>
                    <a:pt x="8123" y="0"/>
                  </a:cubicBezTo>
                  <a:close/>
                </a:path>
              </a:pathLst>
            </a:custGeom>
            <a:solidFill>
              <a:srgbClr val="CFD9E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48"/>
            <p:cNvSpPr/>
            <p:nvPr/>
          </p:nvSpPr>
          <p:spPr>
            <a:xfrm>
              <a:off x="2175237" y="2549191"/>
              <a:ext cx="14975" cy="11849"/>
            </a:xfrm>
            <a:custGeom>
              <a:rect b="b" l="l" r="r" t="t"/>
              <a:pathLst>
                <a:path extrusionOk="0" h="451" w="570">
                  <a:moveTo>
                    <a:pt x="312" y="0"/>
                  </a:moveTo>
                  <a:cubicBezTo>
                    <a:pt x="266" y="0"/>
                    <a:pt x="218" y="15"/>
                    <a:pt x="174" y="48"/>
                  </a:cubicBezTo>
                  <a:cubicBezTo>
                    <a:pt x="1" y="180"/>
                    <a:pt x="91" y="451"/>
                    <a:pt x="313" y="451"/>
                  </a:cubicBezTo>
                  <a:cubicBezTo>
                    <a:pt x="410" y="451"/>
                    <a:pt x="500" y="381"/>
                    <a:pt x="528" y="284"/>
                  </a:cubicBezTo>
                  <a:cubicBezTo>
                    <a:pt x="570" y="129"/>
                    <a:pt x="448" y="0"/>
                    <a:pt x="312" y="0"/>
                  </a:cubicBezTo>
                  <a:close/>
                </a:path>
              </a:pathLst>
            </a:custGeom>
            <a:solidFill>
              <a:srgbClr val="445D7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49" title="ALee Digital Portfoli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87524" y="1001400"/>
            <a:ext cx="6968952" cy="3920049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49"/>
          <p:cNvSpPr txBox="1"/>
          <p:nvPr>
            <p:ph idx="4294967295" type="ctrTitle"/>
          </p:nvPr>
        </p:nvSpPr>
        <p:spPr>
          <a:xfrm>
            <a:off x="2022300" y="146725"/>
            <a:ext cx="5099400" cy="7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Student Portfolios!</a:t>
            </a:r>
            <a:endParaRPr sz="3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50"/>
          <p:cNvSpPr txBox="1"/>
          <p:nvPr>
            <p:ph idx="4294967295" type="ctrTitle"/>
          </p:nvPr>
        </p:nvSpPr>
        <p:spPr>
          <a:xfrm>
            <a:off x="2022300" y="146725"/>
            <a:ext cx="5099400" cy="7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Student Portfolios!</a:t>
            </a:r>
            <a:endParaRPr sz="3800"/>
          </a:p>
        </p:txBody>
      </p:sp>
      <p:pic>
        <p:nvPicPr>
          <p:cNvPr id="880" name="Google Shape;880;p50" title="JSimmons Digital Portfolio Vide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890" y="852325"/>
            <a:ext cx="7092221" cy="3989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51"/>
          <p:cNvSpPr txBox="1"/>
          <p:nvPr>
            <p:ph type="title"/>
          </p:nvPr>
        </p:nvSpPr>
        <p:spPr>
          <a:xfrm>
            <a:off x="1893450" y="3964512"/>
            <a:ext cx="53571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can we do with portfolios?</a:t>
            </a:r>
            <a:endParaRPr/>
          </a:p>
        </p:txBody>
      </p:sp>
      <p:grpSp>
        <p:nvGrpSpPr>
          <p:cNvPr id="886" name="Google Shape;886;p51"/>
          <p:cNvGrpSpPr/>
          <p:nvPr/>
        </p:nvGrpSpPr>
        <p:grpSpPr>
          <a:xfrm>
            <a:off x="2418597" y="683233"/>
            <a:ext cx="4306816" cy="2960845"/>
            <a:chOff x="4744200" y="1708000"/>
            <a:chExt cx="3512614" cy="2283722"/>
          </a:xfrm>
        </p:grpSpPr>
        <p:sp>
          <p:nvSpPr>
            <p:cNvPr id="887" name="Google Shape;887;p51"/>
            <p:cNvSpPr/>
            <p:nvPr/>
          </p:nvSpPr>
          <p:spPr>
            <a:xfrm>
              <a:off x="4744200" y="3884357"/>
              <a:ext cx="3512614" cy="107365"/>
            </a:xfrm>
            <a:custGeom>
              <a:rect b="b" l="l" r="r" t="t"/>
              <a:pathLst>
                <a:path extrusionOk="0" h="4833" w="158119">
                  <a:moveTo>
                    <a:pt x="1" y="0"/>
                  </a:moveTo>
                  <a:cubicBezTo>
                    <a:pt x="1125" y="2827"/>
                    <a:pt x="3830" y="4833"/>
                    <a:pt x="7022" y="4833"/>
                  </a:cubicBezTo>
                  <a:lnTo>
                    <a:pt x="151098" y="4833"/>
                  </a:lnTo>
                  <a:cubicBezTo>
                    <a:pt x="154289" y="4833"/>
                    <a:pt x="157025" y="2827"/>
                    <a:pt x="158119" y="0"/>
                  </a:cubicBezTo>
                  <a:close/>
                </a:path>
              </a:pathLst>
            </a:custGeom>
            <a:solidFill>
              <a:srgbClr val="51294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51"/>
            <p:cNvSpPr/>
            <p:nvPr/>
          </p:nvSpPr>
          <p:spPr>
            <a:xfrm>
              <a:off x="5002145" y="1708000"/>
              <a:ext cx="2997426" cy="2176315"/>
            </a:xfrm>
            <a:custGeom>
              <a:rect b="b" l="l" r="r" t="t"/>
              <a:pathLst>
                <a:path extrusionOk="0" h="97966" w="134928">
                  <a:moveTo>
                    <a:pt x="6749" y="0"/>
                  </a:moveTo>
                  <a:cubicBezTo>
                    <a:pt x="3010" y="0"/>
                    <a:pt x="1" y="3040"/>
                    <a:pt x="1" y="6748"/>
                  </a:cubicBezTo>
                  <a:lnTo>
                    <a:pt x="1" y="91217"/>
                  </a:lnTo>
                  <a:cubicBezTo>
                    <a:pt x="1" y="94925"/>
                    <a:pt x="3010" y="97965"/>
                    <a:pt x="6749" y="97965"/>
                  </a:cubicBezTo>
                  <a:lnTo>
                    <a:pt x="128179" y="97965"/>
                  </a:lnTo>
                  <a:cubicBezTo>
                    <a:pt x="131888" y="97965"/>
                    <a:pt x="134927" y="94925"/>
                    <a:pt x="134927" y="91217"/>
                  </a:cubicBezTo>
                  <a:lnTo>
                    <a:pt x="134927" y="6748"/>
                  </a:lnTo>
                  <a:cubicBezTo>
                    <a:pt x="134927" y="3040"/>
                    <a:pt x="131888" y="0"/>
                    <a:pt x="128179" y="0"/>
                  </a:cubicBezTo>
                  <a:close/>
                </a:path>
              </a:pathLst>
            </a:custGeom>
            <a:solidFill>
              <a:srgbClr val="512944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51"/>
            <p:cNvSpPr/>
            <p:nvPr/>
          </p:nvSpPr>
          <p:spPr>
            <a:xfrm>
              <a:off x="5141258" y="1845071"/>
              <a:ext cx="2719205" cy="1902159"/>
            </a:xfrm>
            <a:custGeom>
              <a:rect b="b" l="l" r="r" t="t"/>
              <a:pathLst>
                <a:path extrusionOk="0" h="85625" w="122404">
                  <a:moveTo>
                    <a:pt x="0" y="0"/>
                  </a:moveTo>
                  <a:lnTo>
                    <a:pt x="0" y="85625"/>
                  </a:lnTo>
                  <a:lnTo>
                    <a:pt x="122404" y="85625"/>
                  </a:lnTo>
                  <a:lnTo>
                    <a:pt x="122404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0" name="Google Shape;890;p51"/>
          <p:cNvSpPr/>
          <p:nvPr/>
        </p:nvSpPr>
        <p:spPr>
          <a:xfrm>
            <a:off x="1574775" y="267600"/>
            <a:ext cx="778615" cy="778568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91" name="Google Shape;891;p51"/>
          <p:cNvGrpSpPr/>
          <p:nvPr/>
        </p:nvGrpSpPr>
        <p:grpSpPr>
          <a:xfrm rot="400897">
            <a:off x="921835" y="1957118"/>
            <a:ext cx="1209206" cy="1096435"/>
            <a:chOff x="5889976" y="452096"/>
            <a:chExt cx="952564" cy="863728"/>
          </a:xfrm>
        </p:grpSpPr>
        <p:sp>
          <p:nvSpPr>
            <p:cNvPr id="892" name="Google Shape;892;p51"/>
            <p:cNvSpPr/>
            <p:nvPr/>
          </p:nvSpPr>
          <p:spPr>
            <a:xfrm rot="-1166298">
              <a:off x="5973947" y="564441"/>
              <a:ext cx="784621" cy="639037"/>
            </a:xfrm>
            <a:custGeom>
              <a:rect b="b" l="l" r="r" t="t"/>
              <a:pathLst>
                <a:path extrusionOk="0" h="19880" w="24409">
                  <a:moveTo>
                    <a:pt x="2220" y="0"/>
                  </a:moveTo>
                  <a:cubicBezTo>
                    <a:pt x="1004" y="0"/>
                    <a:pt x="1" y="973"/>
                    <a:pt x="1" y="2219"/>
                  </a:cubicBezTo>
                  <a:lnTo>
                    <a:pt x="1" y="13922"/>
                  </a:lnTo>
                  <a:cubicBezTo>
                    <a:pt x="1" y="15137"/>
                    <a:pt x="1004" y="16140"/>
                    <a:pt x="2220" y="16140"/>
                  </a:cubicBezTo>
                  <a:lnTo>
                    <a:pt x="20092" y="16140"/>
                  </a:lnTo>
                  <a:lnTo>
                    <a:pt x="22189" y="19879"/>
                  </a:lnTo>
                  <a:lnTo>
                    <a:pt x="22189" y="16140"/>
                  </a:lnTo>
                  <a:cubicBezTo>
                    <a:pt x="23436" y="16140"/>
                    <a:pt x="24408" y="15137"/>
                    <a:pt x="24408" y="13922"/>
                  </a:cubicBezTo>
                  <a:lnTo>
                    <a:pt x="24408" y="2219"/>
                  </a:lnTo>
                  <a:cubicBezTo>
                    <a:pt x="24408" y="973"/>
                    <a:pt x="23436" y="0"/>
                    <a:pt x="22189" y="0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51"/>
            <p:cNvSpPr/>
            <p:nvPr/>
          </p:nvSpPr>
          <p:spPr>
            <a:xfrm rot="-1166298">
              <a:off x="5961807" y="615741"/>
              <a:ext cx="687865" cy="190586"/>
            </a:xfrm>
            <a:custGeom>
              <a:rect b="b" l="l" r="r" t="t"/>
              <a:pathLst>
                <a:path extrusionOk="0" h="5929" w="21399">
                  <a:moveTo>
                    <a:pt x="21247" y="1"/>
                  </a:moveTo>
                  <a:lnTo>
                    <a:pt x="12250" y="5229"/>
                  </a:lnTo>
                  <a:cubicBezTo>
                    <a:pt x="11750" y="5510"/>
                    <a:pt x="11194" y="5655"/>
                    <a:pt x="10640" y="5655"/>
                  </a:cubicBezTo>
                  <a:cubicBezTo>
                    <a:pt x="10115" y="5655"/>
                    <a:pt x="9592" y="5525"/>
                    <a:pt x="9119" y="5259"/>
                  </a:cubicBezTo>
                  <a:lnTo>
                    <a:pt x="122" y="305"/>
                  </a:lnTo>
                  <a:lnTo>
                    <a:pt x="0" y="548"/>
                  </a:lnTo>
                  <a:lnTo>
                    <a:pt x="8967" y="5503"/>
                  </a:lnTo>
                  <a:cubicBezTo>
                    <a:pt x="9484" y="5807"/>
                    <a:pt x="10061" y="5928"/>
                    <a:pt x="10639" y="5928"/>
                  </a:cubicBezTo>
                  <a:cubicBezTo>
                    <a:pt x="11247" y="5928"/>
                    <a:pt x="11855" y="5776"/>
                    <a:pt x="12402" y="5472"/>
                  </a:cubicBezTo>
                  <a:lnTo>
                    <a:pt x="21399" y="244"/>
                  </a:lnTo>
                  <a:lnTo>
                    <a:pt x="21247" y="1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51"/>
            <p:cNvSpPr/>
            <p:nvPr/>
          </p:nvSpPr>
          <p:spPr>
            <a:xfrm rot="-1166298">
              <a:off x="6463800" y="665914"/>
              <a:ext cx="240378" cy="299010"/>
            </a:xfrm>
            <a:custGeom>
              <a:rect b="b" l="l" r="r" t="t"/>
              <a:pathLst>
                <a:path extrusionOk="0" h="9302" w="7478">
                  <a:moveTo>
                    <a:pt x="213" y="0"/>
                  </a:moveTo>
                  <a:lnTo>
                    <a:pt x="0" y="183"/>
                  </a:lnTo>
                  <a:lnTo>
                    <a:pt x="7265" y="9301"/>
                  </a:lnTo>
                  <a:lnTo>
                    <a:pt x="7478" y="9119"/>
                  </a:lnTo>
                  <a:lnTo>
                    <a:pt x="213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51"/>
            <p:cNvSpPr/>
            <p:nvPr/>
          </p:nvSpPr>
          <p:spPr>
            <a:xfrm rot="-1166298">
              <a:off x="6034426" y="817418"/>
              <a:ext cx="240410" cy="299010"/>
            </a:xfrm>
            <a:custGeom>
              <a:rect b="b" l="l" r="r" t="t"/>
              <a:pathLst>
                <a:path extrusionOk="0" h="9302" w="7479">
                  <a:moveTo>
                    <a:pt x="7265" y="0"/>
                  </a:moveTo>
                  <a:lnTo>
                    <a:pt x="1" y="9119"/>
                  </a:lnTo>
                  <a:lnTo>
                    <a:pt x="214" y="9301"/>
                  </a:lnTo>
                  <a:lnTo>
                    <a:pt x="7478" y="183"/>
                  </a:lnTo>
                  <a:lnTo>
                    <a:pt x="7265" y="0"/>
                  </a:lnTo>
                  <a:close/>
                </a:path>
              </a:pathLst>
            </a:custGeom>
            <a:solidFill>
              <a:srgbClr val="51294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6" name="Google Shape;896;p51"/>
          <p:cNvGrpSpPr/>
          <p:nvPr/>
        </p:nvGrpSpPr>
        <p:grpSpPr>
          <a:xfrm rot="-537446">
            <a:off x="7018472" y="2379918"/>
            <a:ext cx="1068703" cy="921310"/>
            <a:chOff x="4037650" y="326163"/>
            <a:chExt cx="1068708" cy="921314"/>
          </a:xfrm>
        </p:grpSpPr>
        <p:sp>
          <p:nvSpPr>
            <p:cNvPr id="897" name="Google Shape;897;p51"/>
            <p:cNvSpPr/>
            <p:nvPr/>
          </p:nvSpPr>
          <p:spPr>
            <a:xfrm>
              <a:off x="4037650" y="326163"/>
              <a:ext cx="1068708" cy="921314"/>
            </a:xfrm>
            <a:custGeom>
              <a:rect b="b" l="l" r="r" t="t"/>
              <a:pathLst>
                <a:path extrusionOk="0" h="20046" w="23253">
                  <a:moveTo>
                    <a:pt x="12686" y="1"/>
                  </a:moveTo>
                  <a:cubicBezTo>
                    <a:pt x="12301" y="1"/>
                    <a:pt x="11912" y="23"/>
                    <a:pt x="11520" y="68"/>
                  </a:cubicBezTo>
                  <a:cubicBezTo>
                    <a:pt x="8754" y="402"/>
                    <a:pt x="6414" y="1770"/>
                    <a:pt x="4833" y="3776"/>
                  </a:cubicBezTo>
                  <a:lnTo>
                    <a:pt x="0" y="1983"/>
                  </a:lnTo>
                  <a:lnTo>
                    <a:pt x="0" y="1983"/>
                  </a:lnTo>
                  <a:lnTo>
                    <a:pt x="3526" y="5904"/>
                  </a:lnTo>
                  <a:cubicBezTo>
                    <a:pt x="2796" y="7485"/>
                    <a:pt x="2493" y="9308"/>
                    <a:pt x="2705" y="11193"/>
                  </a:cubicBezTo>
                  <a:cubicBezTo>
                    <a:pt x="3298" y="16300"/>
                    <a:pt x="7636" y="20045"/>
                    <a:pt x="12656" y="20045"/>
                  </a:cubicBezTo>
                  <a:cubicBezTo>
                    <a:pt x="13044" y="20045"/>
                    <a:pt x="13436" y="20023"/>
                    <a:pt x="13830" y="19977"/>
                  </a:cubicBezTo>
                  <a:cubicBezTo>
                    <a:pt x="19332" y="19339"/>
                    <a:pt x="23253" y="14384"/>
                    <a:pt x="22614" y="8883"/>
                  </a:cubicBezTo>
                  <a:cubicBezTo>
                    <a:pt x="22022" y="3773"/>
                    <a:pt x="17705" y="1"/>
                    <a:pt x="12686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51"/>
            <p:cNvSpPr/>
            <p:nvPr/>
          </p:nvSpPr>
          <p:spPr>
            <a:xfrm>
              <a:off x="4282116" y="436697"/>
              <a:ext cx="468011" cy="570134"/>
            </a:xfrm>
            <a:custGeom>
              <a:rect b="b" l="l" r="r" t="t"/>
              <a:pathLst>
                <a:path extrusionOk="0" h="12405" w="10183">
                  <a:moveTo>
                    <a:pt x="6778" y="1"/>
                  </a:moveTo>
                  <a:cubicBezTo>
                    <a:pt x="5830" y="1"/>
                    <a:pt x="4898" y="904"/>
                    <a:pt x="5016" y="2405"/>
                  </a:cubicBezTo>
                  <a:lnTo>
                    <a:pt x="5259" y="4411"/>
                  </a:lnTo>
                  <a:lnTo>
                    <a:pt x="1368" y="4411"/>
                  </a:lnTo>
                  <a:cubicBezTo>
                    <a:pt x="0" y="4441"/>
                    <a:pt x="274" y="6569"/>
                    <a:pt x="1368" y="6569"/>
                  </a:cubicBezTo>
                  <a:cubicBezTo>
                    <a:pt x="118" y="6599"/>
                    <a:pt x="209" y="8669"/>
                    <a:pt x="1469" y="8669"/>
                  </a:cubicBezTo>
                  <a:cubicBezTo>
                    <a:pt x="1484" y="8669"/>
                    <a:pt x="1499" y="8669"/>
                    <a:pt x="1514" y="8668"/>
                  </a:cubicBezTo>
                  <a:lnTo>
                    <a:pt x="1514" y="8668"/>
                  </a:lnTo>
                  <a:cubicBezTo>
                    <a:pt x="553" y="8743"/>
                    <a:pt x="764" y="10587"/>
                    <a:pt x="2149" y="10587"/>
                  </a:cubicBezTo>
                  <a:cubicBezTo>
                    <a:pt x="2192" y="10587"/>
                    <a:pt x="2235" y="10585"/>
                    <a:pt x="2280" y="10581"/>
                  </a:cubicBezTo>
                  <a:lnTo>
                    <a:pt x="2280" y="10581"/>
                  </a:lnTo>
                  <a:cubicBezTo>
                    <a:pt x="1672" y="11189"/>
                    <a:pt x="2128" y="12405"/>
                    <a:pt x="3070" y="12405"/>
                  </a:cubicBezTo>
                  <a:lnTo>
                    <a:pt x="8298" y="12405"/>
                  </a:lnTo>
                  <a:cubicBezTo>
                    <a:pt x="9119" y="12405"/>
                    <a:pt x="9757" y="12131"/>
                    <a:pt x="10183" y="11554"/>
                  </a:cubicBezTo>
                  <a:lnTo>
                    <a:pt x="10183" y="5748"/>
                  </a:lnTo>
                  <a:lnTo>
                    <a:pt x="9514" y="5748"/>
                  </a:lnTo>
                  <a:lnTo>
                    <a:pt x="7873" y="3256"/>
                  </a:lnTo>
                  <a:cubicBezTo>
                    <a:pt x="7569" y="2739"/>
                    <a:pt x="7417" y="2131"/>
                    <a:pt x="7478" y="1523"/>
                  </a:cubicBezTo>
                  <a:lnTo>
                    <a:pt x="7599" y="247"/>
                  </a:lnTo>
                  <a:cubicBezTo>
                    <a:pt x="7342" y="80"/>
                    <a:pt x="7060" y="1"/>
                    <a:pt x="677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51"/>
            <p:cNvSpPr/>
            <p:nvPr/>
          </p:nvSpPr>
          <p:spPr>
            <a:xfrm>
              <a:off x="4750089" y="684100"/>
              <a:ext cx="160722" cy="306002"/>
            </a:xfrm>
            <a:custGeom>
              <a:rect b="b" l="l" r="r" t="t"/>
              <a:pathLst>
                <a:path extrusionOk="0" h="6658" w="3497">
                  <a:moveTo>
                    <a:pt x="1" y="1"/>
                  </a:moveTo>
                  <a:lnTo>
                    <a:pt x="1" y="6657"/>
                  </a:lnTo>
                  <a:lnTo>
                    <a:pt x="3496" y="6657"/>
                  </a:lnTo>
                  <a:lnTo>
                    <a:pt x="3496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51"/>
            <p:cNvSpPr/>
            <p:nvPr/>
          </p:nvSpPr>
          <p:spPr>
            <a:xfrm>
              <a:off x="4344990" y="731623"/>
              <a:ext cx="181634" cy="12593"/>
            </a:xfrm>
            <a:custGeom>
              <a:rect b="b" l="l" r="r" t="t"/>
              <a:pathLst>
                <a:path extrusionOk="0" h="274" w="3952">
                  <a:moveTo>
                    <a:pt x="0" y="0"/>
                  </a:moveTo>
                  <a:lnTo>
                    <a:pt x="0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51"/>
            <p:cNvSpPr/>
            <p:nvPr/>
          </p:nvSpPr>
          <p:spPr>
            <a:xfrm>
              <a:off x="4347748" y="828001"/>
              <a:ext cx="181680" cy="12593"/>
            </a:xfrm>
            <a:custGeom>
              <a:rect b="b" l="l" r="r" t="t"/>
              <a:pathLst>
                <a:path extrusionOk="0" h="274" w="3953">
                  <a:moveTo>
                    <a:pt x="1" y="0"/>
                  </a:moveTo>
                  <a:lnTo>
                    <a:pt x="1" y="274"/>
                  </a:lnTo>
                  <a:lnTo>
                    <a:pt x="3952" y="274"/>
                  </a:lnTo>
                  <a:lnTo>
                    <a:pt x="395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51"/>
            <p:cNvSpPr/>
            <p:nvPr/>
          </p:nvSpPr>
          <p:spPr>
            <a:xfrm>
              <a:off x="4384103" y="916015"/>
              <a:ext cx="145326" cy="12593"/>
            </a:xfrm>
            <a:custGeom>
              <a:rect b="b" l="l" r="r" t="t"/>
              <a:pathLst>
                <a:path extrusionOk="0" h="274" w="3162">
                  <a:moveTo>
                    <a:pt x="0" y="0"/>
                  </a:moveTo>
                  <a:lnTo>
                    <a:pt x="0" y="274"/>
                  </a:lnTo>
                  <a:lnTo>
                    <a:pt x="3161" y="274"/>
                  </a:lnTo>
                  <a:lnTo>
                    <a:pt x="31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51"/>
            <p:cNvSpPr/>
            <p:nvPr/>
          </p:nvSpPr>
          <p:spPr>
            <a:xfrm>
              <a:off x="4800416" y="904847"/>
              <a:ext cx="58691" cy="58691"/>
            </a:xfrm>
            <a:custGeom>
              <a:rect b="b" l="l" r="r" t="t"/>
              <a:pathLst>
                <a:path extrusionOk="0" h="1277" w="1277">
                  <a:moveTo>
                    <a:pt x="638" y="0"/>
                  </a:moveTo>
                  <a:cubicBezTo>
                    <a:pt x="304" y="0"/>
                    <a:pt x="0" y="274"/>
                    <a:pt x="0" y="638"/>
                  </a:cubicBezTo>
                  <a:cubicBezTo>
                    <a:pt x="0" y="973"/>
                    <a:pt x="304" y="1277"/>
                    <a:pt x="638" y="1277"/>
                  </a:cubicBezTo>
                  <a:cubicBezTo>
                    <a:pt x="1003" y="1277"/>
                    <a:pt x="1277" y="973"/>
                    <a:pt x="1277" y="638"/>
                  </a:cubicBezTo>
                  <a:cubicBezTo>
                    <a:pt x="1277" y="274"/>
                    <a:pt x="1003" y="0"/>
                    <a:pt x="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4" name="Google Shape;904;p51"/>
          <p:cNvSpPr txBox="1"/>
          <p:nvPr/>
        </p:nvSpPr>
        <p:spPr>
          <a:xfrm>
            <a:off x="3044400" y="1038800"/>
            <a:ext cx="3055200" cy="2249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omfortaa"/>
              <a:buChar char="-"/>
            </a:pPr>
            <a:r>
              <a:rPr lang="en" sz="1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Student-led IEP meetings</a:t>
            </a:r>
            <a:endParaRPr sz="1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omfortaa"/>
              <a:buChar char="-"/>
            </a:pPr>
            <a:r>
              <a:rPr lang="en" sz="1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Interviews</a:t>
            </a:r>
            <a:endParaRPr sz="1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omfortaa"/>
              <a:buChar char="-"/>
            </a:pPr>
            <a:r>
              <a:rPr lang="en" sz="1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Custom websites</a:t>
            </a:r>
            <a:endParaRPr sz="1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omfortaa"/>
              <a:buChar char="-"/>
            </a:pPr>
            <a:r>
              <a:rPr lang="en" sz="1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Easy networking</a:t>
            </a:r>
            <a:endParaRPr sz="1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Comfortaa"/>
              <a:buChar char="-"/>
            </a:pPr>
            <a:r>
              <a:rPr lang="en" sz="1700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Direct connections to photovoice and asset mapping</a:t>
            </a:r>
            <a:endParaRPr sz="1700"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9" name="Google Shape;909;p52"/>
          <p:cNvGrpSpPr/>
          <p:nvPr/>
        </p:nvGrpSpPr>
        <p:grpSpPr>
          <a:xfrm>
            <a:off x="2570344" y="1830795"/>
            <a:ext cx="4003312" cy="2132710"/>
            <a:chOff x="233350" y="949250"/>
            <a:chExt cx="7137300" cy="3802300"/>
          </a:xfrm>
        </p:grpSpPr>
        <p:sp>
          <p:nvSpPr>
            <p:cNvPr id="910" name="Google Shape;910;p52"/>
            <p:cNvSpPr/>
            <p:nvPr/>
          </p:nvSpPr>
          <p:spPr>
            <a:xfrm>
              <a:off x="4428450" y="2808675"/>
              <a:ext cx="1478900" cy="330100"/>
            </a:xfrm>
            <a:custGeom>
              <a:rect b="b" l="l" r="r" t="t"/>
              <a:pathLst>
                <a:path extrusionOk="0" h="13204" w="59156">
                  <a:moveTo>
                    <a:pt x="1" y="0"/>
                  </a:moveTo>
                  <a:lnTo>
                    <a:pt x="1" y="0"/>
                  </a:lnTo>
                  <a:close/>
                  <a:moveTo>
                    <a:pt x="59155" y="13203"/>
                  </a:move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52"/>
            <p:cNvSpPr/>
            <p:nvPr/>
          </p:nvSpPr>
          <p:spPr>
            <a:xfrm>
              <a:off x="2909400" y="1076125"/>
              <a:ext cx="4118650" cy="3109225"/>
            </a:xfrm>
            <a:custGeom>
              <a:rect b="b" l="l" r="r" t="t"/>
              <a:pathLst>
                <a:path extrusionOk="0" h="124369" w="164746">
                  <a:moveTo>
                    <a:pt x="49520" y="11070"/>
                  </a:moveTo>
                  <a:cubicBezTo>
                    <a:pt x="49737" y="11070"/>
                    <a:pt x="49861" y="11136"/>
                    <a:pt x="49875" y="11358"/>
                  </a:cubicBezTo>
                  <a:cubicBezTo>
                    <a:pt x="49875" y="11575"/>
                    <a:pt x="49818" y="11698"/>
                    <a:pt x="49684" y="11698"/>
                  </a:cubicBezTo>
                  <a:cubicBezTo>
                    <a:pt x="49636" y="11698"/>
                    <a:pt x="49580" y="11683"/>
                    <a:pt x="49512" y="11651"/>
                  </a:cubicBezTo>
                  <a:cubicBezTo>
                    <a:pt x="49305" y="11565"/>
                    <a:pt x="49115" y="11444"/>
                    <a:pt x="48925" y="11323"/>
                  </a:cubicBezTo>
                  <a:lnTo>
                    <a:pt x="49339" y="11081"/>
                  </a:lnTo>
                  <a:cubicBezTo>
                    <a:pt x="49405" y="11074"/>
                    <a:pt x="49465" y="11070"/>
                    <a:pt x="49520" y="11070"/>
                  </a:cubicBezTo>
                  <a:close/>
                  <a:moveTo>
                    <a:pt x="46983" y="11081"/>
                  </a:moveTo>
                  <a:cubicBezTo>
                    <a:pt x="47014" y="11081"/>
                    <a:pt x="47051" y="11087"/>
                    <a:pt x="47093" y="11098"/>
                  </a:cubicBezTo>
                  <a:cubicBezTo>
                    <a:pt x="47369" y="11185"/>
                    <a:pt x="47870" y="11168"/>
                    <a:pt x="47767" y="11686"/>
                  </a:cubicBezTo>
                  <a:cubicBezTo>
                    <a:pt x="47732" y="11893"/>
                    <a:pt x="47888" y="12274"/>
                    <a:pt x="47490" y="12343"/>
                  </a:cubicBezTo>
                  <a:cubicBezTo>
                    <a:pt x="47110" y="12222"/>
                    <a:pt x="46834" y="11893"/>
                    <a:pt x="46799" y="11496"/>
                  </a:cubicBezTo>
                  <a:cubicBezTo>
                    <a:pt x="46784" y="11302"/>
                    <a:pt x="46782" y="11081"/>
                    <a:pt x="46983" y="11081"/>
                  </a:cubicBezTo>
                  <a:close/>
                  <a:moveTo>
                    <a:pt x="38158" y="11530"/>
                  </a:moveTo>
                  <a:cubicBezTo>
                    <a:pt x="38279" y="11530"/>
                    <a:pt x="38417" y="11703"/>
                    <a:pt x="38642" y="11876"/>
                  </a:cubicBezTo>
                  <a:cubicBezTo>
                    <a:pt x="38366" y="12118"/>
                    <a:pt x="38089" y="12360"/>
                    <a:pt x="37778" y="12585"/>
                  </a:cubicBezTo>
                  <a:cubicBezTo>
                    <a:pt x="35549" y="13967"/>
                    <a:pt x="35514" y="15903"/>
                    <a:pt x="37692" y="17268"/>
                  </a:cubicBezTo>
                  <a:cubicBezTo>
                    <a:pt x="38003" y="17458"/>
                    <a:pt x="38227" y="17631"/>
                    <a:pt x="38158" y="18080"/>
                  </a:cubicBezTo>
                  <a:cubicBezTo>
                    <a:pt x="38106" y="18529"/>
                    <a:pt x="37951" y="18599"/>
                    <a:pt x="37553" y="18737"/>
                  </a:cubicBezTo>
                  <a:cubicBezTo>
                    <a:pt x="36568" y="19117"/>
                    <a:pt x="36309" y="19981"/>
                    <a:pt x="36378" y="20949"/>
                  </a:cubicBezTo>
                  <a:cubicBezTo>
                    <a:pt x="36427" y="21679"/>
                    <a:pt x="36279" y="22143"/>
                    <a:pt x="35819" y="22143"/>
                  </a:cubicBezTo>
                  <a:cubicBezTo>
                    <a:pt x="35625" y="22143"/>
                    <a:pt x="35377" y="22061"/>
                    <a:pt x="35065" y="21882"/>
                  </a:cubicBezTo>
                  <a:cubicBezTo>
                    <a:pt x="34913" y="21798"/>
                    <a:pt x="34745" y="21754"/>
                    <a:pt x="34578" y="21754"/>
                  </a:cubicBezTo>
                  <a:cubicBezTo>
                    <a:pt x="34403" y="21754"/>
                    <a:pt x="34230" y="21802"/>
                    <a:pt x="34080" y="21899"/>
                  </a:cubicBezTo>
                  <a:cubicBezTo>
                    <a:pt x="33134" y="22372"/>
                    <a:pt x="32094" y="22613"/>
                    <a:pt x="31041" y="22613"/>
                  </a:cubicBezTo>
                  <a:cubicBezTo>
                    <a:pt x="30747" y="22613"/>
                    <a:pt x="30451" y="22594"/>
                    <a:pt x="30157" y="22556"/>
                  </a:cubicBezTo>
                  <a:cubicBezTo>
                    <a:pt x="29915" y="22521"/>
                    <a:pt x="29759" y="22608"/>
                    <a:pt x="29829" y="22262"/>
                  </a:cubicBezTo>
                  <a:lnTo>
                    <a:pt x="29829" y="22262"/>
                  </a:lnTo>
                  <a:lnTo>
                    <a:pt x="29829" y="22279"/>
                  </a:lnTo>
                  <a:cubicBezTo>
                    <a:pt x="29898" y="21986"/>
                    <a:pt x="29984" y="21882"/>
                    <a:pt x="30364" y="21830"/>
                  </a:cubicBezTo>
                  <a:cubicBezTo>
                    <a:pt x="31505" y="21675"/>
                    <a:pt x="32836" y="21467"/>
                    <a:pt x="33354" y="20361"/>
                  </a:cubicBezTo>
                  <a:cubicBezTo>
                    <a:pt x="33821" y="19342"/>
                    <a:pt x="33872" y="18184"/>
                    <a:pt x="34927" y="17458"/>
                  </a:cubicBezTo>
                  <a:cubicBezTo>
                    <a:pt x="35238" y="17216"/>
                    <a:pt x="34978" y="16836"/>
                    <a:pt x="34667" y="16594"/>
                  </a:cubicBezTo>
                  <a:cubicBezTo>
                    <a:pt x="33216" y="15436"/>
                    <a:pt x="33907" y="14572"/>
                    <a:pt x="35099" y="13846"/>
                  </a:cubicBezTo>
                  <a:cubicBezTo>
                    <a:pt x="35860" y="13380"/>
                    <a:pt x="36724" y="13086"/>
                    <a:pt x="37018" y="12066"/>
                  </a:cubicBezTo>
                  <a:cubicBezTo>
                    <a:pt x="37156" y="11582"/>
                    <a:pt x="37709" y="11548"/>
                    <a:pt x="38158" y="11530"/>
                  </a:cubicBezTo>
                  <a:close/>
                  <a:moveTo>
                    <a:pt x="46802" y="32066"/>
                  </a:moveTo>
                  <a:cubicBezTo>
                    <a:pt x="47245" y="32066"/>
                    <a:pt x="47720" y="32469"/>
                    <a:pt x="47888" y="33080"/>
                  </a:cubicBezTo>
                  <a:cubicBezTo>
                    <a:pt x="48059" y="33754"/>
                    <a:pt x="48393" y="34225"/>
                    <a:pt x="48918" y="34225"/>
                  </a:cubicBezTo>
                  <a:cubicBezTo>
                    <a:pt x="49080" y="34225"/>
                    <a:pt x="49261" y="34181"/>
                    <a:pt x="49460" y="34083"/>
                  </a:cubicBezTo>
                  <a:cubicBezTo>
                    <a:pt x="50103" y="33764"/>
                    <a:pt x="50701" y="33627"/>
                    <a:pt x="51269" y="33627"/>
                  </a:cubicBezTo>
                  <a:cubicBezTo>
                    <a:pt x="52489" y="33627"/>
                    <a:pt x="53566" y="34260"/>
                    <a:pt x="54628" y="35085"/>
                  </a:cubicBezTo>
                  <a:cubicBezTo>
                    <a:pt x="54818" y="35223"/>
                    <a:pt x="55008" y="35396"/>
                    <a:pt x="55163" y="35586"/>
                  </a:cubicBezTo>
                  <a:cubicBezTo>
                    <a:pt x="55543" y="36053"/>
                    <a:pt x="56684" y="36070"/>
                    <a:pt x="56321" y="36917"/>
                  </a:cubicBezTo>
                  <a:lnTo>
                    <a:pt x="56321" y="36934"/>
                  </a:lnTo>
                  <a:cubicBezTo>
                    <a:pt x="56149" y="37350"/>
                    <a:pt x="55751" y="37415"/>
                    <a:pt x="55318" y="37415"/>
                  </a:cubicBezTo>
                  <a:cubicBezTo>
                    <a:pt x="55122" y="37415"/>
                    <a:pt x="54919" y="37401"/>
                    <a:pt x="54727" y="37401"/>
                  </a:cubicBezTo>
                  <a:cubicBezTo>
                    <a:pt x="54620" y="37401"/>
                    <a:pt x="54517" y="37405"/>
                    <a:pt x="54420" y="37418"/>
                  </a:cubicBezTo>
                  <a:cubicBezTo>
                    <a:pt x="54278" y="37432"/>
                    <a:pt x="54136" y="37440"/>
                    <a:pt x="53995" y="37440"/>
                  </a:cubicBezTo>
                  <a:cubicBezTo>
                    <a:pt x="53292" y="37440"/>
                    <a:pt x="52602" y="37262"/>
                    <a:pt x="51983" y="36917"/>
                  </a:cubicBezTo>
                  <a:cubicBezTo>
                    <a:pt x="51332" y="36539"/>
                    <a:pt x="50680" y="36418"/>
                    <a:pt x="50028" y="36418"/>
                  </a:cubicBezTo>
                  <a:cubicBezTo>
                    <a:pt x="48867" y="36418"/>
                    <a:pt x="47706" y="36802"/>
                    <a:pt x="46545" y="36802"/>
                  </a:cubicBezTo>
                  <a:cubicBezTo>
                    <a:pt x="46302" y="36802"/>
                    <a:pt x="46058" y="36785"/>
                    <a:pt x="45814" y="36744"/>
                  </a:cubicBezTo>
                  <a:cubicBezTo>
                    <a:pt x="44881" y="36588"/>
                    <a:pt x="44552" y="36105"/>
                    <a:pt x="44673" y="35241"/>
                  </a:cubicBezTo>
                  <a:cubicBezTo>
                    <a:pt x="44846" y="34083"/>
                    <a:pt x="45537" y="33115"/>
                    <a:pt x="46263" y="32320"/>
                  </a:cubicBezTo>
                  <a:cubicBezTo>
                    <a:pt x="46417" y="32145"/>
                    <a:pt x="46607" y="32066"/>
                    <a:pt x="46802" y="32066"/>
                  </a:cubicBezTo>
                  <a:close/>
                  <a:moveTo>
                    <a:pt x="64554" y="31370"/>
                  </a:moveTo>
                  <a:cubicBezTo>
                    <a:pt x="64860" y="31370"/>
                    <a:pt x="65185" y="31437"/>
                    <a:pt x="65532" y="31594"/>
                  </a:cubicBezTo>
                  <a:cubicBezTo>
                    <a:pt x="65878" y="31767"/>
                    <a:pt x="65930" y="32251"/>
                    <a:pt x="65636" y="32493"/>
                  </a:cubicBezTo>
                  <a:cubicBezTo>
                    <a:pt x="64063" y="34065"/>
                    <a:pt x="64184" y="35085"/>
                    <a:pt x="65895" y="36588"/>
                  </a:cubicBezTo>
                  <a:cubicBezTo>
                    <a:pt x="67243" y="37815"/>
                    <a:pt x="67762" y="39544"/>
                    <a:pt x="68211" y="41237"/>
                  </a:cubicBezTo>
                  <a:cubicBezTo>
                    <a:pt x="68364" y="41802"/>
                    <a:pt x="68057" y="41990"/>
                    <a:pt x="67435" y="41990"/>
                  </a:cubicBezTo>
                  <a:cubicBezTo>
                    <a:pt x="67353" y="41990"/>
                    <a:pt x="67266" y="41986"/>
                    <a:pt x="67174" y="41980"/>
                  </a:cubicBezTo>
                  <a:cubicBezTo>
                    <a:pt x="66517" y="41064"/>
                    <a:pt x="64271" y="41825"/>
                    <a:pt x="64547" y="39146"/>
                  </a:cubicBezTo>
                  <a:lnTo>
                    <a:pt x="64547" y="39146"/>
                  </a:lnTo>
                  <a:lnTo>
                    <a:pt x="64547" y="39181"/>
                  </a:lnTo>
                  <a:cubicBezTo>
                    <a:pt x="64685" y="37885"/>
                    <a:pt x="63113" y="36295"/>
                    <a:pt x="62076" y="35050"/>
                  </a:cubicBezTo>
                  <a:cubicBezTo>
                    <a:pt x="61281" y="34100"/>
                    <a:pt x="61385" y="33288"/>
                    <a:pt x="62076" y="32683"/>
                  </a:cubicBezTo>
                  <a:cubicBezTo>
                    <a:pt x="62786" y="32052"/>
                    <a:pt x="63577" y="31370"/>
                    <a:pt x="64554" y="31370"/>
                  </a:cubicBezTo>
                  <a:close/>
                  <a:moveTo>
                    <a:pt x="30705" y="33465"/>
                  </a:moveTo>
                  <a:cubicBezTo>
                    <a:pt x="30874" y="33465"/>
                    <a:pt x="31043" y="33637"/>
                    <a:pt x="31090" y="33720"/>
                  </a:cubicBezTo>
                  <a:cubicBezTo>
                    <a:pt x="31920" y="35120"/>
                    <a:pt x="33579" y="35258"/>
                    <a:pt x="34719" y="36226"/>
                  </a:cubicBezTo>
                  <a:cubicBezTo>
                    <a:pt x="36205" y="37487"/>
                    <a:pt x="36275" y="39354"/>
                    <a:pt x="37191" y="40822"/>
                  </a:cubicBezTo>
                  <a:cubicBezTo>
                    <a:pt x="37484" y="41289"/>
                    <a:pt x="37571" y="41980"/>
                    <a:pt x="37968" y="42274"/>
                  </a:cubicBezTo>
                  <a:cubicBezTo>
                    <a:pt x="38403" y="42594"/>
                    <a:pt x="39075" y="43217"/>
                    <a:pt x="39556" y="43217"/>
                  </a:cubicBezTo>
                  <a:cubicBezTo>
                    <a:pt x="39725" y="43217"/>
                    <a:pt x="39870" y="43141"/>
                    <a:pt x="39973" y="42948"/>
                  </a:cubicBezTo>
                  <a:cubicBezTo>
                    <a:pt x="40336" y="42274"/>
                    <a:pt x="41234" y="41289"/>
                    <a:pt x="40543" y="40183"/>
                  </a:cubicBezTo>
                  <a:cubicBezTo>
                    <a:pt x="40301" y="39803"/>
                    <a:pt x="39610" y="39215"/>
                    <a:pt x="40284" y="38904"/>
                  </a:cubicBezTo>
                  <a:cubicBezTo>
                    <a:pt x="40592" y="38765"/>
                    <a:pt x="41024" y="38302"/>
                    <a:pt x="41439" y="38302"/>
                  </a:cubicBezTo>
                  <a:cubicBezTo>
                    <a:pt x="41746" y="38302"/>
                    <a:pt x="42043" y="38557"/>
                    <a:pt x="42271" y="39388"/>
                  </a:cubicBezTo>
                  <a:cubicBezTo>
                    <a:pt x="42782" y="41200"/>
                    <a:pt x="43748" y="43327"/>
                    <a:pt x="46038" y="43327"/>
                  </a:cubicBezTo>
                  <a:cubicBezTo>
                    <a:pt x="46150" y="43327"/>
                    <a:pt x="46266" y="43321"/>
                    <a:pt x="46384" y="43311"/>
                  </a:cubicBezTo>
                  <a:cubicBezTo>
                    <a:pt x="46463" y="43304"/>
                    <a:pt x="46542" y="43300"/>
                    <a:pt x="46620" y="43300"/>
                  </a:cubicBezTo>
                  <a:cubicBezTo>
                    <a:pt x="47585" y="43300"/>
                    <a:pt x="48526" y="43802"/>
                    <a:pt x="49487" y="43802"/>
                  </a:cubicBezTo>
                  <a:cubicBezTo>
                    <a:pt x="49955" y="43802"/>
                    <a:pt x="50429" y="43683"/>
                    <a:pt x="50912" y="43328"/>
                  </a:cubicBezTo>
                  <a:cubicBezTo>
                    <a:pt x="51106" y="43191"/>
                    <a:pt x="51242" y="43135"/>
                    <a:pt x="51336" y="43135"/>
                  </a:cubicBezTo>
                  <a:cubicBezTo>
                    <a:pt x="51643" y="43135"/>
                    <a:pt x="51508" y="43736"/>
                    <a:pt x="51534" y="44054"/>
                  </a:cubicBezTo>
                  <a:cubicBezTo>
                    <a:pt x="51845" y="45488"/>
                    <a:pt x="50843" y="46629"/>
                    <a:pt x="50618" y="47942"/>
                  </a:cubicBezTo>
                  <a:cubicBezTo>
                    <a:pt x="50585" y="48144"/>
                    <a:pt x="50240" y="48444"/>
                    <a:pt x="50046" y="48444"/>
                  </a:cubicBezTo>
                  <a:cubicBezTo>
                    <a:pt x="50041" y="48444"/>
                    <a:pt x="50036" y="48444"/>
                    <a:pt x="50031" y="48444"/>
                  </a:cubicBezTo>
                  <a:cubicBezTo>
                    <a:pt x="49523" y="48389"/>
                    <a:pt x="49010" y="48372"/>
                    <a:pt x="48494" y="48372"/>
                  </a:cubicBezTo>
                  <a:cubicBezTo>
                    <a:pt x="47534" y="48372"/>
                    <a:pt x="46564" y="48433"/>
                    <a:pt x="45600" y="48433"/>
                  </a:cubicBezTo>
                  <a:cubicBezTo>
                    <a:pt x="43779" y="48433"/>
                    <a:pt x="41984" y="48215"/>
                    <a:pt x="40336" y="46957"/>
                  </a:cubicBezTo>
                  <a:cubicBezTo>
                    <a:pt x="40033" y="46726"/>
                    <a:pt x="39675" y="46623"/>
                    <a:pt x="39308" y="46623"/>
                  </a:cubicBezTo>
                  <a:cubicBezTo>
                    <a:pt x="38250" y="46623"/>
                    <a:pt x="37116" y="47478"/>
                    <a:pt x="37000" y="48582"/>
                  </a:cubicBezTo>
                  <a:cubicBezTo>
                    <a:pt x="36972" y="48947"/>
                    <a:pt x="36796" y="49426"/>
                    <a:pt x="36527" y="49426"/>
                  </a:cubicBezTo>
                  <a:cubicBezTo>
                    <a:pt x="36465" y="49426"/>
                    <a:pt x="36398" y="49400"/>
                    <a:pt x="36326" y="49342"/>
                  </a:cubicBezTo>
                  <a:cubicBezTo>
                    <a:pt x="35376" y="48582"/>
                    <a:pt x="34045" y="48772"/>
                    <a:pt x="33147" y="47752"/>
                  </a:cubicBezTo>
                  <a:cubicBezTo>
                    <a:pt x="32334" y="46819"/>
                    <a:pt x="30900" y="46785"/>
                    <a:pt x="29673" y="46525"/>
                  </a:cubicBezTo>
                  <a:cubicBezTo>
                    <a:pt x="28913" y="46370"/>
                    <a:pt x="27807" y="46422"/>
                    <a:pt x="28567" y="44953"/>
                  </a:cubicBezTo>
                  <a:cubicBezTo>
                    <a:pt x="28982" y="44158"/>
                    <a:pt x="29034" y="43000"/>
                    <a:pt x="28515" y="42257"/>
                  </a:cubicBezTo>
                  <a:cubicBezTo>
                    <a:pt x="28230" y="41853"/>
                    <a:pt x="27848" y="41722"/>
                    <a:pt x="27412" y="41722"/>
                  </a:cubicBezTo>
                  <a:cubicBezTo>
                    <a:pt x="27028" y="41722"/>
                    <a:pt x="26602" y="41823"/>
                    <a:pt x="26165" y="41928"/>
                  </a:cubicBezTo>
                  <a:cubicBezTo>
                    <a:pt x="25497" y="42091"/>
                    <a:pt x="24818" y="42128"/>
                    <a:pt x="24133" y="42128"/>
                  </a:cubicBezTo>
                  <a:cubicBezTo>
                    <a:pt x="23569" y="42128"/>
                    <a:pt x="23001" y="42103"/>
                    <a:pt x="22432" y="42103"/>
                  </a:cubicBezTo>
                  <a:cubicBezTo>
                    <a:pt x="21707" y="42103"/>
                    <a:pt x="20980" y="42143"/>
                    <a:pt x="20255" y="42326"/>
                  </a:cubicBezTo>
                  <a:cubicBezTo>
                    <a:pt x="19287" y="42585"/>
                    <a:pt x="18319" y="42862"/>
                    <a:pt x="17559" y="43380"/>
                  </a:cubicBezTo>
                  <a:cubicBezTo>
                    <a:pt x="17082" y="43705"/>
                    <a:pt x="16613" y="43798"/>
                    <a:pt x="16149" y="43798"/>
                  </a:cubicBezTo>
                  <a:cubicBezTo>
                    <a:pt x="15538" y="43798"/>
                    <a:pt x="14935" y="43638"/>
                    <a:pt x="14326" y="43638"/>
                  </a:cubicBezTo>
                  <a:cubicBezTo>
                    <a:pt x="14292" y="43638"/>
                    <a:pt x="14258" y="43638"/>
                    <a:pt x="14223" y="43639"/>
                  </a:cubicBezTo>
                  <a:cubicBezTo>
                    <a:pt x="14120" y="43622"/>
                    <a:pt x="14016" y="43570"/>
                    <a:pt x="13930" y="43466"/>
                  </a:cubicBezTo>
                  <a:cubicBezTo>
                    <a:pt x="14043" y="43169"/>
                    <a:pt x="14308" y="43115"/>
                    <a:pt x="14562" y="43115"/>
                  </a:cubicBezTo>
                  <a:cubicBezTo>
                    <a:pt x="14617" y="43115"/>
                    <a:pt x="14672" y="43118"/>
                    <a:pt x="14725" y="43121"/>
                  </a:cubicBezTo>
                  <a:cubicBezTo>
                    <a:pt x="14838" y="43129"/>
                    <a:pt x="14949" y="43134"/>
                    <a:pt x="15058" y="43134"/>
                  </a:cubicBezTo>
                  <a:cubicBezTo>
                    <a:pt x="16723" y="43134"/>
                    <a:pt x="17967" y="42165"/>
                    <a:pt x="18388" y="40771"/>
                  </a:cubicBezTo>
                  <a:cubicBezTo>
                    <a:pt x="18976" y="38921"/>
                    <a:pt x="20808" y="38282"/>
                    <a:pt x="21482" y="37090"/>
                  </a:cubicBezTo>
                  <a:cubicBezTo>
                    <a:pt x="22174" y="35865"/>
                    <a:pt x="22770" y="35535"/>
                    <a:pt x="23579" y="35535"/>
                  </a:cubicBezTo>
                  <a:cubicBezTo>
                    <a:pt x="23899" y="35535"/>
                    <a:pt x="24254" y="35587"/>
                    <a:pt x="24661" y="35655"/>
                  </a:cubicBezTo>
                  <a:cubicBezTo>
                    <a:pt x="24682" y="35658"/>
                    <a:pt x="24703" y="35660"/>
                    <a:pt x="24725" y="35660"/>
                  </a:cubicBezTo>
                  <a:cubicBezTo>
                    <a:pt x="25065" y="35660"/>
                    <a:pt x="25513" y="35293"/>
                    <a:pt x="25854" y="35033"/>
                  </a:cubicBezTo>
                  <a:cubicBezTo>
                    <a:pt x="26267" y="34730"/>
                    <a:pt x="26584" y="34570"/>
                    <a:pt x="26849" y="34570"/>
                  </a:cubicBezTo>
                  <a:cubicBezTo>
                    <a:pt x="27249" y="34570"/>
                    <a:pt x="27529" y="34935"/>
                    <a:pt x="27841" y="35724"/>
                  </a:cubicBezTo>
                  <a:cubicBezTo>
                    <a:pt x="28325" y="36969"/>
                    <a:pt x="29742" y="37574"/>
                    <a:pt x="30952" y="38161"/>
                  </a:cubicBezTo>
                  <a:cubicBezTo>
                    <a:pt x="31712" y="38524"/>
                    <a:pt x="32732" y="38852"/>
                    <a:pt x="32680" y="39716"/>
                  </a:cubicBezTo>
                  <a:cubicBezTo>
                    <a:pt x="32594" y="40753"/>
                    <a:pt x="31488" y="40546"/>
                    <a:pt x="30710" y="40615"/>
                  </a:cubicBezTo>
                  <a:cubicBezTo>
                    <a:pt x="30312" y="40650"/>
                    <a:pt x="29794" y="40598"/>
                    <a:pt x="29673" y="41134"/>
                  </a:cubicBezTo>
                  <a:cubicBezTo>
                    <a:pt x="29552" y="41669"/>
                    <a:pt x="30036" y="41825"/>
                    <a:pt x="30382" y="42032"/>
                  </a:cubicBezTo>
                  <a:cubicBezTo>
                    <a:pt x="30898" y="42336"/>
                    <a:pt x="31474" y="42934"/>
                    <a:pt x="32011" y="42934"/>
                  </a:cubicBezTo>
                  <a:cubicBezTo>
                    <a:pt x="32175" y="42934"/>
                    <a:pt x="32336" y="42878"/>
                    <a:pt x="32490" y="42741"/>
                  </a:cubicBezTo>
                  <a:cubicBezTo>
                    <a:pt x="33354" y="41963"/>
                    <a:pt x="33890" y="40788"/>
                    <a:pt x="34512" y="39751"/>
                  </a:cubicBezTo>
                  <a:cubicBezTo>
                    <a:pt x="34586" y="39617"/>
                    <a:pt x="34289" y="39329"/>
                    <a:pt x="34602" y="39329"/>
                  </a:cubicBezTo>
                  <a:cubicBezTo>
                    <a:pt x="34653" y="39329"/>
                    <a:pt x="34719" y="39337"/>
                    <a:pt x="34806" y="39354"/>
                  </a:cubicBezTo>
                  <a:cubicBezTo>
                    <a:pt x="34890" y="39373"/>
                    <a:pt x="34965" y="39381"/>
                    <a:pt x="35031" y="39381"/>
                  </a:cubicBezTo>
                  <a:cubicBezTo>
                    <a:pt x="35567" y="39381"/>
                    <a:pt x="35557" y="38814"/>
                    <a:pt x="35341" y="38507"/>
                  </a:cubicBezTo>
                  <a:cubicBezTo>
                    <a:pt x="34806" y="37781"/>
                    <a:pt x="34546" y="36658"/>
                    <a:pt x="33561" y="36468"/>
                  </a:cubicBezTo>
                  <a:cubicBezTo>
                    <a:pt x="32248" y="36208"/>
                    <a:pt x="31591" y="35206"/>
                    <a:pt x="30727" y="34411"/>
                  </a:cubicBezTo>
                  <a:cubicBezTo>
                    <a:pt x="30468" y="34169"/>
                    <a:pt x="30278" y="33910"/>
                    <a:pt x="30485" y="33599"/>
                  </a:cubicBezTo>
                  <a:cubicBezTo>
                    <a:pt x="30551" y="33501"/>
                    <a:pt x="30628" y="33465"/>
                    <a:pt x="30705" y="33465"/>
                  </a:cubicBezTo>
                  <a:close/>
                  <a:moveTo>
                    <a:pt x="65829" y="50622"/>
                  </a:moveTo>
                  <a:cubicBezTo>
                    <a:pt x="66138" y="50622"/>
                    <a:pt x="66376" y="50877"/>
                    <a:pt x="66569" y="51209"/>
                  </a:cubicBezTo>
                  <a:cubicBezTo>
                    <a:pt x="67601" y="52923"/>
                    <a:pt x="68767" y="54401"/>
                    <a:pt x="70703" y="54401"/>
                  </a:cubicBezTo>
                  <a:cubicBezTo>
                    <a:pt x="71167" y="54401"/>
                    <a:pt x="71676" y="54316"/>
                    <a:pt x="72237" y="54129"/>
                  </a:cubicBezTo>
                  <a:cubicBezTo>
                    <a:pt x="72263" y="54119"/>
                    <a:pt x="72291" y="54114"/>
                    <a:pt x="72320" y="54114"/>
                  </a:cubicBezTo>
                  <a:cubicBezTo>
                    <a:pt x="72487" y="54114"/>
                    <a:pt x="72701" y="54260"/>
                    <a:pt x="72877" y="54319"/>
                  </a:cubicBezTo>
                  <a:cubicBezTo>
                    <a:pt x="72687" y="54406"/>
                    <a:pt x="72514" y="54527"/>
                    <a:pt x="72358" y="54665"/>
                  </a:cubicBezTo>
                  <a:lnTo>
                    <a:pt x="72358" y="54682"/>
                  </a:lnTo>
                  <a:cubicBezTo>
                    <a:pt x="71675" y="55659"/>
                    <a:pt x="71022" y="56681"/>
                    <a:pt x="69648" y="56681"/>
                  </a:cubicBezTo>
                  <a:cubicBezTo>
                    <a:pt x="69564" y="56681"/>
                    <a:pt x="69476" y="56678"/>
                    <a:pt x="69386" y="56669"/>
                  </a:cubicBezTo>
                  <a:cubicBezTo>
                    <a:pt x="69196" y="56600"/>
                    <a:pt x="68850" y="56549"/>
                    <a:pt x="68850" y="56445"/>
                  </a:cubicBezTo>
                  <a:cubicBezTo>
                    <a:pt x="68660" y="54216"/>
                    <a:pt x="66258" y="53559"/>
                    <a:pt x="65532" y="51727"/>
                  </a:cubicBezTo>
                  <a:cubicBezTo>
                    <a:pt x="65394" y="51381"/>
                    <a:pt x="64945" y="50932"/>
                    <a:pt x="65584" y="50673"/>
                  </a:cubicBezTo>
                  <a:cubicBezTo>
                    <a:pt x="65670" y="50638"/>
                    <a:pt x="65752" y="50622"/>
                    <a:pt x="65829" y="50622"/>
                  </a:cubicBezTo>
                  <a:close/>
                  <a:moveTo>
                    <a:pt x="50497" y="52695"/>
                  </a:moveTo>
                  <a:lnTo>
                    <a:pt x="50497" y="52695"/>
                  </a:lnTo>
                  <a:cubicBezTo>
                    <a:pt x="51016" y="52885"/>
                    <a:pt x="51863" y="52937"/>
                    <a:pt x="52001" y="53265"/>
                  </a:cubicBezTo>
                  <a:cubicBezTo>
                    <a:pt x="53055" y="55840"/>
                    <a:pt x="55734" y="57464"/>
                    <a:pt x="56114" y="60420"/>
                  </a:cubicBezTo>
                  <a:cubicBezTo>
                    <a:pt x="56252" y="61439"/>
                    <a:pt x="57323" y="61802"/>
                    <a:pt x="57859" y="62580"/>
                  </a:cubicBezTo>
                  <a:cubicBezTo>
                    <a:pt x="59294" y="64654"/>
                    <a:pt x="60106" y="66952"/>
                    <a:pt x="60763" y="69337"/>
                  </a:cubicBezTo>
                  <a:cubicBezTo>
                    <a:pt x="58533" y="67643"/>
                    <a:pt x="56615" y="65656"/>
                    <a:pt x="55336" y="63133"/>
                  </a:cubicBezTo>
                  <a:cubicBezTo>
                    <a:pt x="55198" y="62874"/>
                    <a:pt x="55008" y="62614"/>
                    <a:pt x="55008" y="62355"/>
                  </a:cubicBezTo>
                  <a:cubicBezTo>
                    <a:pt x="54990" y="58916"/>
                    <a:pt x="52139" y="56739"/>
                    <a:pt x="51189" y="53697"/>
                  </a:cubicBezTo>
                  <a:cubicBezTo>
                    <a:pt x="51085" y="53334"/>
                    <a:pt x="50739" y="53040"/>
                    <a:pt x="50497" y="52695"/>
                  </a:cubicBezTo>
                  <a:close/>
                  <a:moveTo>
                    <a:pt x="87976" y="1"/>
                  </a:moveTo>
                  <a:cubicBezTo>
                    <a:pt x="87018" y="1"/>
                    <a:pt x="85745" y="1010"/>
                    <a:pt x="84455" y="1127"/>
                  </a:cubicBezTo>
                  <a:cubicBezTo>
                    <a:pt x="83776" y="1176"/>
                    <a:pt x="83111" y="1512"/>
                    <a:pt x="82448" y="1512"/>
                  </a:cubicBezTo>
                  <a:cubicBezTo>
                    <a:pt x="82403" y="1512"/>
                    <a:pt x="82358" y="1511"/>
                    <a:pt x="82313" y="1507"/>
                  </a:cubicBezTo>
                  <a:cubicBezTo>
                    <a:pt x="82281" y="1506"/>
                    <a:pt x="82250" y="1506"/>
                    <a:pt x="82218" y="1506"/>
                  </a:cubicBezTo>
                  <a:cubicBezTo>
                    <a:pt x="80376" y="1506"/>
                    <a:pt x="79245" y="3375"/>
                    <a:pt x="77443" y="3375"/>
                  </a:cubicBezTo>
                  <a:cubicBezTo>
                    <a:pt x="77340" y="3375"/>
                    <a:pt x="77235" y="3369"/>
                    <a:pt x="77128" y="3356"/>
                  </a:cubicBezTo>
                  <a:cubicBezTo>
                    <a:pt x="77026" y="3344"/>
                    <a:pt x="76928" y="3335"/>
                    <a:pt x="76837" y="3335"/>
                  </a:cubicBezTo>
                  <a:cubicBezTo>
                    <a:pt x="76434" y="3335"/>
                    <a:pt x="76136" y="3491"/>
                    <a:pt x="75953" y="4082"/>
                  </a:cubicBezTo>
                  <a:cubicBezTo>
                    <a:pt x="75843" y="4459"/>
                    <a:pt x="75132" y="4980"/>
                    <a:pt x="74758" y="4980"/>
                  </a:cubicBezTo>
                  <a:cubicBezTo>
                    <a:pt x="74720" y="4980"/>
                    <a:pt x="74687" y="4974"/>
                    <a:pt x="74657" y="4964"/>
                  </a:cubicBezTo>
                  <a:cubicBezTo>
                    <a:pt x="73910" y="4715"/>
                    <a:pt x="73366" y="4590"/>
                    <a:pt x="73013" y="4590"/>
                  </a:cubicBezTo>
                  <a:cubicBezTo>
                    <a:pt x="72190" y="4590"/>
                    <a:pt x="72409" y="5268"/>
                    <a:pt x="73534" y="6623"/>
                  </a:cubicBezTo>
                  <a:cubicBezTo>
                    <a:pt x="73585" y="6692"/>
                    <a:pt x="73499" y="6882"/>
                    <a:pt x="73482" y="7003"/>
                  </a:cubicBezTo>
                  <a:cubicBezTo>
                    <a:pt x="73413" y="6968"/>
                    <a:pt x="73292" y="6951"/>
                    <a:pt x="73240" y="6882"/>
                  </a:cubicBezTo>
                  <a:cubicBezTo>
                    <a:pt x="72877" y="6381"/>
                    <a:pt x="72324" y="5914"/>
                    <a:pt x="72220" y="5344"/>
                  </a:cubicBezTo>
                  <a:cubicBezTo>
                    <a:pt x="72065" y="4531"/>
                    <a:pt x="71961" y="3840"/>
                    <a:pt x="71010" y="3650"/>
                  </a:cubicBezTo>
                  <a:cubicBezTo>
                    <a:pt x="70839" y="3615"/>
                    <a:pt x="70680" y="3599"/>
                    <a:pt x="70533" y="3599"/>
                  </a:cubicBezTo>
                  <a:cubicBezTo>
                    <a:pt x="69359" y="3599"/>
                    <a:pt x="68898" y="4626"/>
                    <a:pt x="68315" y="5517"/>
                  </a:cubicBezTo>
                  <a:cubicBezTo>
                    <a:pt x="67865" y="6208"/>
                    <a:pt x="68349" y="6536"/>
                    <a:pt x="68729" y="6934"/>
                  </a:cubicBezTo>
                  <a:cubicBezTo>
                    <a:pt x="68798" y="7003"/>
                    <a:pt x="68850" y="7089"/>
                    <a:pt x="68902" y="7176"/>
                  </a:cubicBezTo>
                  <a:cubicBezTo>
                    <a:pt x="68817" y="7188"/>
                    <a:pt x="68731" y="7200"/>
                    <a:pt x="68645" y="7200"/>
                  </a:cubicBezTo>
                  <a:cubicBezTo>
                    <a:pt x="68610" y="7200"/>
                    <a:pt x="68575" y="7198"/>
                    <a:pt x="68539" y="7193"/>
                  </a:cubicBezTo>
                  <a:cubicBezTo>
                    <a:pt x="67376" y="7024"/>
                    <a:pt x="66212" y="6691"/>
                    <a:pt x="65033" y="6691"/>
                  </a:cubicBezTo>
                  <a:cubicBezTo>
                    <a:pt x="65003" y="6691"/>
                    <a:pt x="64974" y="6691"/>
                    <a:pt x="64945" y="6692"/>
                  </a:cubicBezTo>
                  <a:cubicBezTo>
                    <a:pt x="64584" y="6692"/>
                    <a:pt x="63909" y="6196"/>
                    <a:pt x="63437" y="6196"/>
                  </a:cubicBezTo>
                  <a:cubicBezTo>
                    <a:pt x="63072" y="6196"/>
                    <a:pt x="62827" y="6492"/>
                    <a:pt x="62940" y="7538"/>
                  </a:cubicBezTo>
                  <a:cubicBezTo>
                    <a:pt x="62940" y="7608"/>
                    <a:pt x="62525" y="7711"/>
                    <a:pt x="62283" y="7798"/>
                  </a:cubicBezTo>
                  <a:cubicBezTo>
                    <a:pt x="61879" y="7955"/>
                    <a:pt x="61464" y="8005"/>
                    <a:pt x="61043" y="8005"/>
                  </a:cubicBezTo>
                  <a:cubicBezTo>
                    <a:pt x="60325" y="8005"/>
                    <a:pt x="59591" y="7860"/>
                    <a:pt x="58870" y="7860"/>
                  </a:cubicBezTo>
                  <a:cubicBezTo>
                    <a:pt x="58295" y="7860"/>
                    <a:pt x="57729" y="7952"/>
                    <a:pt x="57185" y="8282"/>
                  </a:cubicBezTo>
                  <a:cubicBezTo>
                    <a:pt x="56736" y="8610"/>
                    <a:pt x="56304" y="8938"/>
                    <a:pt x="55837" y="9267"/>
                  </a:cubicBezTo>
                  <a:cubicBezTo>
                    <a:pt x="55671" y="9381"/>
                    <a:pt x="55417" y="9527"/>
                    <a:pt x="55226" y="9527"/>
                  </a:cubicBezTo>
                  <a:cubicBezTo>
                    <a:pt x="55100" y="9527"/>
                    <a:pt x="55001" y="9463"/>
                    <a:pt x="54973" y="9284"/>
                  </a:cubicBezTo>
                  <a:cubicBezTo>
                    <a:pt x="54819" y="8258"/>
                    <a:pt x="54209" y="8003"/>
                    <a:pt x="53545" y="8003"/>
                  </a:cubicBezTo>
                  <a:cubicBezTo>
                    <a:pt x="53313" y="8003"/>
                    <a:pt x="53075" y="8034"/>
                    <a:pt x="52848" y="8074"/>
                  </a:cubicBezTo>
                  <a:cubicBezTo>
                    <a:pt x="51897" y="8264"/>
                    <a:pt x="52416" y="9232"/>
                    <a:pt x="52295" y="9854"/>
                  </a:cubicBezTo>
                  <a:cubicBezTo>
                    <a:pt x="52156" y="10615"/>
                    <a:pt x="51344" y="10096"/>
                    <a:pt x="50998" y="10545"/>
                  </a:cubicBezTo>
                  <a:cubicBezTo>
                    <a:pt x="50949" y="10609"/>
                    <a:pt x="50910" y="10635"/>
                    <a:pt x="50880" y="10635"/>
                  </a:cubicBezTo>
                  <a:cubicBezTo>
                    <a:pt x="50805" y="10635"/>
                    <a:pt x="50789" y="10469"/>
                    <a:pt x="50826" y="10321"/>
                  </a:cubicBezTo>
                  <a:cubicBezTo>
                    <a:pt x="51033" y="8990"/>
                    <a:pt x="50221" y="8541"/>
                    <a:pt x="49115" y="8161"/>
                  </a:cubicBezTo>
                  <a:cubicBezTo>
                    <a:pt x="46903" y="7400"/>
                    <a:pt x="44535" y="7176"/>
                    <a:pt x="42392" y="6070"/>
                  </a:cubicBezTo>
                  <a:cubicBezTo>
                    <a:pt x="41667" y="5697"/>
                    <a:pt x="40852" y="5536"/>
                    <a:pt x="40032" y="5536"/>
                  </a:cubicBezTo>
                  <a:cubicBezTo>
                    <a:pt x="39367" y="5536"/>
                    <a:pt x="38699" y="5642"/>
                    <a:pt x="38072" y="5828"/>
                  </a:cubicBezTo>
                  <a:cubicBezTo>
                    <a:pt x="36033" y="6432"/>
                    <a:pt x="33838" y="6502"/>
                    <a:pt x="31989" y="7642"/>
                  </a:cubicBezTo>
                  <a:cubicBezTo>
                    <a:pt x="31263" y="8074"/>
                    <a:pt x="29206" y="7296"/>
                    <a:pt x="30226" y="9457"/>
                  </a:cubicBezTo>
                  <a:cubicBezTo>
                    <a:pt x="30278" y="9578"/>
                    <a:pt x="29984" y="9854"/>
                    <a:pt x="29863" y="10079"/>
                  </a:cubicBezTo>
                  <a:cubicBezTo>
                    <a:pt x="28653" y="12412"/>
                    <a:pt x="26234" y="13224"/>
                    <a:pt x="24229" y="14555"/>
                  </a:cubicBezTo>
                  <a:cubicBezTo>
                    <a:pt x="22536" y="15661"/>
                    <a:pt x="23486" y="17112"/>
                    <a:pt x="24022" y="18236"/>
                  </a:cubicBezTo>
                  <a:cubicBezTo>
                    <a:pt x="24328" y="18880"/>
                    <a:pt x="24972" y="19241"/>
                    <a:pt x="25627" y="19241"/>
                  </a:cubicBezTo>
                  <a:cubicBezTo>
                    <a:pt x="26008" y="19241"/>
                    <a:pt x="26393" y="19119"/>
                    <a:pt x="26718" y="18858"/>
                  </a:cubicBezTo>
                  <a:cubicBezTo>
                    <a:pt x="27228" y="18470"/>
                    <a:pt x="27609" y="18306"/>
                    <a:pt x="27903" y="18306"/>
                  </a:cubicBezTo>
                  <a:cubicBezTo>
                    <a:pt x="28524" y="18306"/>
                    <a:pt x="28748" y="19042"/>
                    <a:pt x="28947" y="19946"/>
                  </a:cubicBezTo>
                  <a:cubicBezTo>
                    <a:pt x="28982" y="20223"/>
                    <a:pt x="28999" y="20499"/>
                    <a:pt x="28982" y="20776"/>
                  </a:cubicBezTo>
                  <a:cubicBezTo>
                    <a:pt x="28774" y="20551"/>
                    <a:pt x="28446" y="20396"/>
                    <a:pt x="28342" y="20119"/>
                  </a:cubicBezTo>
                  <a:cubicBezTo>
                    <a:pt x="28124" y="19474"/>
                    <a:pt x="27849" y="19234"/>
                    <a:pt x="27528" y="19234"/>
                  </a:cubicBezTo>
                  <a:cubicBezTo>
                    <a:pt x="27212" y="19234"/>
                    <a:pt x="26853" y="19465"/>
                    <a:pt x="26459" y="19774"/>
                  </a:cubicBezTo>
                  <a:cubicBezTo>
                    <a:pt x="25646" y="20379"/>
                    <a:pt x="25958" y="21260"/>
                    <a:pt x="26130" y="21899"/>
                  </a:cubicBezTo>
                  <a:cubicBezTo>
                    <a:pt x="26459" y="23092"/>
                    <a:pt x="25802" y="23420"/>
                    <a:pt x="24938" y="23627"/>
                  </a:cubicBezTo>
                  <a:cubicBezTo>
                    <a:pt x="23901" y="23852"/>
                    <a:pt x="23072" y="24267"/>
                    <a:pt x="22553" y="25269"/>
                  </a:cubicBezTo>
                  <a:cubicBezTo>
                    <a:pt x="22273" y="25790"/>
                    <a:pt x="21682" y="26043"/>
                    <a:pt x="21157" y="26043"/>
                  </a:cubicBezTo>
                  <a:cubicBezTo>
                    <a:pt x="21003" y="26043"/>
                    <a:pt x="20855" y="26021"/>
                    <a:pt x="20721" y="25978"/>
                  </a:cubicBezTo>
                  <a:cubicBezTo>
                    <a:pt x="20116" y="25788"/>
                    <a:pt x="20963" y="25390"/>
                    <a:pt x="20946" y="24993"/>
                  </a:cubicBezTo>
                  <a:cubicBezTo>
                    <a:pt x="20929" y="24543"/>
                    <a:pt x="20738" y="24129"/>
                    <a:pt x="20410" y="23835"/>
                  </a:cubicBezTo>
                  <a:cubicBezTo>
                    <a:pt x="19477" y="22798"/>
                    <a:pt x="18354" y="21709"/>
                    <a:pt x="18215" y="20327"/>
                  </a:cubicBezTo>
                  <a:cubicBezTo>
                    <a:pt x="18098" y="19205"/>
                    <a:pt x="17332" y="17921"/>
                    <a:pt x="16200" y="17921"/>
                  </a:cubicBezTo>
                  <a:cubicBezTo>
                    <a:pt x="16163" y="17921"/>
                    <a:pt x="16127" y="17922"/>
                    <a:pt x="16090" y="17925"/>
                  </a:cubicBezTo>
                  <a:cubicBezTo>
                    <a:pt x="15105" y="17976"/>
                    <a:pt x="14068" y="18391"/>
                    <a:pt x="13930" y="19221"/>
                  </a:cubicBezTo>
                  <a:cubicBezTo>
                    <a:pt x="13670" y="20430"/>
                    <a:pt x="14137" y="21709"/>
                    <a:pt x="15122" y="22470"/>
                  </a:cubicBezTo>
                  <a:cubicBezTo>
                    <a:pt x="15952" y="23109"/>
                    <a:pt x="15952" y="23161"/>
                    <a:pt x="15589" y="23489"/>
                  </a:cubicBezTo>
                  <a:cubicBezTo>
                    <a:pt x="14448" y="24526"/>
                    <a:pt x="14915" y="26116"/>
                    <a:pt x="14292" y="27377"/>
                  </a:cubicBezTo>
                  <a:cubicBezTo>
                    <a:pt x="14143" y="27687"/>
                    <a:pt x="14420" y="27822"/>
                    <a:pt x="14760" y="27822"/>
                  </a:cubicBezTo>
                  <a:cubicBezTo>
                    <a:pt x="14932" y="27822"/>
                    <a:pt x="15121" y="27787"/>
                    <a:pt x="15278" y="27723"/>
                  </a:cubicBezTo>
                  <a:cubicBezTo>
                    <a:pt x="16510" y="27249"/>
                    <a:pt x="17772" y="26919"/>
                    <a:pt x="19089" y="26919"/>
                  </a:cubicBezTo>
                  <a:cubicBezTo>
                    <a:pt x="19212" y="26919"/>
                    <a:pt x="19336" y="26922"/>
                    <a:pt x="19460" y="26928"/>
                  </a:cubicBezTo>
                  <a:lnTo>
                    <a:pt x="19874" y="26928"/>
                  </a:lnTo>
                  <a:cubicBezTo>
                    <a:pt x="19840" y="26997"/>
                    <a:pt x="19823" y="27136"/>
                    <a:pt x="19753" y="27153"/>
                  </a:cubicBezTo>
                  <a:cubicBezTo>
                    <a:pt x="18630" y="27585"/>
                    <a:pt x="17507" y="28138"/>
                    <a:pt x="16349" y="28414"/>
                  </a:cubicBezTo>
                  <a:cubicBezTo>
                    <a:pt x="15692" y="28570"/>
                    <a:pt x="14915" y="28432"/>
                    <a:pt x="14707" y="29209"/>
                  </a:cubicBezTo>
                  <a:cubicBezTo>
                    <a:pt x="14500" y="30004"/>
                    <a:pt x="15260" y="30194"/>
                    <a:pt x="15813" y="30505"/>
                  </a:cubicBezTo>
                  <a:cubicBezTo>
                    <a:pt x="17161" y="31318"/>
                    <a:pt x="17369" y="32493"/>
                    <a:pt x="16867" y="33910"/>
                  </a:cubicBezTo>
                  <a:cubicBezTo>
                    <a:pt x="16664" y="34503"/>
                    <a:pt x="16349" y="34660"/>
                    <a:pt x="15995" y="34660"/>
                  </a:cubicBezTo>
                  <a:cubicBezTo>
                    <a:pt x="15626" y="34660"/>
                    <a:pt x="15216" y="34489"/>
                    <a:pt x="14846" y="34463"/>
                  </a:cubicBezTo>
                  <a:cubicBezTo>
                    <a:pt x="13916" y="34396"/>
                    <a:pt x="12987" y="34203"/>
                    <a:pt x="12042" y="34203"/>
                  </a:cubicBezTo>
                  <a:cubicBezTo>
                    <a:pt x="12003" y="34203"/>
                    <a:pt x="11964" y="34203"/>
                    <a:pt x="11925" y="34204"/>
                  </a:cubicBezTo>
                  <a:cubicBezTo>
                    <a:pt x="10957" y="34221"/>
                    <a:pt x="9834" y="34446"/>
                    <a:pt x="9989" y="35759"/>
                  </a:cubicBezTo>
                  <a:cubicBezTo>
                    <a:pt x="10128" y="37072"/>
                    <a:pt x="9834" y="38196"/>
                    <a:pt x="9592" y="39440"/>
                  </a:cubicBezTo>
                  <a:cubicBezTo>
                    <a:pt x="9385" y="40425"/>
                    <a:pt x="8693" y="42136"/>
                    <a:pt x="10542" y="42464"/>
                  </a:cubicBezTo>
                  <a:cubicBezTo>
                    <a:pt x="12305" y="42758"/>
                    <a:pt x="12668" y="43173"/>
                    <a:pt x="11735" y="44693"/>
                  </a:cubicBezTo>
                  <a:cubicBezTo>
                    <a:pt x="11389" y="45298"/>
                    <a:pt x="10888" y="45817"/>
                    <a:pt x="10300" y="46180"/>
                  </a:cubicBezTo>
                  <a:cubicBezTo>
                    <a:pt x="9108" y="46871"/>
                    <a:pt x="8175" y="47752"/>
                    <a:pt x="8313" y="49342"/>
                  </a:cubicBezTo>
                  <a:cubicBezTo>
                    <a:pt x="8365" y="49964"/>
                    <a:pt x="8140" y="50707"/>
                    <a:pt x="7535" y="50967"/>
                  </a:cubicBezTo>
                  <a:cubicBezTo>
                    <a:pt x="5168" y="52021"/>
                    <a:pt x="3768" y="53991"/>
                    <a:pt x="2662" y="56168"/>
                  </a:cubicBezTo>
                  <a:cubicBezTo>
                    <a:pt x="1781" y="57931"/>
                    <a:pt x="122" y="59469"/>
                    <a:pt x="1279" y="61888"/>
                  </a:cubicBezTo>
                  <a:cubicBezTo>
                    <a:pt x="1936" y="63236"/>
                    <a:pt x="1573" y="64792"/>
                    <a:pt x="830" y="66209"/>
                  </a:cubicBezTo>
                  <a:cubicBezTo>
                    <a:pt x="1" y="67781"/>
                    <a:pt x="744" y="70477"/>
                    <a:pt x="2126" y="71687"/>
                  </a:cubicBezTo>
                  <a:cubicBezTo>
                    <a:pt x="2420" y="71946"/>
                    <a:pt x="2662" y="72240"/>
                    <a:pt x="2818" y="72586"/>
                  </a:cubicBezTo>
                  <a:cubicBezTo>
                    <a:pt x="4027" y="75040"/>
                    <a:pt x="5462" y="77303"/>
                    <a:pt x="7881" y="78755"/>
                  </a:cubicBezTo>
                  <a:cubicBezTo>
                    <a:pt x="8455" y="79100"/>
                    <a:pt x="9053" y="79742"/>
                    <a:pt x="9645" y="79742"/>
                  </a:cubicBezTo>
                  <a:cubicBezTo>
                    <a:pt x="9766" y="79742"/>
                    <a:pt x="9887" y="79715"/>
                    <a:pt x="10007" y="79654"/>
                  </a:cubicBezTo>
                  <a:cubicBezTo>
                    <a:pt x="12824" y="78254"/>
                    <a:pt x="16142" y="79844"/>
                    <a:pt x="18889" y="77874"/>
                  </a:cubicBezTo>
                  <a:cubicBezTo>
                    <a:pt x="19326" y="77562"/>
                    <a:pt x="19938" y="77352"/>
                    <a:pt x="20558" y="77352"/>
                  </a:cubicBezTo>
                  <a:cubicBezTo>
                    <a:pt x="21313" y="77352"/>
                    <a:pt x="22079" y="77663"/>
                    <a:pt x="22553" y="78479"/>
                  </a:cubicBezTo>
                  <a:cubicBezTo>
                    <a:pt x="23034" y="79313"/>
                    <a:pt x="23538" y="79650"/>
                    <a:pt x="24283" y="79650"/>
                  </a:cubicBezTo>
                  <a:cubicBezTo>
                    <a:pt x="24448" y="79650"/>
                    <a:pt x="24626" y="79633"/>
                    <a:pt x="24817" y="79602"/>
                  </a:cubicBezTo>
                  <a:cubicBezTo>
                    <a:pt x="24994" y="79574"/>
                    <a:pt x="25161" y="79561"/>
                    <a:pt x="25317" y="79561"/>
                  </a:cubicBezTo>
                  <a:cubicBezTo>
                    <a:pt x="26715" y="79561"/>
                    <a:pt x="27271" y="80640"/>
                    <a:pt x="26960" y="82194"/>
                  </a:cubicBezTo>
                  <a:cubicBezTo>
                    <a:pt x="26683" y="83611"/>
                    <a:pt x="25750" y="85218"/>
                    <a:pt x="26545" y="86480"/>
                  </a:cubicBezTo>
                  <a:cubicBezTo>
                    <a:pt x="27461" y="87966"/>
                    <a:pt x="28515" y="89400"/>
                    <a:pt x="29206" y="90973"/>
                  </a:cubicBezTo>
                  <a:cubicBezTo>
                    <a:pt x="30416" y="93721"/>
                    <a:pt x="31298" y="96641"/>
                    <a:pt x="29777" y="99631"/>
                  </a:cubicBezTo>
                  <a:cubicBezTo>
                    <a:pt x="28809" y="101515"/>
                    <a:pt x="28619" y="103502"/>
                    <a:pt x="29535" y="105369"/>
                  </a:cubicBezTo>
                  <a:cubicBezTo>
                    <a:pt x="30503" y="107321"/>
                    <a:pt x="31228" y="109274"/>
                    <a:pt x="31488" y="111469"/>
                  </a:cubicBezTo>
                  <a:cubicBezTo>
                    <a:pt x="31712" y="113456"/>
                    <a:pt x="31695" y="115599"/>
                    <a:pt x="33371" y="117172"/>
                  </a:cubicBezTo>
                  <a:cubicBezTo>
                    <a:pt x="34322" y="118088"/>
                    <a:pt x="34581" y="119436"/>
                    <a:pt x="35013" y="120645"/>
                  </a:cubicBezTo>
                  <a:cubicBezTo>
                    <a:pt x="35393" y="121717"/>
                    <a:pt x="34546" y="123065"/>
                    <a:pt x="35843" y="123998"/>
                  </a:cubicBezTo>
                  <a:cubicBezTo>
                    <a:pt x="36206" y="124270"/>
                    <a:pt x="36549" y="124368"/>
                    <a:pt x="36881" y="124368"/>
                  </a:cubicBezTo>
                  <a:cubicBezTo>
                    <a:pt x="37735" y="124368"/>
                    <a:pt x="38515" y="123721"/>
                    <a:pt x="39372" y="123721"/>
                  </a:cubicBezTo>
                  <a:cubicBezTo>
                    <a:pt x="39388" y="123721"/>
                    <a:pt x="39404" y="123721"/>
                    <a:pt x="39420" y="123721"/>
                  </a:cubicBezTo>
                  <a:cubicBezTo>
                    <a:pt x="39526" y="123724"/>
                    <a:pt x="39630" y="123725"/>
                    <a:pt x="39734" y="123725"/>
                  </a:cubicBezTo>
                  <a:cubicBezTo>
                    <a:pt x="44937" y="123725"/>
                    <a:pt x="47636" y="120353"/>
                    <a:pt x="49754" y="116100"/>
                  </a:cubicBezTo>
                  <a:cubicBezTo>
                    <a:pt x="50186" y="115236"/>
                    <a:pt x="49720" y="113957"/>
                    <a:pt x="50826" y="113508"/>
                  </a:cubicBezTo>
                  <a:cubicBezTo>
                    <a:pt x="52761" y="112713"/>
                    <a:pt x="53193" y="111175"/>
                    <a:pt x="52692" y="109499"/>
                  </a:cubicBezTo>
                  <a:cubicBezTo>
                    <a:pt x="51949" y="107028"/>
                    <a:pt x="53297" y="106112"/>
                    <a:pt x="55181" y="105282"/>
                  </a:cubicBezTo>
                  <a:cubicBezTo>
                    <a:pt x="57773" y="104107"/>
                    <a:pt x="59449" y="98370"/>
                    <a:pt x="57963" y="96071"/>
                  </a:cubicBezTo>
                  <a:cubicBezTo>
                    <a:pt x="56770" y="94239"/>
                    <a:pt x="57099" y="92217"/>
                    <a:pt x="57444" y="90316"/>
                  </a:cubicBezTo>
                  <a:cubicBezTo>
                    <a:pt x="57911" y="87621"/>
                    <a:pt x="59933" y="85823"/>
                    <a:pt x="61851" y="84164"/>
                  </a:cubicBezTo>
                  <a:cubicBezTo>
                    <a:pt x="65601" y="80915"/>
                    <a:pt x="68055" y="76992"/>
                    <a:pt x="69109" y="72171"/>
                  </a:cubicBezTo>
                  <a:cubicBezTo>
                    <a:pt x="69271" y="71459"/>
                    <a:pt x="69266" y="70656"/>
                    <a:pt x="68371" y="70656"/>
                  </a:cubicBezTo>
                  <a:cubicBezTo>
                    <a:pt x="68311" y="70656"/>
                    <a:pt x="68246" y="70660"/>
                    <a:pt x="68176" y="70667"/>
                  </a:cubicBezTo>
                  <a:cubicBezTo>
                    <a:pt x="67157" y="70788"/>
                    <a:pt x="66154" y="71151"/>
                    <a:pt x="65152" y="71462"/>
                  </a:cubicBezTo>
                  <a:cubicBezTo>
                    <a:pt x="63960" y="71826"/>
                    <a:pt x="63201" y="72060"/>
                    <a:pt x="62664" y="72060"/>
                  </a:cubicBezTo>
                  <a:cubicBezTo>
                    <a:pt x="61727" y="72060"/>
                    <a:pt x="61469" y="71346"/>
                    <a:pt x="60772" y="69363"/>
                  </a:cubicBezTo>
                  <a:lnTo>
                    <a:pt x="60772" y="69363"/>
                  </a:lnTo>
                  <a:cubicBezTo>
                    <a:pt x="61180" y="69747"/>
                    <a:pt x="61467" y="70422"/>
                    <a:pt x="62074" y="70422"/>
                  </a:cubicBezTo>
                  <a:cubicBezTo>
                    <a:pt x="62180" y="70422"/>
                    <a:pt x="62295" y="70402"/>
                    <a:pt x="62422" y="70356"/>
                  </a:cubicBezTo>
                  <a:cubicBezTo>
                    <a:pt x="63925" y="69769"/>
                    <a:pt x="65359" y="68957"/>
                    <a:pt x="66897" y="68455"/>
                  </a:cubicBezTo>
                  <a:cubicBezTo>
                    <a:pt x="68660" y="67868"/>
                    <a:pt x="69732" y="66209"/>
                    <a:pt x="71391" y="65639"/>
                  </a:cubicBezTo>
                  <a:cubicBezTo>
                    <a:pt x="73706" y="64844"/>
                    <a:pt x="76713" y="61716"/>
                    <a:pt x="76852" y="59383"/>
                  </a:cubicBezTo>
                  <a:cubicBezTo>
                    <a:pt x="76834" y="59072"/>
                    <a:pt x="76713" y="58778"/>
                    <a:pt x="76506" y="58553"/>
                  </a:cubicBezTo>
                  <a:cubicBezTo>
                    <a:pt x="75918" y="57810"/>
                    <a:pt x="75279" y="57153"/>
                    <a:pt x="74294" y="56894"/>
                  </a:cubicBezTo>
                  <a:cubicBezTo>
                    <a:pt x="73724" y="56739"/>
                    <a:pt x="73378" y="56151"/>
                    <a:pt x="73516" y="55581"/>
                  </a:cubicBezTo>
                  <a:cubicBezTo>
                    <a:pt x="73547" y="55481"/>
                    <a:pt x="73596" y="55443"/>
                    <a:pt x="73658" y="55443"/>
                  </a:cubicBezTo>
                  <a:cubicBezTo>
                    <a:pt x="73842" y="55443"/>
                    <a:pt x="74139" y="55775"/>
                    <a:pt x="74398" y="55788"/>
                  </a:cubicBezTo>
                  <a:cubicBezTo>
                    <a:pt x="75366" y="55855"/>
                    <a:pt x="76333" y="56083"/>
                    <a:pt x="77301" y="56083"/>
                  </a:cubicBezTo>
                  <a:cubicBezTo>
                    <a:pt x="77336" y="56083"/>
                    <a:pt x="77370" y="56083"/>
                    <a:pt x="77405" y="56082"/>
                  </a:cubicBezTo>
                  <a:cubicBezTo>
                    <a:pt x="77727" y="56077"/>
                    <a:pt x="78047" y="56073"/>
                    <a:pt x="78365" y="56073"/>
                  </a:cubicBezTo>
                  <a:cubicBezTo>
                    <a:pt x="81373" y="56073"/>
                    <a:pt x="84145" y="56432"/>
                    <a:pt x="85786" y="59746"/>
                  </a:cubicBezTo>
                  <a:cubicBezTo>
                    <a:pt x="86136" y="60461"/>
                    <a:pt x="86996" y="61297"/>
                    <a:pt x="88011" y="61297"/>
                  </a:cubicBezTo>
                  <a:cubicBezTo>
                    <a:pt x="88148" y="61297"/>
                    <a:pt x="88288" y="61282"/>
                    <a:pt x="88430" y="61249"/>
                  </a:cubicBezTo>
                  <a:cubicBezTo>
                    <a:pt x="88585" y="61214"/>
                    <a:pt x="88707" y="61197"/>
                    <a:pt x="88805" y="61197"/>
                  </a:cubicBezTo>
                  <a:cubicBezTo>
                    <a:pt x="89186" y="61197"/>
                    <a:pt x="89184" y="61451"/>
                    <a:pt x="89225" y="61837"/>
                  </a:cubicBezTo>
                  <a:cubicBezTo>
                    <a:pt x="89830" y="66554"/>
                    <a:pt x="91990" y="70685"/>
                    <a:pt x="94133" y="74832"/>
                  </a:cubicBezTo>
                  <a:cubicBezTo>
                    <a:pt x="94475" y="75487"/>
                    <a:pt x="94875" y="75911"/>
                    <a:pt x="95290" y="75911"/>
                  </a:cubicBezTo>
                  <a:cubicBezTo>
                    <a:pt x="95652" y="75911"/>
                    <a:pt x="96025" y="75588"/>
                    <a:pt x="96380" y="74815"/>
                  </a:cubicBezTo>
                  <a:cubicBezTo>
                    <a:pt x="96622" y="74297"/>
                    <a:pt x="97036" y="73847"/>
                    <a:pt x="97382" y="73381"/>
                  </a:cubicBezTo>
                  <a:lnTo>
                    <a:pt x="97538" y="73225"/>
                  </a:lnTo>
                  <a:cubicBezTo>
                    <a:pt x="98212" y="71618"/>
                    <a:pt x="98056" y="69993"/>
                    <a:pt x="97831" y="68317"/>
                  </a:cubicBezTo>
                  <a:cubicBezTo>
                    <a:pt x="97762" y="67833"/>
                    <a:pt x="97589" y="67211"/>
                    <a:pt x="98194" y="67073"/>
                  </a:cubicBezTo>
                  <a:cubicBezTo>
                    <a:pt x="99784" y="66693"/>
                    <a:pt x="100268" y="65258"/>
                    <a:pt x="101149" y="64187"/>
                  </a:cubicBezTo>
                  <a:cubicBezTo>
                    <a:pt x="102117" y="63029"/>
                    <a:pt x="103137" y="61629"/>
                    <a:pt x="104243" y="60903"/>
                  </a:cubicBezTo>
                  <a:cubicBezTo>
                    <a:pt x="104825" y="60515"/>
                    <a:pt x="105739" y="59942"/>
                    <a:pt x="106690" y="59942"/>
                  </a:cubicBezTo>
                  <a:cubicBezTo>
                    <a:pt x="107432" y="59942"/>
                    <a:pt x="108196" y="60292"/>
                    <a:pt x="108840" y="61353"/>
                  </a:cubicBezTo>
                  <a:cubicBezTo>
                    <a:pt x="109600" y="62632"/>
                    <a:pt x="110965" y="63565"/>
                    <a:pt x="111017" y="65258"/>
                  </a:cubicBezTo>
                  <a:cubicBezTo>
                    <a:pt x="111034" y="65777"/>
                    <a:pt x="110793" y="66433"/>
                    <a:pt x="111536" y="66693"/>
                  </a:cubicBezTo>
                  <a:cubicBezTo>
                    <a:pt x="111822" y="66788"/>
                    <a:pt x="112112" y="66862"/>
                    <a:pt x="112391" y="66862"/>
                  </a:cubicBezTo>
                  <a:cubicBezTo>
                    <a:pt x="112769" y="66862"/>
                    <a:pt x="113129" y="66727"/>
                    <a:pt x="113437" y="66330"/>
                  </a:cubicBezTo>
                  <a:cubicBezTo>
                    <a:pt x="113540" y="66205"/>
                    <a:pt x="113700" y="66031"/>
                    <a:pt x="113856" y="66031"/>
                  </a:cubicBezTo>
                  <a:cubicBezTo>
                    <a:pt x="113960" y="66031"/>
                    <a:pt x="114062" y="66109"/>
                    <a:pt x="114145" y="66330"/>
                  </a:cubicBezTo>
                  <a:cubicBezTo>
                    <a:pt x="114543" y="67470"/>
                    <a:pt x="114802" y="68663"/>
                    <a:pt x="115286" y="69769"/>
                  </a:cubicBezTo>
                  <a:cubicBezTo>
                    <a:pt x="116271" y="72033"/>
                    <a:pt x="114940" y="74677"/>
                    <a:pt x="116858" y="76871"/>
                  </a:cubicBezTo>
                  <a:cubicBezTo>
                    <a:pt x="118241" y="78461"/>
                    <a:pt x="118362" y="80915"/>
                    <a:pt x="119900" y="82540"/>
                  </a:cubicBezTo>
                  <a:cubicBezTo>
                    <a:pt x="120401" y="82799"/>
                    <a:pt x="120885" y="83058"/>
                    <a:pt x="121386" y="83300"/>
                  </a:cubicBezTo>
                  <a:cubicBezTo>
                    <a:pt x="121538" y="83368"/>
                    <a:pt x="121699" y="83403"/>
                    <a:pt x="121846" y="83403"/>
                  </a:cubicBezTo>
                  <a:cubicBezTo>
                    <a:pt x="122184" y="83403"/>
                    <a:pt x="122445" y="83219"/>
                    <a:pt x="122337" y="82834"/>
                  </a:cubicBezTo>
                  <a:cubicBezTo>
                    <a:pt x="121818" y="80915"/>
                    <a:pt x="121991" y="78790"/>
                    <a:pt x="119969" y="77355"/>
                  </a:cubicBezTo>
                  <a:cubicBezTo>
                    <a:pt x="118414" y="76249"/>
                    <a:pt x="117239" y="74521"/>
                    <a:pt x="117463" y="72378"/>
                  </a:cubicBezTo>
                  <a:cubicBezTo>
                    <a:pt x="117528" y="71821"/>
                    <a:pt x="116912" y="70437"/>
                    <a:pt x="117695" y="70437"/>
                  </a:cubicBezTo>
                  <a:cubicBezTo>
                    <a:pt x="117955" y="70437"/>
                    <a:pt x="118371" y="70590"/>
                    <a:pt x="119019" y="70979"/>
                  </a:cubicBezTo>
                  <a:cubicBezTo>
                    <a:pt x="120194" y="71704"/>
                    <a:pt x="121386" y="72655"/>
                    <a:pt x="121749" y="73605"/>
                  </a:cubicBezTo>
                  <a:cubicBezTo>
                    <a:pt x="122096" y="74553"/>
                    <a:pt x="122434" y="74868"/>
                    <a:pt x="122776" y="74868"/>
                  </a:cubicBezTo>
                  <a:cubicBezTo>
                    <a:pt x="123251" y="74868"/>
                    <a:pt x="123732" y="74261"/>
                    <a:pt x="124255" y="73899"/>
                  </a:cubicBezTo>
                  <a:cubicBezTo>
                    <a:pt x="124531" y="73709"/>
                    <a:pt x="124721" y="73363"/>
                    <a:pt x="125015" y="73208"/>
                  </a:cubicBezTo>
                  <a:cubicBezTo>
                    <a:pt x="126743" y="72292"/>
                    <a:pt x="127210" y="70961"/>
                    <a:pt x="126743" y="69043"/>
                  </a:cubicBezTo>
                  <a:cubicBezTo>
                    <a:pt x="126294" y="67159"/>
                    <a:pt x="125292" y="65725"/>
                    <a:pt x="123892" y="64533"/>
                  </a:cubicBezTo>
                  <a:cubicBezTo>
                    <a:pt x="122596" y="63409"/>
                    <a:pt x="122285" y="62459"/>
                    <a:pt x="123546" y="61059"/>
                  </a:cubicBezTo>
                  <a:cubicBezTo>
                    <a:pt x="123952" y="60621"/>
                    <a:pt x="124332" y="60388"/>
                    <a:pt x="124705" y="60388"/>
                  </a:cubicBezTo>
                  <a:cubicBezTo>
                    <a:pt x="124936" y="60388"/>
                    <a:pt x="125164" y="60477"/>
                    <a:pt x="125395" y="60661"/>
                  </a:cubicBezTo>
                  <a:cubicBezTo>
                    <a:pt x="126000" y="61145"/>
                    <a:pt x="125810" y="61750"/>
                    <a:pt x="125119" y="62234"/>
                  </a:cubicBezTo>
                  <a:cubicBezTo>
                    <a:pt x="124618" y="62580"/>
                    <a:pt x="124445" y="63219"/>
                    <a:pt x="125050" y="63651"/>
                  </a:cubicBezTo>
                  <a:cubicBezTo>
                    <a:pt x="125442" y="63952"/>
                    <a:pt x="125858" y="64171"/>
                    <a:pt x="126268" y="64171"/>
                  </a:cubicBezTo>
                  <a:cubicBezTo>
                    <a:pt x="126635" y="64171"/>
                    <a:pt x="126996" y="63996"/>
                    <a:pt x="127331" y="63547"/>
                  </a:cubicBezTo>
                  <a:cubicBezTo>
                    <a:pt x="127694" y="63046"/>
                    <a:pt x="128247" y="62407"/>
                    <a:pt x="127469" y="61940"/>
                  </a:cubicBezTo>
                  <a:cubicBezTo>
                    <a:pt x="126398" y="61318"/>
                    <a:pt x="127037" y="61042"/>
                    <a:pt x="127590" y="60696"/>
                  </a:cubicBezTo>
                  <a:cubicBezTo>
                    <a:pt x="130061" y="59210"/>
                    <a:pt x="133449" y="59106"/>
                    <a:pt x="134693" y="55788"/>
                  </a:cubicBezTo>
                  <a:cubicBezTo>
                    <a:pt x="135298" y="54146"/>
                    <a:pt x="136093" y="52591"/>
                    <a:pt x="135851" y="50725"/>
                  </a:cubicBezTo>
                  <a:cubicBezTo>
                    <a:pt x="135522" y="48288"/>
                    <a:pt x="133932" y="46629"/>
                    <a:pt x="132498" y="44918"/>
                  </a:cubicBezTo>
                  <a:cubicBezTo>
                    <a:pt x="131772" y="44054"/>
                    <a:pt x="131859" y="43622"/>
                    <a:pt x="132775" y="43173"/>
                  </a:cubicBezTo>
                  <a:cubicBezTo>
                    <a:pt x="133120" y="43017"/>
                    <a:pt x="133397" y="42793"/>
                    <a:pt x="133362" y="42378"/>
                  </a:cubicBezTo>
                  <a:cubicBezTo>
                    <a:pt x="133345" y="41980"/>
                    <a:pt x="133051" y="41635"/>
                    <a:pt x="132671" y="41548"/>
                  </a:cubicBezTo>
                  <a:cubicBezTo>
                    <a:pt x="132227" y="41462"/>
                    <a:pt x="131713" y="41297"/>
                    <a:pt x="131292" y="41297"/>
                  </a:cubicBezTo>
                  <a:cubicBezTo>
                    <a:pt x="131122" y="41297"/>
                    <a:pt x="130968" y="41323"/>
                    <a:pt x="130839" y="41393"/>
                  </a:cubicBezTo>
                  <a:cubicBezTo>
                    <a:pt x="130667" y="41486"/>
                    <a:pt x="130517" y="41524"/>
                    <a:pt x="130385" y="41524"/>
                  </a:cubicBezTo>
                  <a:cubicBezTo>
                    <a:pt x="129751" y="41524"/>
                    <a:pt x="129496" y="40648"/>
                    <a:pt x="128935" y="40648"/>
                  </a:cubicBezTo>
                  <a:cubicBezTo>
                    <a:pt x="128871" y="40648"/>
                    <a:pt x="128804" y="40659"/>
                    <a:pt x="128731" y="40684"/>
                  </a:cubicBezTo>
                  <a:cubicBezTo>
                    <a:pt x="129025" y="40425"/>
                    <a:pt x="129336" y="40166"/>
                    <a:pt x="129612" y="39889"/>
                  </a:cubicBezTo>
                  <a:cubicBezTo>
                    <a:pt x="129699" y="39786"/>
                    <a:pt x="129768" y="39647"/>
                    <a:pt x="129802" y="39509"/>
                  </a:cubicBezTo>
                  <a:cubicBezTo>
                    <a:pt x="129896" y="39229"/>
                    <a:pt x="130059" y="38963"/>
                    <a:pt x="130355" y="38963"/>
                  </a:cubicBezTo>
                  <a:cubicBezTo>
                    <a:pt x="130388" y="38963"/>
                    <a:pt x="130423" y="38966"/>
                    <a:pt x="130459" y="38973"/>
                  </a:cubicBezTo>
                  <a:cubicBezTo>
                    <a:pt x="130822" y="39025"/>
                    <a:pt x="130718" y="39405"/>
                    <a:pt x="130753" y="39665"/>
                  </a:cubicBezTo>
                  <a:cubicBezTo>
                    <a:pt x="130885" y="40368"/>
                    <a:pt x="131150" y="40680"/>
                    <a:pt x="131522" y="40680"/>
                  </a:cubicBezTo>
                  <a:cubicBezTo>
                    <a:pt x="131781" y="40680"/>
                    <a:pt x="132092" y="40529"/>
                    <a:pt x="132446" y="40252"/>
                  </a:cubicBezTo>
                  <a:cubicBezTo>
                    <a:pt x="132816" y="39963"/>
                    <a:pt x="133198" y="39825"/>
                    <a:pt x="133552" y="39825"/>
                  </a:cubicBezTo>
                  <a:cubicBezTo>
                    <a:pt x="134190" y="39825"/>
                    <a:pt x="134735" y="40276"/>
                    <a:pt x="134935" y="41099"/>
                  </a:cubicBezTo>
                  <a:cubicBezTo>
                    <a:pt x="135004" y="41410"/>
                    <a:pt x="135246" y="41911"/>
                    <a:pt x="135436" y="41928"/>
                  </a:cubicBezTo>
                  <a:cubicBezTo>
                    <a:pt x="136836" y="42067"/>
                    <a:pt x="137130" y="43259"/>
                    <a:pt x="137441" y="44192"/>
                  </a:cubicBezTo>
                  <a:cubicBezTo>
                    <a:pt x="137757" y="45176"/>
                    <a:pt x="138205" y="45491"/>
                    <a:pt x="138710" y="45491"/>
                  </a:cubicBezTo>
                  <a:cubicBezTo>
                    <a:pt x="139226" y="45491"/>
                    <a:pt x="139803" y="45163"/>
                    <a:pt x="140361" y="44884"/>
                  </a:cubicBezTo>
                  <a:cubicBezTo>
                    <a:pt x="141813" y="44175"/>
                    <a:pt x="140586" y="43363"/>
                    <a:pt x="140327" y="42654"/>
                  </a:cubicBezTo>
                  <a:cubicBezTo>
                    <a:pt x="140188" y="42188"/>
                    <a:pt x="139739" y="41773"/>
                    <a:pt x="139324" y="41479"/>
                  </a:cubicBezTo>
                  <a:cubicBezTo>
                    <a:pt x="137717" y="40356"/>
                    <a:pt x="137648" y="38921"/>
                    <a:pt x="138305" y="37245"/>
                  </a:cubicBezTo>
                  <a:cubicBezTo>
                    <a:pt x="138533" y="36644"/>
                    <a:pt x="138753" y="36160"/>
                    <a:pt x="139216" y="36160"/>
                  </a:cubicBezTo>
                  <a:cubicBezTo>
                    <a:pt x="139418" y="36160"/>
                    <a:pt x="139666" y="36252"/>
                    <a:pt x="139981" y="36468"/>
                  </a:cubicBezTo>
                  <a:cubicBezTo>
                    <a:pt x="140121" y="36569"/>
                    <a:pt x="140268" y="36617"/>
                    <a:pt x="140413" y="36617"/>
                  </a:cubicBezTo>
                  <a:cubicBezTo>
                    <a:pt x="140661" y="36617"/>
                    <a:pt x="140902" y="36477"/>
                    <a:pt x="141087" y="36226"/>
                  </a:cubicBezTo>
                  <a:cubicBezTo>
                    <a:pt x="142573" y="34255"/>
                    <a:pt x="142850" y="29797"/>
                    <a:pt x="141640" y="27706"/>
                  </a:cubicBezTo>
                  <a:cubicBezTo>
                    <a:pt x="141485" y="27447"/>
                    <a:pt x="141104" y="27187"/>
                    <a:pt x="141398" y="26807"/>
                  </a:cubicBezTo>
                  <a:lnTo>
                    <a:pt x="141398" y="26807"/>
                  </a:lnTo>
                  <a:cubicBezTo>
                    <a:pt x="141623" y="26997"/>
                    <a:pt x="141917" y="27153"/>
                    <a:pt x="142072" y="27395"/>
                  </a:cubicBezTo>
                  <a:cubicBezTo>
                    <a:pt x="142988" y="28812"/>
                    <a:pt x="143869" y="30229"/>
                    <a:pt x="144733" y="31663"/>
                  </a:cubicBezTo>
                  <a:cubicBezTo>
                    <a:pt x="144984" y="32062"/>
                    <a:pt x="145261" y="32460"/>
                    <a:pt x="145713" y="32460"/>
                  </a:cubicBezTo>
                  <a:cubicBezTo>
                    <a:pt x="145790" y="32460"/>
                    <a:pt x="145872" y="32449"/>
                    <a:pt x="145960" y="32424"/>
                  </a:cubicBezTo>
                  <a:cubicBezTo>
                    <a:pt x="146323" y="32320"/>
                    <a:pt x="146825" y="32043"/>
                    <a:pt x="146928" y="31750"/>
                  </a:cubicBezTo>
                  <a:cubicBezTo>
                    <a:pt x="147118" y="31197"/>
                    <a:pt x="146496" y="30972"/>
                    <a:pt x="146151" y="30644"/>
                  </a:cubicBezTo>
                  <a:cubicBezTo>
                    <a:pt x="145805" y="30298"/>
                    <a:pt x="144889" y="29935"/>
                    <a:pt x="145511" y="29348"/>
                  </a:cubicBezTo>
                  <a:cubicBezTo>
                    <a:pt x="146220" y="28674"/>
                    <a:pt x="145701" y="28363"/>
                    <a:pt x="145373" y="27982"/>
                  </a:cubicBezTo>
                  <a:cubicBezTo>
                    <a:pt x="144924" y="27464"/>
                    <a:pt x="144353" y="27049"/>
                    <a:pt x="143904" y="26513"/>
                  </a:cubicBezTo>
                  <a:cubicBezTo>
                    <a:pt x="142452" y="24803"/>
                    <a:pt x="140309" y="24008"/>
                    <a:pt x="138927" y="23455"/>
                  </a:cubicBezTo>
                  <a:cubicBezTo>
                    <a:pt x="137233" y="22781"/>
                    <a:pt x="135350" y="23368"/>
                    <a:pt x="133794" y="22349"/>
                  </a:cubicBezTo>
                  <a:cubicBezTo>
                    <a:pt x="133621" y="22228"/>
                    <a:pt x="133120" y="22141"/>
                    <a:pt x="133379" y="21934"/>
                  </a:cubicBezTo>
                  <a:cubicBezTo>
                    <a:pt x="134416" y="21156"/>
                    <a:pt x="134192" y="19843"/>
                    <a:pt x="134814" y="18910"/>
                  </a:cubicBezTo>
                  <a:cubicBezTo>
                    <a:pt x="135183" y="18357"/>
                    <a:pt x="137525" y="17996"/>
                    <a:pt x="139389" y="17996"/>
                  </a:cubicBezTo>
                  <a:cubicBezTo>
                    <a:pt x="140321" y="17996"/>
                    <a:pt x="141133" y="18086"/>
                    <a:pt x="141519" y="18287"/>
                  </a:cubicBezTo>
                  <a:cubicBezTo>
                    <a:pt x="141913" y="18491"/>
                    <a:pt x="142318" y="18567"/>
                    <a:pt x="142722" y="18567"/>
                  </a:cubicBezTo>
                  <a:cubicBezTo>
                    <a:pt x="143310" y="18567"/>
                    <a:pt x="143896" y="18407"/>
                    <a:pt x="144440" y="18253"/>
                  </a:cubicBezTo>
                  <a:cubicBezTo>
                    <a:pt x="145183" y="18028"/>
                    <a:pt x="144301" y="17320"/>
                    <a:pt x="144440" y="16905"/>
                  </a:cubicBezTo>
                  <a:cubicBezTo>
                    <a:pt x="144595" y="16473"/>
                    <a:pt x="144232" y="15764"/>
                    <a:pt x="144803" y="15626"/>
                  </a:cubicBezTo>
                  <a:cubicBezTo>
                    <a:pt x="144894" y="15602"/>
                    <a:pt x="144986" y="15590"/>
                    <a:pt x="145078" y="15590"/>
                  </a:cubicBezTo>
                  <a:cubicBezTo>
                    <a:pt x="145503" y="15590"/>
                    <a:pt x="145922" y="15838"/>
                    <a:pt x="146306" y="16179"/>
                  </a:cubicBezTo>
                  <a:cubicBezTo>
                    <a:pt x="146709" y="16532"/>
                    <a:pt x="147171" y="16997"/>
                    <a:pt x="147617" y="16997"/>
                  </a:cubicBezTo>
                  <a:cubicBezTo>
                    <a:pt x="147935" y="16997"/>
                    <a:pt x="148244" y="16760"/>
                    <a:pt x="148518" y="16075"/>
                  </a:cubicBezTo>
                  <a:cubicBezTo>
                    <a:pt x="148584" y="15900"/>
                    <a:pt x="148692" y="15801"/>
                    <a:pt x="148828" y="15801"/>
                  </a:cubicBezTo>
                  <a:cubicBezTo>
                    <a:pt x="148906" y="15801"/>
                    <a:pt x="148994" y="15833"/>
                    <a:pt x="149088" y="15903"/>
                  </a:cubicBezTo>
                  <a:cubicBezTo>
                    <a:pt x="149348" y="16110"/>
                    <a:pt x="149348" y="16335"/>
                    <a:pt x="149192" y="16646"/>
                  </a:cubicBezTo>
                  <a:cubicBezTo>
                    <a:pt x="148743" y="17596"/>
                    <a:pt x="147965" y="18547"/>
                    <a:pt x="147965" y="19497"/>
                  </a:cubicBezTo>
                  <a:cubicBezTo>
                    <a:pt x="147931" y="21122"/>
                    <a:pt x="148708" y="22677"/>
                    <a:pt x="150022" y="23627"/>
                  </a:cubicBezTo>
                  <a:cubicBezTo>
                    <a:pt x="151231" y="24561"/>
                    <a:pt x="152631" y="25269"/>
                    <a:pt x="153582" y="26513"/>
                  </a:cubicBezTo>
                  <a:cubicBezTo>
                    <a:pt x="153835" y="26852"/>
                    <a:pt x="154112" y="27339"/>
                    <a:pt x="154580" y="27339"/>
                  </a:cubicBezTo>
                  <a:cubicBezTo>
                    <a:pt x="154686" y="27339"/>
                    <a:pt x="154802" y="27314"/>
                    <a:pt x="154930" y="27257"/>
                  </a:cubicBezTo>
                  <a:cubicBezTo>
                    <a:pt x="155621" y="26928"/>
                    <a:pt x="155673" y="26271"/>
                    <a:pt x="155604" y="25615"/>
                  </a:cubicBezTo>
                  <a:cubicBezTo>
                    <a:pt x="155448" y="24025"/>
                    <a:pt x="155863" y="22435"/>
                    <a:pt x="154739" y="20845"/>
                  </a:cubicBezTo>
                  <a:cubicBezTo>
                    <a:pt x="154065" y="19877"/>
                    <a:pt x="153772" y="18823"/>
                    <a:pt x="152406" y="18737"/>
                  </a:cubicBezTo>
                  <a:cubicBezTo>
                    <a:pt x="152044" y="18720"/>
                    <a:pt x="151940" y="18478"/>
                    <a:pt x="151888" y="18201"/>
                  </a:cubicBezTo>
                  <a:cubicBezTo>
                    <a:pt x="151820" y="17931"/>
                    <a:pt x="151918" y="17578"/>
                    <a:pt x="152229" y="17578"/>
                  </a:cubicBezTo>
                  <a:cubicBezTo>
                    <a:pt x="152236" y="17578"/>
                    <a:pt x="152243" y="17579"/>
                    <a:pt x="152251" y="17579"/>
                  </a:cubicBezTo>
                  <a:cubicBezTo>
                    <a:pt x="152284" y="17581"/>
                    <a:pt x="152317" y="17582"/>
                    <a:pt x="152350" y="17582"/>
                  </a:cubicBezTo>
                  <a:cubicBezTo>
                    <a:pt x="153000" y="17582"/>
                    <a:pt x="153628" y="17254"/>
                    <a:pt x="154277" y="17254"/>
                  </a:cubicBezTo>
                  <a:cubicBezTo>
                    <a:pt x="154558" y="17254"/>
                    <a:pt x="154844" y="17316"/>
                    <a:pt x="155137" y="17493"/>
                  </a:cubicBezTo>
                  <a:cubicBezTo>
                    <a:pt x="155393" y="17649"/>
                    <a:pt x="155627" y="17726"/>
                    <a:pt x="155836" y="17726"/>
                  </a:cubicBezTo>
                  <a:cubicBezTo>
                    <a:pt x="156249" y="17726"/>
                    <a:pt x="156566" y="17427"/>
                    <a:pt x="156761" y="16853"/>
                  </a:cubicBezTo>
                  <a:cubicBezTo>
                    <a:pt x="157072" y="15920"/>
                    <a:pt x="157954" y="15505"/>
                    <a:pt x="158662" y="15039"/>
                  </a:cubicBezTo>
                  <a:cubicBezTo>
                    <a:pt x="158771" y="14969"/>
                    <a:pt x="158912" y="14953"/>
                    <a:pt x="159064" y="14953"/>
                  </a:cubicBezTo>
                  <a:cubicBezTo>
                    <a:pt x="159192" y="14953"/>
                    <a:pt x="159327" y="14964"/>
                    <a:pt x="159458" y="14964"/>
                  </a:cubicBezTo>
                  <a:cubicBezTo>
                    <a:pt x="159792" y="14964"/>
                    <a:pt x="160100" y="14892"/>
                    <a:pt x="160183" y="14382"/>
                  </a:cubicBezTo>
                  <a:cubicBezTo>
                    <a:pt x="160304" y="13501"/>
                    <a:pt x="159475" y="13310"/>
                    <a:pt x="158887" y="12965"/>
                  </a:cubicBezTo>
                  <a:cubicBezTo>
                    <a:pt x="158662" y="12827"/>
                    <a:pt x="158334" y="12550"/>
                    <a:pt x="158351" y="12395"/>
                  </a:cubicBezTo>
                  <a:cubicBezTo>
                    <a:pt x="158404" y="12154"/>
                    <a:pt x="158582" y="12097"/>
                    <a:pt x="158776" y="12097"/>
                  </a:cubicBezTo>
                  <a:cubicBezTo>
                    <a:pt x="158903" y="12097"/>
                    <a:pt x="159037" y="12122"/>
                    <a:pt x="159146" y="12135"/>
                  </a:cubicBezTo>
                  <a:cubicBezTo>
                    <a:pt x="160460" y="12308"/>
                    <a:pt x="161652" y="12999"/>
                    <a:pt x="163017" y="12999"/>
                  </a:cubicBezTo>
                  <a:cubicBezTo>
                    <a:pt x="163570" y="12999"/>
                    <a:pt x="163795" y="12913"/>
                    <a:pt x="164002" y="12274"/>
                  </a:cubicBezTo>
                  <a:cubicBezTo>
                    <a:pt x="164745" y="10182"/>
                    <a:pt x="163311" y="10010"/>
                    <a:pt x="161998" y="9923"/>
                  </a:cubicBezTo>
                  <a:cubicBezTo>
                    <a:pt x="160218" y="9820"/>
                    <a:pt x="158438" y="9543"/>
                    <a:pt x="156710" y="9076"/>
                  </a:cubicBezTo>
                  <a:cubicBezTo>
                    <a:pt x="153313" y="8169"/>
                    <a:pt x="149984" y="6872"/>
                    <a:pt x="146431" y="6872"/>
                  </a:cubicBezTo>
                  <a:cubicBezTo>
                    <a:pt x="145249" y="6872"/>
                    <a:pt x="144041" y="7016"/>
                    <a:pt x="142798" y="7366"/>
                  </a:cubicBezTo>
                  <a:cubicBezTo>
                    <a:pt x="142441" y="7468"/>
                    <a:pt x="142044" y="7507"/>
                    <a:pt x="141624" y="7507"/>
                  </a:cubicBezTo>
                  <a:cubicBezTo>
                    <a:pt x="140475" y="7507"/>
                    <a:pt x="139148" y="7211"/>
                    <a:pt x="137959" y="7072"/>
                  </a:cubicBezTo>
                  <a:cubicBezTo>
                    <a:pt x="135760" y="6810"/>
                    <a:pt x="133765" y="5577"/>
                    <a:pt x="131513" y="5577"/>
                  </a:cubicBezTo>
                  <a:cubicBezTo>
                    <a:pt x="131235" y="5577"/>
                    <a:pt x="130953" y="5596"/>
                    <a:pt x="130666" y="5637"/>
                  </a:cubicBezTo>
                  <a:cubicBezTo>
                    <a:pt x="130197" y="5701"/>
                    <a:pt x="129713" y="5752"/>
                    <a:pt x="129231" y="5752"/>
                  </a:cubicBezTo>
                  <a:cubicBezTo>
                    <a:pt x="128525" y="5752"/>
                    <a:pt x="127823" y="5641"/>
                    <a:pt x="127175" y="5292"/>
                  </a:cubicBezTo>
                  <a:cubicBezTo>
                    <a:pt x="124583" y="3857"/>
                    <a:pt x="121352" y="4808"/>
                    <a:pt x="118811" y="3097"/>
                  </a:cubicBezTo>
                  <a:cubicBezTo>
                    <a:pt x="118623" y="2965"/>
                    <a:pt x="118385" y="2894"/>
                    <a:pt x="118144" y="2894"/>
                  </a:cubicBezTo>
                  <a:cubicBezTo>
                    <a:pt x="117786" y="2894"/>
                    <a:pt x="117421" y="3050"/>
                    <a:pt x="117204" y="3391"/>
                  </a:cubicBezTo>
                  <a:cubicBezTo>
                    <a:pt x="116737" y="4117"/>
                    <a:pt x="117601" y="4134"/>
                    <a:pt x="117930" y="4462"/>
                  </a:cubicBezTo>
                  <a:cubicBezTo>
                    <a:pt x="118103" y="4670"/>
                    <a:pt x="118154" y="4946"/>
                    <a:pt x="118068" y="5188"/>
                  </a:cubicBezTo>
                  <a:cubicBezTo>
                    <a:pt x="117958" y="5398"/>
                    <a:pt x="116241" y="5510"/>
                    <a:pt x="114740" y="5510"/>
                  </a:cubicBezTo>
                  <a:cubicBezTo>
                    <a:pt x="113645" y="5510"/>
                    <a:pt x="112664" y="5450"/>
                    <a:pt x="112503" y="5326"/>
                  </a:cubicBezTo>
                  <a:cubicBezTo>
                    <a:pt x="111242" y="4410"/>
                    <a:pt x="109825" y="3719"/>
                    <a:pt x="108321" y="3287"/>
                  </a:cubicBezTo>
                  <a:cubicBezTo>
                    <a:pt x="108108" y="3224"/>
                    <a:pt x="107902" y="3198"/>
                    <a:pt x="107703" y="3198"/>
                  </a:cubicBezTo>
                  <a:cubicBezTo>
                    <a:pt x="106742" y="3198"/>
                    <a:pt x="105934" y="3807"/>
                    <a:pt x="105084" y="3807"/>
                  </a:cubicBezTo>
                  <a:cubicBezTo>
                    <a:pt x="105000" y="3807"/>
                    <a:pt x="104915" y="3801"/>
                    <a:pt x="104830" y="3788"/>
                  </a:cubicBezTo>
                  <a:cubicBezTo>
                    <a:pt x="102083" y="3391"/>
                    <a:pt x="99266" y="3909"/>
                    <a:pt x="96760" y="1559"/>
                  </a:cubicBezTo>
                  <a:cubicBezTo>
                    <a:pt x="95295" y="185"/>
                    <a:pt x="93272" y="50"/>
                    <a:pt x="91223" y="50"/>
                  </a:cubicBezTo>
                  <a:cubicBezTo>
                    <a:pt x="90718" y="50"/>
                    <a:pt x="90212" y="58"/>
                    <a:pt x="89713" y="58"/>
                  </a:cubicBezTo>
                  <a:cubicBezTo>
                    <a:pt x="89152" y="58"/>
                    <a:pt x="88600" y="48"/>
                    <a:pt x="88067" y="4"/>
                  </a:cubicBezTo>
                  <a:cubicBezTo>
                    <a:pt x="88037" y="2"/>
                    <a:pt x="88007" y="1"/>
                    <a:pt x="8797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52"/>
            <p:cNvSpPr/>
            <p:nvPr/>
          </p:nvSpPr>
          <p:spPr>
            <a:xfrm>
              <a:off x="5913800" y="3523050"/>
              <a:ext cx="1109075" cy="813875"/>
            </a:xfrm>
            <a:custGeom>
              <a:rect b="b" l="l" r="r" t="t"/>
              <a:pathLst>
                <a:path extrusionOk="0" h="32555" w="44363">
                  <a:moveTo>
                    <a:pt x="28245" y="1"/>
                  </a:moveTo>
                  <a:cubicBezTo>
                    <a:pt x="27747" y="1"/>
                    <a:pt x="27602" y="373"/>
                    <a:pt x="27634" y="804"/>
                  </a:cubicBezTo>
                  <a:cubicBezTo>
                    <a:pt x="27737" y="2117"/>
                    <a:pt x="27979" y="3482"/>
                    <a:pt x="27996" y="4778"/>
                  </a:cubicBezTo>
                  <a:cubicBezTo>
                    <a:pt x="28014" y="5660"/>
                    <a:pt x="28567" y="7094"/>
                    <a:pt x="27634" y="7267"/>
                  </a:cubicBezTo>
                  <a:cubicBezTo>
                    <a:pt x="27521" y="7286"/>
                    <a:pt x="27406" y="7295"/>
                    <a:pt x="27290" y="7295"/>
                  </a:cubicBezTo>
                  <a:cubicBezTo>
                    <a:pt x="25431" y="7295"/>
                    <a:pt x="23230" y="4918"/>
                    <a:pt x="23555" y="3275"/>
                  </a:cubicBezTo>
                  <a:cubicBezTo>
                    <a:pt x="23754" y="2264"/>
                    <a:pt x="23333" y="1317"/>
                    <a:pt x="22034" y="1317"/>
                  </a:cubicBezTo>
                  <a:cubicBezTo>
                    <a:pt x="21978" y="1317"/>
                    <a:pt x="21920" y="1318"/>
                    <a:pt x="21862" y="1322"/>
                  </a:cubicBezTo>
                  <a:cubicBezTo>
                    <a:pt x="21814" y="1325"/>
                    <a:pt x="21765" y="1327"/>
                    <a:pt x="21716" y="1327"/>
                  </a:cubicBezTo>
                  <a:cubicBezTo>
                    <a:pt x="20777" y="1327"/>
                    <a:pt x="19668" y="752"/>
                    <a:pt x="18692" y="752"/>
                  </a:cubicBezTo>
                  <a:cubicBezTo>
                    <a:pt x="18107" y="752"/>
                    <a:pt x="17570" y="958"/>
                    <a:pt x="17144" y="1616"/>
                  </a:cubicBezTo>
                  <a:cubicBezTo>
                    <a:pt x="16642" y="2376"/>
                    <a:pt x="15295" y="2826"/>
                    <a:pt x="15191" y="4035"/>
                  </a:cubicBezTo>
                  <a:cubicBezTo>
                    <a:pt x="15162" y="4430"/>
                    <a:pt x="15144" y="4616"/>
                    <a:pt x="15002" y="4616"/>
                  </a:cubicBezTo>
                  <a:cubicBezTo>
                    <a:pt x="14889" y="4616"/>
                    <a:pt x="14698" y="4499"/>
                    <a:pt x="14361" y="4277"/>
                  </a:cubicBezTo>
                  <a:cubicBezTo>
                    <a:pt x="13724" y="3844"/>
                    <a:pt x="13113" y="3612"/>
                    <a:pt x="12606" y="3612"/>
                  </a:cubicBezTo>
                  <a:cubicBezTo>
                    <a:pt x="12042" y="3612"/>
                    <a:pt x="11607" y="3900"/>
                    <a:pt x="11406" y="4519"/>
                  </a:cubicBezTo>
                  <a:cubicBezTo>
                    <a:pt x="10784" y="6334"/>
                    <a:pt x="8710" y="7215"/>
                    <a:pt x="8624" y="9392"/>
                  </a:cubicBezTo>
                  <a:cubicBezTo>
                    <a:pt x="8607" y="10153"/>
                    <a:pt x="7933" y="10619"/>
                    <a:pt x="7086" y="10879"/>
                  </a:cubicBezTo>
                  <a:cubicBezTo>
                    <a:pt x="5669" y="11311"/>
                    <a:pt x="4355" y="11864"/>
                    <a:pt x="3007" y="12382"/>
                  </a:cubicBezTo>
                  <a:cubicBezTo>
                    <a:pt x="1003" y="13160"/>
                    <a:pt x="0" y="16910"/>
                    <a:pt x="1538" y="19018"/>
                  </a:cubicBezTo>
                  <a:cubicBezTo>
                    <a:pt x="2835" y="20798"/>
                    <a:pt x="3128" y="22595"/>
                    <a:pt x="3992" y="24375"/>
                  </a:cubicBezTo>
                  <a:cubicBezTo>
                    <a:pt x="4494" y="25360"/>
                    <a:pt x="4424" y="26276"/>
                    <a:pt x="3750" y="26950"/>
                  </a:cubicBezTo>
                  <a:cubicBezTo>
                    <a:pt x="3353" y="27348"/>
                    <a:pt x="3509" y="27797"/>
                    <a:pt x="4148" y="28298"/>
                  </a:cubicBezTo>
                  <a:cubicBezTo>
                    <a:pt x="5020" y="28962"/>
                    <a:pt x="5824" y="29302"/>
                    <a:pt x="6549" y="29302"/>
                  </a:cubicBezTo>
                  <a:cubicBezTo>
                    <a:pt x="7089" y="29302"/>
                    <a:pt x="7586" y="29114"/>
                    <a:pt x="8036" y="28730"/>
                  </a:cubicBezTo>
                  <a:cubicBezTo>
                    <a:pt x="8740" y="28095"/>
                    <a:pt x="9643" y="27747"/>
                    <a:pt x="10576" y="27747"/>
                  </a:cubicBezTo>
                  <a:cubicBezTo>
                    <a:pt x="10811" y="27747"/>
                    <a:pt x="11049" y="27769"/>
                    <a:pt x="11285" y="27814"/>
                  </a:cubicBezTo>
                  <a:cubicBezTo>
                    <a:pt x="11420" y="27836"/>
                    <a:pt x="11551" y="27846"/>
                    <a:pt x="11676" y="27846"/>
                  </a:cubicBezTo>
                  <a:cubicBezTo>
                    <a:pt x="12065" y="27846"/>
                    <a:pt x="12402" y="27743"/>
                    <a:pt x="12650" y="27521"/>
                  </a:cubicBezTo>
                  <a:cubicBezTo>
                    <a:pt x="14551" y="25793"/>
                    <a:pt x="17368" y="25343"/>
                    <a:pt x="20047" y="24790"/>
                  </a:cubicBezTo>
                  <a:cubicBezTo>
                    <a:pt x="20247" y="24746"/>
                    <a:pt x="20464" y="24721"/>
                    <a:pt x="20691" y="24721"/>
                  </a:cubicBezTo>
                  <a:cubicBezTo>
                    <a:pt x="21623" y="24721"/>
                    <a:pt x="22712" y="25150"/>
                    <a:pt x="23365" y="26484"/>
                  </a:cubicBezTo>
                  <a:cubicBezTo>
                    <a:pt x="23667" y="27105"/>
                    <a:pt x="23855" y="28198"/>
                    <a:pt x="25083" y="28198"/>
                  </a:cubicBezTo>
                  <a:cubicBezTo>
                    <a:pt x="25120" y="28198"/>
                    <a:pt x="25158" y="28197"/>
                    <a:pt x="25197" y="28195"/>
                  </a:cubicBezTo>
                  <a:cubicBezTo>
                    <a:pt x="25345" y="28183"/>
                    <a:pt x="25455" y="28022"/>
                    <a:pt x="25593" y="28022"/>
                  </a:cubicBezTo>
                  <a:cubicBezTo>
                    <a:pt x="25664" y="28022"/>
                    <a:pt x="25742" y="28065"/>
                    <a:pt x="25836" y="28195"/>
                  </a:cubicBezTo>
                  <a:cubicBezTo>
                    <a:pt x="25923" y="28298"/>
                    <a:pt x="25767" y="28592"/>
                    <a:pt x="25612" y="28713"/>
                  </a:cubicBezTo>
                  <a:cubicBezTo>
                    <a:pt x="25318" y="28938"/>
                    <a:pt x="24903" y="29128"/>
                    <a:pt x="25283" y="29646"/>
                  </a:cubicBezTo>
                  <a:cubicBezTo>
                    <a:pt x="25508" y="29871"/>
                    <a:pt x="25802" y="30026"/>
                    <a:pt x="26113" y="30078"/>
                  </a:cubicBezTo>
                  <a:cubicBezTo>
                    <a:pt x="26172" y="30086"/>
                    <a:pt x="26229" y="30090"/>
                    <a:pt x="26283" y="30090"/>
                  </a:cubicBezTo>
                  <a:cubicBezTo>
                    <a:pt x="26710" y="30090"/>
                    <a:pt x="27006" y="29856"/>
                    <a:pt x="27098" y="29473"/>
                  </a:cubicBezTo>
                  <a:cubicBezTo>
                    <a:pt x="27115" y="29335"/>
                    <a:pt x="27098" y="29197"/>
                    <a:pt x="27029" y="29076"/>
                  </a:cubicBezTo>
                  <a:cubicBezTo>
                    <a:pt x="26976" y="28903"/>
                    <a:pt x="26992" y="28848"/>
                    <a:pt x="27041" y="28848"/>
                  </a:cubicBezTo>
                  <a:cubicBezTo>
                    <a:pt x="27105" y="28848"/>
                    <a:pt x="27225" y="28941"/>
                    <a:pt x="27322" y="28990"/>
                  </a:cubicBezTo>
                  <a:cubicBezTo>
                    <a:pt x="27824" y="29266"/>
                    <a:pt x="28463" y="29473"/>
                    <a:pt x="28169" y="30113"/>
                  </a:cubicBezTo>
                  <a:cubicBezTo>
                    <a:pt x="27945" y="30597"/>
                    <a:pt x="28117" y="31029"/>
                    <a:pt x="28809" y="31461"/>
                  </a:cubicBezTo>
                  <a:cubicBezTo>
                    <a:pt x="30199" y="32318"/>
                    <a:pt x="31628" y="32554"/>
                    <a:pt x="32898" y="32554"/>
                  </a:cubicBezTo>
                  <a:cubicBezTo>
                    <a:pt x="33522" y="32554"/>
                    <a:pt x="34108" y="32497"/>
                    <a:pt x="34633" y="32429"/>
                  </a:cubicBezTo>
                  <a:cubicBezTo>
                    <a:pt x="36672" y="32135"/>
                    <a:pt x="39299" y="31824"/>
                    <a:pt x="39299" y="29145"/>
                  </a:cubicBezTo>
                  <a:cubicBezTo>
                    <a:pt x="39299" y="28938"/>
                    <a:pt x="39541" y="28799"/>
                    <a:pt x="39592" y="28575"/>
                  </a:cubicBezTo>
                  <a:cubicBezTo>
                    <a:pt x="40024" y="26968"/>
                    <a:pt x="41804" y="26363"/>
                    <a:pt x="42496" y="24998"/>
                  </a:cubicBezTo>
                  <a:cubicBezTo>
                    <a:pt x="44224" y="21559"/>
                    <a:pt x="44362" y="17722"/>
                    <a:pt x="40232" y="13661"/>
                  </a:cubicBezTo>
                  <a:cubicBezTo>
                    <a:pt x="38953" y="12399"/>
                    <a:pt x="38037" y="10671"/>
                    <a:pt x="36309" y="9859"/>
                  </a:cubicBezTo>
                  <a:cubicBezTo>
                    <a:pt x="34494" y="9012"/>
                    <a:pt x="34080" y="7716"/>
                    <a:pt x="33509" y="6472"/>
                  </a:cubicBezTo>
                  <a:cubicBezTo>
                    <a:pt x="33388" y="5608"/>
                    <a:pt x="33008" y="4761"/>
                    <a:pt x="32213" y="4346"/>
                  </a:cubicBezTo>
                  <a:cubicBezTo>
                    <a:pt x="30658" y="3465"/>
                    <a:pt x="30278" y="2100"/>
                    <a:pt x="29414" y="942"/>
                  </a:cubicBezTo>
                  <a:cubicBezTo>
                    <a:pt x="29120" y="544"/>
                    <a:pt x="28947" y="78"/>
                    <a:pt x="28377" y="9"/>
                  </a:cubicBezTo>
                  <a:cubicBezTo>
                    <a:pt x="28330" y="3"/>
                    <a:pt x="28287" y="1"/>
                    <a:pt x="2824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52"/>
            <p:cNvSpPr/>
            <p:nvPr/>
          </p:nvSpPr>
          <p:spPr>
            <a:xfrm>
              <a:off x="6442175" y="3238700"/>
              <a:ext cx="571625" cy="311800"/>
            </a:xfrm>
            <a:custGeom>
              <a:rect b="b" l="l" r="r" t="t"/>
              <a:pathLst>
                <a:path extrusionOk="0" h="12472" w="22865">
                  <a:moveTo>
                    <a:pt x="3070" y="1"/>
                  </a:moveTo>
                  <a:cubicBezTo>
                    <a:pt x="2939" y="1"/>
                    <a:pt x="2792" y="15"/>
                    <a:pt x="2627" y="46"/>
                  </a:cubicBezTo>
                  <a:cubicBezTo>
                    <a:pt x="1833" y="202"/>
                    <a:pt x="830" y="29"/>
                    <a:pt x="415" y="927"/>
                  </a:cubicBezTo>
                  <a:cubicBezTo>
                    <a:pt x="1" y="1826"/>
                    <a:pt x="934" y="1861"/>
                    <a:pt x="1400" y="2189"/>
                  </a:cubicBezTo>
                  <a:cubicBezTo>
                    <a:pt x="1504" y="2258"/>
                    <a:pt x="1366" y="2569"/>
                    <a:pt x="1435" y="2742"/>
                  </a:cubicBezTo>
                  <a:cubicBezTo>
                    <a:pt x="1757" y="3623"/>
                    <a:pt x="1963" y="4886"/>
                    <a:pt x="3062" y="4886"/>
                  </a:cubicBezTo>
                  <a:cubicBezTo>
                    <a:pt x="3084" y="4886"/>
                    <a:pt x="3106" y="4886"/>
                    <a:pt x="3129" y="4885"/>
                  </a:cubicBezTo>
                  <a:cubicBezTo>
                    <a:pt x="3207" y="4880"/>
                    <a:pt x="3284" y="4878"/>
                    <a:pt x="3360" y="4878"/>
                  </a:cubicBezTo>
                  <a:cubicBezTo>
                    <a:pt x="4698" y="4878"/>
                    <a:pt x="5731" y="5570"/>
                    <a:pt x="6810" y="6077"/>
                  </a:cubicBezTo>
                  <a:cubicBezTo>
                    <a:pt x="7328" y="6319"/>
                    <a:pt x="8019" y="7322"/>
                    <a:pt x="7207" y="8203"/>
                  </a:cubicBezTo>
                  <a:cubicBezTo>
                    <a:pt x="6913" y="8531"/>
                    <a:pt x="6948" y="8911"/>
                    <a:pt x="7121" y="9292"/>
                  </a:cubicBezTo>
                  <a:cubicBezTo>
                    <a:pt x="7274" y="9613"/>
                    <a:pt x="7597" y="9810"/>
                    <a:pt x="7934" y="9810"/>
                  </a:cubicBezTo>
                  <a:cubicBezTo>
                    <a:pt x="8014" y="9810"/>
                    <a:pt x="8095" y="9799"/>
                    <a:pt x="8175" y="9775"/>
                  </a:cubicBezTo>
                  <a:cubicBezTo>
                    <a:pt x="8275" y="9755"/>
                    <a:pt x="8368" y="9745"/>
                    <a:pt x="8457" y="9745"/>
                  </a:cubicBezTo>
                  <a:cubicBezTo>
                    <a:pt x="8811" y="9745"/>
                    <a:pt x="9087" y="9900"/>
                    <a:pt x="9419" y="10121"/>
                  </a:cubicBezTo>
                  <a:cubicBezTo>
                    <a:pt x="10079" y="10569"/>
                    <a:pt x="10930" y="10787"/>
                    <a:pt x="11688" y="10787"/>
                  </a:cubicBezTo>
                  <a:cubicBezTo>
                    <a:pt x="12538" y="10787"/>
                    <a:pt x="13270" y="10513"/>
                    <a:pt x="13480" y="9983"/>
                  </a:cubicBezTo>
                  <a:cubicBezTo>
                    <a:pt x="13648" y="9563"/>
                    <a:pt x="13555" y="9014"/>
                    <a:pt x="14230" y="9014"/>
                  </a:cubicBezTo>
                  <a:cubicBezTo>
                    <a:pt x="14250" y="9014"/>
                    <a:pt x="14271" y="9014"/>
                    <a:pt x="14293" y="9015"/>
                  </a:cubicBezTo>
                  <a:cubicBezTo>
                    <a:pt x="15036" y="9050"/>
                    <a:pt x="15381" y="9516"/>
                    <a:pt x="15450" y="10138"/>
                  </a:cubicBezTo>
                  <a:cubicBezTo>
                    <a:pt x="15640" y="11486"/>
                    <a:pt x="16522" y="11953"/>
                    <a:pt x="17697" y="11988"/>
                  </a:cubicBezTo>
                  <a:cubicBezTo>
                    <a:pt x="18224" y="11988"/>
                    <a:pt x="18870" y="12472"/>
                    <a:pt x="19366" y="12472"/>
                  </a:cubicBezTo>
                  <a:cubicBezTo>
                    <a:pt x="19602" y="12472"/>
                    <a:pt x="19804" y="12362"/>
                    <a:pt x="19944" y="12039"/>
                  </a:cubicBezTo>
                  <a:cubicBezTo>
                    <a:pt x="20289" y="11210"/>
                    <a:pt x="19287" y="10398"/>
                    <a:pt x="18596" y="9758"/>
                  </a:cubicBezTo>
                  <a:cubicBezTo>
                    <a:pt x="18164" y="9361"/>
                    <a:pt x="17420" y="8825"/>
                    <a:pt x="17749" y="8272"/>
                  </a:cubicBezTo>
                  <a:cubicBezTo>
                    <a:pt x="17984" y="7884"/>
                    <a:pt x="18253" y="7197"/>
                    <a:pt x="18937" y="7197"/>
                  </a:cubicBezTo>
                  <a:cubicBezTo>
                    <a:pt x="19107" y="7197"/>
                    <a:pt x="19302" y="7239"/>
                    <a:pt x="19529" y="7339"/>
                  </a:cubicBezTo>
                  <a:cubicBezTo>
                    <a:pt x="19732" y="7429"/>
                    <a:pt x="19935" y="7468"/>
                    <a:pt x="20135" y="7468"/>
                  </a:cubicBezTo>
                  <a:cubicBezTo>
                    <a:pt x="20854" y="7468"/>
                    <a:pt x="21544" y="6970"/>
                    <a:pt x="22138" y="6578"/>
                  </a:cubicBezTo>
                  <a:cubicBezTo>
                    <a:pt x="22795" y="6146"/>
                    <a:pt x="22864" y="5248"/>
                    <a:pt x="22311" y="4643"/>
                  </a:cubicBezTo>
                  <a:cubicBezTo>
                    <a:pt x="22115" y="4425"/>
                    <a:pt x="21948" y="4340"/>
                    <a:pt x="21799" y="4340"/>
                  </a:cubicBezTo>
                  <a:cubicBezTo>
                    <a:pt x="21465" y="4340"/>
                    <a:pt x="21227" y="4774"/>
                    <a:pt x="20963" y="5110"/>
                  </a:cubicBezTo>
                  <a:cubicBezTo>
                    <a:pt x="20756" y="5334"/>
                    <a:pt x="20479" y="5472"/>
                    <a:pt x="20168" y="5507"/>
                  </a:cubicBezTo>
                  <a:cubicBezTo>
                    <a:pt x="20112" y="5512"/>
                    <a:pt x="20051" y="5514"/>
                    <a:pt x="19986" y="5514"/>
                  </a:cubicBezTo>
                  <a:cubicBezTo>
                    <a:pt x="18639" y="5514"/>
                    <a:pt x="15548" y="4518"/>
                    <a:pt x="14344" y="3727"/>
                  </a:cubicBezTo>
                  <a:cubicBezTo>
                    <a:pt x="13999" y="3485"/>
                    <a:pt x="13636" y="3295"/>
                    <a:pt x="13238" y="3139"/>
                  </a:cubicBezTo>
                  <a:cubicBezTo>
                    <a:pt x="11925" y="2690"/>
                    <a:pt x="10473" y="2465"/>
                    <a:pt x="9298" y="1774"/>
                  </a:cubicBezTo>
                  <a:cubicBezTo>
                    <a:pt x="8770" y="1458"/>
                    <a:pt x="8301" y="1322"/>
                    <a:pt x="7877" y="1322"/>
                  </a:cubicBezTo>
                  <a:cubicBezTo>
                    <a:pt x="7093" y="1322"/>
                    <a:pt x="6459" y="1787"/>
                    <a:pt x="5876" y="2448"/>
                  </a:cubicBezTo>
                  <a:cubicBezTo>
                    <a:pt x="5497" y="2886"/>
                    <a:pt x="5240" y="3062"/>
                    <a:pt x="5050" y="3062"/>
                  </a:cubicBezTo>
                  <a:cubicBezTo>
                    <a:pt x="4739" y="3062"/>
                    <a:pt x="4614" y="2586"/>
                    <a:pt x="4442" y="2016"/>
                  </a:cubicBezTo>
                  <a:cubicBezTo>
                    <a:pt x="4193" y="1191"/>
                    <a:pt x="4266" y="1"/>
                    <a:pt x="3070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52"/>
            <p:cNvSpPr/>
            <p:nvPr/>
          </p:nvSpPr>
          <p:spPr>
            <a:xfrm>
              <a:off x="5898675" y="3029225"/>
              <a:ext cx="282150" cy="318450"/>
            </a:xfrm>
            <a:custGeom>
              <a:rect b="b" l="l" r="r" t="t"/>
              <a:pathLst>
                <a:path extrusionOk="0" h="12738" w="11286">
                  <a:moveTo>
                    <a:pt x="8163" y="0"/>
                  </a:moveTo>
                  <a:cubicBezTo>
                    <a:pt x="7646" y="0"/>
                    <a:pt x="7307" y="634"/>
                    <a:pt x="7121" y="1115"/>
                  </a:cubicBezTo>
                  <a:cubicBezTo>
                    <a:pt x="6498" y="2618"/>
                    <a:pt x="5081" y="3362"/>
                    <a:pt x="4027" y="4450"/>
                  </a:cubicBezTo>
                  <a:cubicBezTo>
                    <a:pt x="3562" y="4916"/>
                    <a:pt x="2753" y="5709"/>
                    <a:pt x="2170" y="5709"/>
                  </a:cubicBezTo>
                  <a:cubicBezTo>
                    <a:pt x="2125" y="5709"/>
                    <a:pt x="2082" y="5704"/>
                    <a:pt x="2040" y="5695"/>
                  </a:cubicBezTo>
                  <a:cubicBezTo>
                    <a:pt x="1767" y="5631"/>
                    <a:pt x="1536" y="5602"/>
                    <a:pt x="1339" y="5602"/>
                  </a:cubicBezTo>
                  <a:cubicBezTo>
                    <a:pt x="150" y="5602"/>
                    <a:pt x="215" y="6659"/>
                    <a:pt x="52" y="7475"/>
                  </a:cubicBezTo>
                  <a:cubicBezTo>
                    <a:pt x="1" y="9410"/>
                    <a:pt x="1625" y="11518"/>
                    <a:pt x="3267" y="12123"/>
                  </a:cubicBezTo>
                  <a:cubicBezTo>
                    <a:pt x="3638" y="12262"/>
                    <a:pt x="4019" y="12277"/>
                    <a:pt x="4389" y="12277"/>
                  </a:cubicBezTo>
                  <a:cubicBezTo>
                    <a:pt x="4488" y="12277"/>
                    <a:pt x="4586" y="12276"/>
                    <a:pt x="4683" y="12276"/>
                  </a:cubicBezTo>
                  <a:cubicBezTo>
                    <a:pt x="5034" y="12276"/>
                    <a:pt x="5369" y="12290"/>
                    <a:pt x="5669" y="12417"/>
                  </a:cubicBezTo>
                  <a:cubicBezTo>
                    <a:pt x="6156" y="12630"/>
                    <a:pt x="6559" y="12738"/>
                    <a:pt x="6895" y="12738"/>
                  </a:cubicBezTo>
                  <a:cubicBezTo>
                    <a:pt x="7678" y="12738"/>
                    <a:pt x="8093" y="12148"/>
                    <a:pt x="8348" y="10914"/>
                  </a:cubicBezTo>
                  <a:cubicBezTo>
                    <a:pt x="8572" y="9773"/>
                    <a:pt x="9073" y="8235"/>
                    <a:pt x="9937" y="7786"/>
                  </a:cubicBezTo>
                  <a:cubicBezTo>
                    <a:pt x="11268" y="7094"/>
                    <a:pt x="10577" y="6697"/>
                    <a:pt x="10231" y="6023"/>
                  </a:cubicBezTo>
                  <a:cubicBezTo>
                    <a:pt x="9782" y="5124"/>
                    <a:pt x="8797" y="4278"/>
                    <a:pt x="10058" y="3189"/>
                  </a:cubicBezTo>
                  <a:cubicBezTo>
                    <a:pt x="10404" y="2895"/>
                    <a:pt x="11285" y="2618"/>
                    <a:pt x="10853" y="1945"/>
                  </a:cubicBezTo>
                  <a:cubicBezTo>
                    <a:pt x="10266" y="1063"/>
                    <a:pt x="9402" y="286"/>
                    <a:pt x="8348" y="26"/>
                  </a:cubicBezTo>
                  <a:cubicBezTo>
                    <a:pt x="8284" y="9"/>
                    <a:pt x="8222" y="0"/>
                    <a:pt x="8163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52"/>
            <p:cNvSpPr/>
            <p:nvPr/>
          </p:nvSpPr>
          <p:spPr>
            <a:xfrm>
              <a:off x="5544400" y="3065225"/>
              <a:ext cx="541800" cy="430700"/>
            </a:xfrm>
            <a:custGeom>
              <a:rect b="b" l="l" r="r" t="t"/>
              <a:pathLst>
                <a:path extrusionOk="0" h="17228" w="21672">
                  <a:moveTo>
                    <a:pt x="7484" y="4583"/>
                  </a:moveTo>
                  <a:lnTo>
                    <a:pt x="7484" y="4583"/>
                  </a:lnTo>
                  <a:cubicBezTo>
                    <a:pt x="7486" y="4586"/>
                    <a:pt x="7488" y="4589"/>
                    <a:pt x="7491" y="4592"/>
                  </a:cubicBezTo>
                  <a:lnTo>
                    <a:pt x="7491" y="4592"/>
                  </a:lnTo>
                  <a:cubicBezTo>
                    <a:pt x="7494" y="4595"/>
                    <a:pt x="7498" y="4597"/>
                    <a:pt x="7501" y="4600"/>
                  </a:cubicBezTo>
                  <a:lnTo>
                    <a:pt x="7484" y="4583"/>
                  </a:lnTo>
                  <a:close/>
                  <a:moveTo>
                    <a:pt x="1210" y="0"/>
                  </a:moveTo>
                  <a:cubicBezTo>
                    <a:pt x="910" y="0"/>
                    <a:pt x="646" y="84"/>
                    <a:pt x="415" y="314"/>
                  </a:cubicBezTo>
                  <a:cubicBezTo>
                    <a:pt x="1" y="712"/>
                    <a:pt x="260" y="1127"/>
                    <a:pt x="571" y="1403"/>
                  </a:cubicBezTo>
                  <a:cubicBezTo>
                    <a:pt x="1833" y="2561"/>
                    <a:pt x="2939" y="3874"/>
                    <a:pt x="3872" y="5309"/>
                  </a:cubicBezTo>
                  <a:cubicBezTo>
                    <a:pt x="5894" y="8264"/>
                    <a:pt x="6948" y="12014"/>
                    <a:pt x="10663" y="13552"/>
                  </a:cubicBezTo>
                  <a:cubicBezTo>
                    <a:pt x="10715" y="13587"/>
                    <a:pt x="10733" y="13656"/>
                    <a:pt x="10733" y="13725"/>
                  </a:cubicBezTo>
                  <a:cubicBezTo>
                    <a:pt x="10007" y="15522"/>
                    <a:pt x="11579" y="15401"/>
                    <a:pt x="12478" y="15660"/>
                  </a:cubicBezTo>
                  <a:cubicBezTo>
                    <a:pt x="14932" y="16334"/>
                    <a:pt x="17420" y="16801"/>
                    <a:pt x="19961" y="17043"/>
                  </a:cubicBezTo>
                  <a:cubicBezTo>
                    <a:pt x="20276" y="17079"/>
                    <a:pt x="20618" y="17227"/>
                    <a:pt x="20904" y="17227"/>
                  </a:cubicBezTo>
                  <a:cubicBezTo>
                    <a:pt x="21167" y="17227"/>
                    <a:pt x="21382" y="17101"/>
                    <a:pt x="21482" y="16645"/>
                  </a:cubicBezTo>
                  <a:cubicBezTo>
                    <a:pt x="21672" y="15816"/>
                    <a:pt x="20842" y="15626"/>
                    <a:pt x="20306" y="15280"/>
                  </a:cubicBezTo>
                  <a:cubicBezTo>
                    <a:pt x="18129" y="13932"/>
                    <a:pt x="15502" y="14347"/>
                    <a:pt x="13204" y="13448"/>
                  </a:cubicBezTo>
                  <a:cubicBezTo>
                    <a:pt x="13103" y="13410"/>
                    <a:pt x="12986" y="13400"/>
                    <a:pt x="12863" y="13400"/>
                  </a:cubicBezTo>
                  <a:cubicBezTo>
                    <a:pt x="12726" y="13400"/>
                    <a:pt x="12582" y="13412"/>
                    <a:pt x="12448" y="13412"/>
                  </a:cubicBezTo>
                  <a:cubicBezTo>
                    <a:pt x="12162" y="13412"/>
                    <a:pt x="11919" y="13355"/>
                    <a:pt x="11873" y="12999"/>
                  </a:cubicBezTo>
                  <a:cubicBezTo>
                    <a:pt x="11769" y="12221"/>
                    <a:pt x="11614" y="11288"/>
                    <a:pt x="12409" y="10666"/>
                  </a:cubicBezTo>
                  <a:cubicBezTo>
                    <a:pt x="12979" y="10199"/>
                    <a:pt x="12806" y="9836"/>
                    <a:pt x="12478" y="9249"/>
                  </a:cubicBezTo>
                  <a:cubicBezTo>
                    <a:pt x="11908" y="8195"/>
                    <a:pt x="10352" y="8558"/>
                    <a:pt x="10076" y="7849"/>
                  </a:cubicBezTo>
                  <a:cubicBezTo>
                    <a:pt x="9542" y="6419"/>
                    <a:pt x="8354" y="5659"/>
                    <a:pt x="7491" y="4592"/>
                  </a:cubicBezTo>
                  <a:lnTo>
                    <a:pt x="7491" y="4592"/>
                  </a:lnTo>
                  <a:cubicBezTo>
                    <a:pt x="6993" y="4179"/>
                    <a:pt x="6512" y="3733"/>
                    <a:pt x="5980" y="3339"/>
                  </a:cubicBezTo>
                  <a:cubicBezTo>
                    <a:pt x="4563" y="2285"/>
                    <a:pt x="3682" y="522"/>
                    <a:pt x="1763" y="72"/>
                  </a:cubicBezTo>
                  <a:cubicBezTo>
                    <a:pt x="1567" y="28"/>
                    <a:pt x="1383" y="0"/>
                    <a:pt x="1210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52"/>
            <p:cNvSpPr/>
            <p:nvPr/>
          </p:nvSpPr>
          <p:spPr>
            <a:xfrm>
              <a:off x="4388700" y="3530600"/>
              <a:ext cx="227275" cy="395425"/>
            </a:xfrm>
            <a:custGeom>
              <a:rect b="b" l="l" r="r" t="t"/>
              <a:pathLst>
                <a:path extrusionOk="0" h="15817" w="9091">
                  <a:moveTo>
                    <a:pt x="7622" y="0"/>
                  </a:moveTo>
                  <a:cubicBezTo>
                    <a:pt x="7155" y="0"/>
                    <a:pt x="6965" y="363"/>
                    <a:pt x="6740" y="761"/>
                  </a:cubicBezTo>
                  <a:cubicBezTo>
                    <a:pt x="5963" y="2212"/>
                    <a:pt x="5323" y="3802"/>
                    <a:pt x="3405" y="4200"/>
                  </a:cubicBezTo>
                  <a:cubicBezTo>
                    <a:pt x="2645" y="4338"/>
                    <a:pt x="2247" y="4891"/>
                    <a:pt x="2109" y="5738"/>
                  </a:cubicBezTo>
                  <a:cubicBezTo>
                    <a:pt x="1781" y="7587"/>
                    <a:pt x="1971" y="9471"/>
                    <a:pt x="917" y="11285"/>
                  </a:cubicBezTo>
                  <a:cubicBezTo>
                    <a:pt x="1" y="12910"/>
                    <a:pt x="1660" y="15813"/>
                    <a:pt x="3077" y="15813"/>
                  </a:cubicBezTo>
                  <a:cubicBezTo>
                    <a:pt x="3125" y="15815"/>
                    <a:pt x="3172" y="15816"/>
                    <a:pt x="3219" y="15816"/>
                  </a:cubicBezTo>
                  <a:cubicBezTo>
                    <a:pt x="4640" y="15816"/>
                    <a:pt x="5279" y="14808"/>
                    <a:pt x="5496" y="13670"/>
                  </a:cubicBezTo>
                  <a:cubicBezTo>
                    <a:pt x="6049" y="11095"/>
                    <a:pt x="7034" y="8676"/>
                    <a:pt x="8002" y="6256"/>
                  </a:cubicBezTo>
                  <a:cubicBezTo>
                    <a:pt x="8745" y="4373"/>
                    <a:pt x="9091" y="2645"/>
                    <a:pt x="8192" y="778"/>
                  </a:cubicBezTo>
                  <a:cubicBezTo>
                    <a:pt x="8054" y="467"/>
                    <a:pt x="8106" y="18"/>
                    <a:pt x="762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52"/>
            <p:cNvSpPr/>
            <p:nvPr/>
          </p:nvSpPr>
          <p:spPr>
            <a:xfrm>
              <a:off x="6438300" y="1893850"/>
              <a:ext cx="267450" cy="418275"/>
            </a:xfrm>
            <a:custGeom>
              <a:rect b="b" l="l" r="r" t="t"/>
              <a:pathLst>
                <a:path extrusionOk="0" h="16731" w="10698">
                  <a:moveTo>
                    <a:pt x="4909" y="1"/>
                  </a:moveTo>
                  <a:cubicBezTo>
                    <a:pt x="4667" y="1"/>
                    <a:pt x="4504" y="61"/>
                    <a:pt x="4562" y="216"/>
                  </a:cubicBezTo>
                  <a:cubicBezTo>
                    <a:pt x="5064" y="1633"/>
                    <a:pt x="3992" y="3465"/>
                    <a:pt x="5444" y="4502"/>
                  </a:cubicBezTo>
                  <a:cubicBezTo>
                    <a:pt x="6654" y="5366"/>
                    <a:pt x="6515" y="6627"/>
                    <a:pt x="6913" y="7647"/>
                  </a:cubicBezTo>
                  <a:cubicBezTo>
                    <a:pt x="6804" y="8207"/>
                    <a:pt x="6835" y="9062"/>
                    <a:pt x="6426" y="9062"/>
                  </a:cubicBezTo>
                  <a:cubicBezTo>
                    <a:pt x="6380" y="9062"/>
                    <a:pt x="6330" y="9052"/>
                    <a:pt x="6273" y="9029"/>
                  </a:cubicBezTo>
                  <a:cubicBezTo>
                    <a:pt x="6019" y="8928"/>
                    <a:pt x="5817" y="8884"/>
                    <a:pt x="5657" y="8884"/>
                  </a:cubicBezTo>
                  <a:cubicBezTo>
                    <a:pt x="5131" y="8884"/>
                    <a:pt x="5047" y="9360"/>
                    <a:pt x="4995" y="9876"/>
                  </a:cubicBezTo>
                  <a:cubicBezTo>
                    <a:pt x="4925" y="10533"/>
                    <a:pt x="4614" y="10757"/>
                    <a:pt x="4044" y="10896"/>
                  </a:cubicBezTo>
                  <a:cubicBezTo>
                    <a:pt x="726" y="11673"/>
                    <a:pt x="0" y="13229"/>
                    <a:pt x="1659" y="16028"/>
                  </a:cubicBezTo>
                  <a:cubicBezTo>
                    <a:pt x="1834" y="16314"/>
                    <a:pt x="1935" y="16730"/>
                    <a:pt x="2351" y="16730"/>
                  </a:cubicBezTo>
                  <a:cubicBezTo>
                    <a:pt x="2389" y="16730"/>
                    <a:pt x="2429" y="16727"/>
                    <a:pt x="2471" y="16720"/>
                  </a:cubicBezTo>
                  <a:cubicBezTo>
                    <a:pt x="3007" y="16633"/>
                    <a:pt x="3197" y="16236"/>
                    <a:pt x="3301" y="15752"/>
                  </a:cubicBezTo>
                  <a:cubicBezTo>
                    <a:pt x="3405" y="15251"/>
                    <a:pt x="3301" y="14784"/>
                    <a:pt x="4009" y="14542"/>
                  </a:cubicBezTo>
                  <a:cubicBezTo>
                    <a:pt x="5651" y="13955"/>
                    <a:pt x="7241" y="13194"/>
                    <a:pt x="8866" y="12555"/>
                  </a:cubicBezTo>
                  <a:cubicBezTo>
                    <a:pt x="9298" y="12399"/>
                    <a:pt x="9643" y="12261"/>
                    <a:pt x="9799" y="11829"/>
                  </a:cubicBezTo>
                  <a:cubicBezTo>
                    <a:pt x="10300" y="10308"/>
                    <a:pt x="8866" y="5746"/>
                    <a:pt x="7604" y="4709"/>
                  </a:cubicBezTo>
                  <a:cubicBezTo>
                    <a:pt x="7397" y="4536"/>
                    <a:pt x="6809" y="4571"/>
                    <a:pt x="7016" y="4139"/>
                  </a:cubicBezTo>
                  <a:cubicBezTo>
                    <a:pt x="7082" y="4008"/>
                    <a:pt x="7166" y="3963"/>
                    <a:pt x="7262" y="3963"/>
                  </a:cubicBezTo>
                  <a:cubicBezTo>
                    <a:pt x="7468" y="3963"/>
                    <a:pt x="7725" y="4173"/>
                    <a:pt x="7950" y="4173"/>
                  </a:cubicBezTo>
                  <a:cubicBezTo>
                    <a:pt x="7979" y="4174"/>
                    <a:pt x="8009" y="4175"/>
                    <a:pt x="8039" y="4175"/>
                  </a:cubicBezTo>
                  <a:cubicBezTo>
                    <a:pt x="9008" y="4175"/>
                    <a:pt x="9913" y="3634"/>
                    <a:pt x="10265" y="2946"/>
                  </a:cubicBezTo>
                  <a:cubicBezTo>
                    <a:pt x="10697" y="2117"/>
                    <a:pt x="9695" y="1667"/>
                    <a:pt x="8987" y="1581"/>
                  </a:cubicBezTo>
                  <a:cubicBezTo>
                    <a:pt x="7811" y="1443"/>
                    <a:pt x="6930" y="786"/>
                    <a:pt x="5962" y="250"/>
                  </a:cubicBezTo>
                  <a:cubicBezTo>
                    <a:pt x="5704" y="111"/>
                    <a:pt x="5235" y="1"/>
                    <a:pt x="490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52"/>
            <p:cNvSpPr/>
            <p:nvPr/>
          </p:nvSpPr>
          <p:spPr>
            <a:xfrm>
              <a:off x="6901875" y="4220725"/>
              <a:ext cx="468775" cy="354550"/>
            </a:xfrm>
            <a:custGeom>
              <a:rect b="b" l="l" r="r" t="t"/>
              <a:pathLst>
                <a:path extrusionOk="0" h="14182" w="18751">
                  <a:moveTo>
                    <a:pt x="15666" y="0"/>
                  </a:moveTo>
                  <a:cubicBezTo>
                    <a:pt x="15588" y="0"/>
                    <a:pt x="15504" y="9"/>
                    <a:pt x="15415" y="28"/>
                  </a:cubicBezTo>
                  <a:cubicBezTo>
                    <a:pt x="14690" y="184"/>
                    <a:pt x="14759" y="772"/>
                    <a:pt x="14897" y="1290"/>
                  </a:cubicBezTo>
                  <a:cubicBezTo>
                    <a:pt x="15294" y="2845"/>
                    <a:pt x="14880" y="4038"/>
                    <a:pt x="13463" y="4850"/>
                  </a:cubicBezTo>
                  <a:cubicBezTo>
                    <a:pt x="13013" y="5109"/>
                    <a:pt x="12823" y="5472"/>
                    <a:pt x="13065" y="5991"/>
                  </a:cubicBezTo>
                  <a:cubicBezTo>
                    <a:pt x="13324" y="6578"/>
                    <a:pt x="12823" y="6803"/>
                    <a:pt x="12512" y="7097"/>
                  </a:cubicBezTo>
                  <a:cubicBezTo>
                    <a:pt x="12410" y="7191"/>
                    <a:pt x="12303" y="7233"/>
                    <a:pt x="12200" y="7233"/>
                  </a:cubicBezTo>
                  <a:cubicBezTo>
                    <a:pt x="12041" y="7233"/>
                    <a:pt x="11891" y="7133"/>
                    <a:pt x="11786" y="6976"/>
                  </a:cubicBezTo>
                  <a:cubicBezTo>
                    <a:pt x="11531" y="6610"/>
                    <a:pt x="11284" y="6477"/>
                    <a:pt x="11039" y="6477"/>
                  </a:cubicBezTo>
                  <a:cubicBezTo>
                    <a:pt x="10705" y="6477"/>
                    <a:pt x="10373" y="6726"/>
                    <a:pt x="10024" y="6976"/>
                  </a:cubicBezTo>
                  <a:cubicBezTo>
                    <a:pt x="8797" y="7891"/>
                    <a:pt x="7811" y="9188"/>
                    <a:pt x="6308" y="9637"/>
                  </a:cubicBezTo>
                  <a:cubicBezTo>
                    <a:pt x="4303" y="10242"/>
                    <a:pt x="2696" y="11572"/>
                    <a:pt x="812" y="12385"/>
                  </a:cubicBezTo>
                  <a:cubicBezTo>
                    <a:pt x="242" y="12627"/>
                    <a:pt x="0" y="13214"/>
                    <a:pt x="692" y="13577"/>
                  </a:cubicBezTo>
                  <a:cubicBezTo>
                    <a:pt x="1262" y="13888"/>
                    <a:pt x="1936" y="13992"/>
                    <a:pt x="2610" y="14182"/>
                  </a:cubicBezTo>
                  <a:cubicBezTo>
                    <a:pt x="3819" y="13854"/>
                    <a:pt x="4943" y="13249"/>
                    <a:pt x="5893" y="12436"/>
                  </a:cubicBezTo>
                  <a:cubicBezTo>
                    <a:pt x="7829" y="10743"/>
                    <a:pt x="10144" y="9447"/>
                    <a:pt x="12357" y="8496"/>
                  </a:cubicBezTo>
                  <a:cubicBezTo>
                    <a:pt x="14396" y="7615"/>
                    <a:pt x="15847" y="6042"/>
                    <a:pt x="17817" y="5213"/>
                  </a:cubicBezTo>
                  <a:cubicBezTo>
                    <a:pt x="18301" y="4988"/>
                    <a:pt x="18751" y="4452"/>
                    <a:pt x="18612" y="3848"/>
                  </a:cubicBezTo>
                  <a:cubicBezTo>
                    <a:pt x="18539" y="3538"/>
                    <a:pt x="18402" y="3442"/>
                    <a:pt x="18239" y="3442"/>
                  </a:cubicBezTo>
                  <a:cubicBezTo>
                    <a:pt x="18019" y="3442"/>
                    <a:pt x="17752" y="3615"/>
                    <a:pt x="17524" y="3675"/>
                  </a:cubicBezTo>
                  <a:cubicBezTo>
                    <a:pt x="17487" y="3682"/>
                    <a:pt x="17451" y="3686"/>
                    <a:pt x="17417" y="3686"/>
                  </a:cubicBezTo>
                  <a:cubicBezTo>
                    <a:pt x="17207" y="3686"/>
                    <a:pt x="17050" y="3554"/>
                    <a:pt x="17109" y="3346"/>
                  </a:cubicBezTo>
                  <a:cubicBezTo>
                    <a:pt x="17385" y="2431"/>
                    <a:pt x="16625" y="1791"/>
                    <a:pt x="16556" y="962"/>
                  </a:cubicBezTo>
                  <a:cubicBezTo>
                    <a:pt x="16526" y="461"/>
                    <a:pt x="16229" y="0"/>
                    <a:pt x="1566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52"/>
            <p:cNvSpPr/>
            <p:nvPr/>
          </p:nvSpPr>
          <p:spPr>
            <a:xfrm>
              <a:off x="6306100" y="2654825"/>
              <a:ext cx="232875" cy="385425"/>
            </a:xfrm>
            <a:custGeom>
              <a:rect b="b" l="l" r="r" t="t"/>
              <a:pathLst>
                <a:path extrusionOk="0" h="15417" w="9315">
                  <a:moveTo>
                    <a:pt x="6907" y="9941"/>
                  </a:moveTo>
                  <a:cubicBezTo>
                    <a:pt x="6738" y="10523"/>
                    <a:pt x="6645" y="11167"/>
                    <a:pt x="5910" y="11304"/>
                  </a:cubicBezTo>
                  <a:cubicBezTo>
                    <a:pt x="5905" y="11305"/>
                    <a:pt x="5899" y="11305"/>
                    <a:pt x="5892" y="11305"/>
                  </a:cubicBezTo>
                  <a:cubicBezTo>
                    <a:pt x="5767" y="11305"/>
                    <a:pt x="5547" y="11146"/>
                    <a:pt x="5547" y="11097"/>
                  </a:cubicBezTo>
                  <a:cubicBezTo>
                    <a:pt x="5616" y="10270"/>
                    <a:pt x="6304" y="10147"/>
                    <a:pt x="6907" y="9941"/>
                  </a:cubicBezTo>
                  <a:close/>
                  <a:moveTo>
                    <a:pt x="2345" y="1"/>
                  </a:moveTo>
                  <a:cubicBezTo>
                    <a:pt x="2049" y="1"/>
                    <a:pt x="1708" y="93"/>
                    <a:pt x="1419" y="93"/>
                  </a:cubicBezTo>
                  <a:cubicBezTo>
                    <a:pt x="1383" y="93"/>
                    <a:pt x="1348" y="92"/>
                    <a:pt x="1313" y="88"/>
                  </a:cubicBezTo>
                  <a:cubicBezTo>
                    <a:pt x="1306" y="88"/>
                    <a:pt x="1299" y="88"/>
                    <a:pt x="1292" y="88"/>
                  </a:cubicBezTo>
                  <a:cubicBezTo>
                    <a:pt x="885" y="88"/>
                    <a:pt x="504" y="561"/>
                    <a:pt x="639" y="883"/>
                  </a:cubicBezTo>
                  <a:cubicBezTo>
                    <a:pt x="1244" y="2283"/>
                    <a:pt x="0" y="3977"/>
                    <a:pt x="1348" y="5273"/>
                  </a:cubicBezTo>
                  <a:cubicBezTo>
                    <a:pt x="1538" y="5446"/>
                    <a:pt x="1383" y="5964"/>
                    <a:pt x="1538" y="6241"/>
                  </a:cubicBezTo>
                  <a:cubicBezTo>
                    <a:pt x="1851" y="6738"/>
                    <a:pt x="1941" y="7889"/>
                    <a:pt x="2501" y="7889"/>
                  </a:cubicBezTo>
                  <a:cubicBezTo>
                    <a:pt x="2623" y="7889"/>
                    <a:pt x="2766" y="7836"/>
                    <a:pt x="2938" y="7710"/>
                  </a:cubicBezTo>
                  <a:cubicBezTo>
                    <a:pt x="3345" y="7411"/>
                    <a:pt x="3664" y="7306"/>
                    <a:pt x="3951" y="7306"/>
                  </a:cubicBezTo>
                  <a:cubicBezTo>
                    <a:pt x="4345" y="7306"/>
                    <a:pt x="4678" y="7505"/>
                    <a:pt x="5098" y="7675"/>
                  </a:cubicBezTo>
                  <a:cubicBezTo>
                    <a:pt x="5375" y="7796"/>
                    <a:pt x="5651" y="7848"/>
                    <a:pt x="5668" y="8176"/>
                  </a:cubicBezTo>
                  <a:cubicBezTo>
                    <a:pt x="5668" y="8297"/>
                    <a:pt x="5547" y="8401"/>
                    <a:pt x="5478" y="8504"/>
                  </a:cubicBezTo>
                  <a:cubicBezTo>
                    <a:pt x="5288" y="8384"/>
                    <a:pt x="5098" y="8263"/>
                    <a:pt x="4908" y="8107"/>
                  </a:cubicBezTo>
                  <a:cubicBezTo>
                    <a:pt x="4670" y="7869"/>
                    <a:pt x="4349" y="7740"/>
                    <a:pt x="4020" y="7740"/>
                  </a:cubicBezTo>
                  <a:cubicBezTo>
                    <a:pt x="3895" y="7740"/>
                    <a:pt x="3770" y="7758"/>
                    <a:pt x="3646" y="7796"/>
                  </a:cubicBezTo>
                  <a:cubicBezTo>
                    <a:pt x="3059" y="7951"/>
                    <a:pt x="3284" y="8470"/>
                    <a:pt x="3249" y="8850"/>
                  </a:cubicBezTo>
                  <a:cubicBezTo>
                    <a:pt x="3180" y="10008"/>
                    <a:pt x="4701" y="11270"/>
                    <a:pt x="4580" y="11408"/>
                  </a:cubicBezTo>
                  <a:cubicBezTo>
                    <a:pt x="3042" y="13170"/>
                    <a:pt x="4251" y="13205"/>
                    <a:pt x="5599" y="13758"/>
                  </a:cubicBezTo>
                  <a:cubicBezTo>
                    <a:pt x="6014" y="13948"/>
                    <a:pt x="6429" y="15244"/>
                    <a:pt x="7379" y="15400"/>
                  </a:cubicBezTo>
                  <a:cubicBezTo>
                    <a:pt x="7454" y="15411"/>
                    <a:pt x="7523" y="15417"/>
                    <a:pt x="7586" y="15417"/>
                  </a:cubicBezTo>
                  <a:cubicBezTo>
                    <a:pt x="8462" y="15417"/>
                    <a:pt x="8316" y="14362"/>
                    <a:pt x="8606" y="13879"/>
                  </a:cubicBezTo>
                  <a:cubicBezTo>
                    <a:pt x="9315" y="12687"/>
                    <a:pt x="8554" y="11529"/>
                    <a:pt x="8105" y="10423"/>
                  </a:cubicBezTo>
                  <a:cubicBezTo>
                    <a:pt x="7967" y="10058"/>
                    <a:pt x="7709" y="9812"/>
                    <a:pt x="7353" y="9812"/>
                  </a:cubicBezTo>
                  <a:cubicBezTo>
                    <a:pt x="7222" y="9812"/>
                    <a:pt x="7078" y="9845"/>
                    <a:pt x="6922" y="9917"/>
                  </a:cubicBezTo>
                  <a:lnTo>
                    <a:pt x="6922" y="9917"/>
                  </a:lnTo>
                  <a:cubicBezTo>
                    <a:pt x="7290" y="9072"/>
                    <a:pt x="8114" y="7913"/>
                    <a:pt x="7103" y="7433"/>
                  </a:cubicBezTo>
                  <a:cubicBezTo>
                    <a:pt x="5789" y="6828"/>
                    <a:pt x="5530" y="5048"/>
                    <a:pt x="3854" y="4927"/>
                  </a:cubicBezTo>
                  <a:cubicBezTo>
                    <a:pt x="3335" y="4893"/>
                    <a:pt x="2886" y="4167"/>
                    <a:pt x="3318" y="3424"/>
                  </a:cubicBezTo>
                  <a:cubicBezTo>
                    <a:pt x="3975" y="2318"/>
                    <a:pt x="3353" y="1298"/>
                    <a:pt x="2955" y="348"/>
                  </a:cubicBezTo>
                  <a:cubicBezTo>
                    <a:pt x="2833" y="73"/>
                    <a:pt x="2607" y="1"/>
                    <a:pt x="234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52"/>
            <p:cNvSpPr/>
            <p:nvPr/>
          </p:nvSpPr>
          <p:spPr>
            <a:xfrm>
              <a:off x="6139750" y="3178550"/>
              <a:ext cx="185375" cy="227425"/>
            </a:xfrm>
            <a:custGeom>
              <a:rect b="b" l="l" r="r" t="t"/>
              <a:pathLst>
                <a:path extrusionOk="0" h="9097" w="7415">
                  <a:moveTo>
                    <a:pt x="6576" y="0"/>
                  </a:moveTo>
                  <a:cubicBezTo>
                    <a:pt x="6440" y="0"/>
                    <a:pt x="6314" y="46"/>
                    <a:pt x="6222" y="154"/>
                  </a:cubicBezTo>
                  <a:cubicBezTo>
                    <a:pt x="5928" y="483"/>
                    <a:pt x="5611" y="592"/>
                    <a:pt x="5290" y="592"/>
                  </a:cubicBezTo>
                  <a:cubicBezTo>
                    <a:pt x="4988" y="592"/>
                    <a:pt x="4683" y="496"/>
                    <a:pt x="4390" y="396"/>
                  </a:cubicBezTo>
                  <a:cubicBezTo>
                    <a:pt x="3964" y="242"/>
                    <a:pt x="3597" y="173"/>
                    <a:pt x="3279" y="173"/>
                  </a:cubicBezTo>
                  <a:cubicBezTo>
                    <a:pt x="1986" y="173"/>
                    <a:pt x="1492" y="1318"/>
                    <a:pt x="1020" y="2608"/>
                  </a:cubicBezTo>
                  <a:cubicBezTo>
                    <a:pt x="364" y="4353"/>
                    <a:pt x="1" y="6064"/>
                    <a:pt x="796" y="7360"/>
                  </a:cubicBezTo>
                  <a:cubicBezTo>
                    <a:pt x="847" y="8362"/>
                    <a:pt x="761" y="8984"/>
                    <a:pt x="1470" y="9088"/>
                  </a:cubicBezTo>
                  <a:cubicBezTo>
                    <a:pt x="1519" y="9094"/>
                    <a:pt x="1568" y="9097"/>
                    <a:pt x="1614" y="9097"/>
                  </a:cubicBezTo>
                  <a:cubicBezTo>
                    <a:pt x="2117" y="9097"/>
                    <a:pt x="2435" y="8762"/>
                    <a:pt x="2593" y="8224"/>
                  </a:cubicBezTo>
                  <a:cubicBezTo>
                    <a:pt x="2634" y="8075"/>
                    <a:pt x="2578" y="7743"/>
                    <a:pt x="2746" y="7743"/>
                  </a:cubicBezTo>
                  <a:cubicBezTo>
                    <a:pt x="2792" y="7743"/>
                    <a:pt x="2854" y="7768"/>
                    <a:pt x="2938" y="7827"/>
                  </a:cubicBezTo>
                  <a:cubicBezTo>
                    <a:pt x="3173" y="7995"/>
                    <a:pt x="3380" y="8062"/>
                    <a:pt x="3567" y="8062"/>
                  </a:cubicBezTo>
                  <a:cubicBezTo>
                    <a:pt x="4013" y="8062"/>
                    <a:pt x="4340" y="7677"/>
                    <a:pt x="4632" y="7360"/>
                  </a:cubicBezTo>
                  <a:cubicBezTo>
                    <a:pt x="5116" y="6842"/>
                    <a:pt x="4563" y="6358"/>
                    <a:pt x="4373" y="5839"/>
                  </a:cubicBezTo>
                  <a:cubicBezTo>
                    <a:pt x="4183" y="5321"/>
                    <a:pt x="3491" y="4750"/>
                    <a:pt x="4442" y="4249"/>
                  </a:cubicBezTo>
                  <a:cubicBezTo>
                    <a:pt x="4943" y="3990"/>
                    <a:pt x="5790" y="3852"/>
                    <a:pt x="5427" y="3057"/>
                  </a:cubicBezTo>
                  <a:cubicBezTo>
                    <a:pt x="5274" y="2713"/>
                    <a:pt x="5030" y="2616"/>
                    <a:pt x="4752" y="2616"/>
                  </a:cubicBezTo>
                  <a:cubicBezTo>
                    <a:pt x="4400" y="2616"/>
                    <a:pt x="3994" y="2771"/>
                    <a:pt x="3647" y="2780"/>
                  </a:cubicBezTo>
                  <a:cubicBezTo>
                    <a:pt x="3388" y="2815"/>
                    <a:pt x="3129" y="2850"/>
                    <a:pt x="2887" y="2919"/>
                  </a:cubicBezTo>
                  <a:cubicBezTo>
                    <a:pt x="2887" y="2746"/>
                    <a:pt x="2800" y="2487"/>
                    <a:pt x="2887" y="2435"/>
                  </a:cubicBezTo>
                  <a:cubicBezTo>
                    <a:pt x="3111" y="2262"/>
                    <a:pt x="3405" y="2037"/>
                    <a:pt x="3664" y="2037"/>
                  </a:cubicBezTo>
                  <a:cubicBezTo>
                    <a:pt x="4321" y="2055"/>
                    <a:pt x="4995" y="2262"/>
                    <a:pt x="5634" y="2262"/>
                  </a:cubicBezTo>
                  <a:cubicBezTo>
                    <a:pt x="6481" y="2262"/>
                    <a:pt x="6861" y="1553"/>
                    <a:pt x="7242" y="931"/>
                  </a:cubicBezTo>
                  <a:cubicBezTo>
                    <a:pt x="7414" y="689"/>
                    <a:pt x="7328" y="344"/>
                    <a:pt x="7086" y="188"/>
                  </a:cubicBezTo>
                  <a:cubicBezTo>
                    <a:pt x="6932" y="73"/>
                    <a:pt x="6746" y="0"/>
                    <a:pt x="657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52"/>
            <p:cNvSpPr/>
            <p:nvPr/>
          </p:nvSpPr>
          <p:spPr>
            <a:xfrm>
              <a:off x="4320000" y="1079225"/>
              <a:ext cx="260125" cy="163000"/>
            </a:xfrm>
            <a:custGeom>
              <a:rect b="b" l="l" r="r" t="t"/>
              <a:pathLst>
                <a:path extrusionOk="0" h="6520" w="10405">
                  <a:moveTo>
                    <a:pt x="8970" y="1"/>
                  </a:moveTo>
                  <a:cubicBezTo>
                    <a:pt x="6620" y="778"/>
                    <a:pt x="3786" y="294"/>
                    <a:pt x="1764" y="2576"/>
                  </a:cubicBezTo>
                  <a:cubicBezTo>
                    <a:pt x="502" y="3993"/>
                    <a:pt x="1" y="5410"/>
                    <a:pt x="1038" y="5876"/>
                  </a:cubicBezTo>
                  <a:cubicBezTo>
                    <a:pt x="2057" y="6274"/>
                    <a:pt x="3146" y="6499"/>
                    <a:pt x="4252" y="6516"/>
                  </a:cubicBezTo>
                  <a:cubicBezTo>
                    <a:pt x="4303" y="6518"/>
                    <a:pt x="4355" y="6520"/>
                    <a:pt x="4406" y="6520"/>
                  </a:cubicBezTo>
                  <a:cubicBezTo>
                    <a:pt x="4717" y="6520"/>
                    <a:pt x="5012" y="6455"/>
                    <a:pt x="5116" y="6084"/>
                  </a:cubicBezTo>
                  <a:cubicBezTo>
                    <a:pt x="5237" y="5652"/>
                    <a:pt x="4892" y="5479"/>
                    <a:pt x="4563" y="5323"/>
                  </a:cubicBezTo>
                  <a:cubicBezTo>
                    <a:pt x="3094" y="4598"/>
                    <a:pt x="3630" y="3924"/>
                    <a:pt x="4598" y="3198"/>
                  </a:cubicBezTo>
                  <a:cubicBezTo>
                    <a:pt x="5980" y="2144"/>
                    <a:pt x="7726" y="2126"/>
                    <a:pt x="9264" y="1487"/>
                  </a:cubicBezTo>
                  <a:cubicBezTo>
                    <a:pt x="9696" y="1331"/>
                    <a:pt x="10404" y="1556"/>
                    <a:pt x="10352" y="796"/>
                  </a:cubicBezTo>
                  <a:cubicBezTo>
                    <a:pt x="10301" y="35"/>
                    <a:pt x="9627" y="70"/>
                    <a:pt x="8970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52"/>
            <p:cNvSpPr/>
            <p:nvPr/>
          </p:nvSpPr>
          <p:spPr>
            <a:xfrm>
              <a:off x="3605850" y="1017225"/>
              <a:ext cx="246275" cy="88775"/>
            </a:xfrm>
            <a:custGeom>
              <a:rect b="b" l="l" r="r" t="t"/>
              <a:pathLst>
                <a:path extrusionOk="0" h="3551" w="9851">
                  <a:moveTo>
                    <a:pt x="3896" y="1"/>
                  </a:moveTo>
                  <a:cubicBezTo>
                    <a:pt x="2951" y="1"/>
                    <a:pt x="1998" y="113"/>
                    <a:pt x="1055" y="130"/>
                  </a:cubicBezTo>
                  <a:cubicBezTo>
                    <a:pt x="674" y="130"/>
                    <a:pt x="260" y="217"/>
                    <a:pt x="121" y="649"/>
                  </a:cubicBezTo>
                  <a:cubicBezTo>
                    <a:pt x="0" y="1046"/>
                    <a:pt x="173" y="1461"/>
                    <a:pt x="536" y="1651"/>
                  </a:cubicBezTo>
                  <a:cubicBezTo>
                    <a:pt x="1487" y="2256"/>
                    <a:pt x="2489" y="2792"/>
                    <a:pt x="3474" y="3345"/>
                  </a:cubicBezTo>
                  <a:cubicBezTo>
                    <a:pt x="3715" y="3472"/>
                    <a:pt x="3939" y="3551"/>
                    <a:pt x="4149" y="3551"/>
                  </a:cubicBezTo>
                  <a:cubicBezTo>
                    <a:pt x="4450" y="3551"/>
                    <a:pt x="4723" y="3389"/>
                    <a:pt x="4978" y="2982"/>
                  </a:cubicBezTo>
                  <a:cubicBezTo>
                    <a:pt x="5203" y="2650"/>
                    <a:pt x="5511" y="2104"/>
                    <a:pt x="5931" y="2104"/>
                  </a:cubicBezTo>
                  <a:cubicBezTo>
                    <a:pt x="6058" y="2104"/>
                    <a:pt x="6195" y="2153"/>
                    <a:pt x="6343" y="2273"/>
                  </a:cubicBezTo>
                  <a:cubicBezTo>
                    <a:pt x="6982" y="2809"/>
                    <a:pt x="7673" y="2826"/>
                    <a:pt x="8365" y="2895"/>
                  </a:cubicBezTo>
                  <a:cubicBezTo>
                    <a:pt x="8588" y="2920"/>
                    <a:pt x="8869" y="3004"/>
                    <a:pt x="9118" y="3004"/>
                  </a:cubicBezTo>
                  <a:cubicBezTo>
                    <a:pt x="9390" y="3004"/>
                    <a:pt x="9623" y="2904"/>
                    <a:pt x="9695" y="2515"/>
                  </a:cubicBezTo>
                  <a:cubicBezTo>
                    <a:pt x="9851" y="1789"/>
                    <a:pt x="9142" y="1668"/>
                    <a:pt x="8641" y="1478"/>
                  </a:cubicBezTo>
                  <a:lnTo>
                    <a:pt x="6585" y="493"/>
                  </a:lnTo>
                  <a:cubicBezTo>
                    <a:pt x="5704" y="104"/>
                    <a:pt x="4803" y="1"/>
                    <a:pt x="389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52"/>
            <p:cNvSpPr/>
            <p:nvPr/>
          </p:nvSpPr>
          <p:spPr>
            <a:xfrm>
              <a:off x="3161275" y="1612775"/>
              <a:ext cx="115825" cy="115825"/>
            </a:xfrm>
            <a:custGeom>
              <a:rect b="b" l="l" r="r" t="t"/>
              <a:pathLst>
                <a:path extrusionOk="0" h="4633" w="4633">
                  <a:moveTo>
                    <a:pt x="2966" y="1"/>
                  </a:moveTo>
                  <a:cubicBezTo>
                    <a:pt x="2951" y="1"/>
                    <a:pt x="2936" y="1"/>
                    <a:pt x="2921" y="1"/>
                  </a:cubicBezTo>
                  <a:cubicBezTo>
                    <a:pt x="1729" y="36"/>
                    <a:pt x="1" y="2421"/>
                    <a:pt x="139" y="3803"/>
                  </a:cubicBezTo>
                  <a:cubicBezTo>
                    <a:pt x="139" y="4252"/>
                    <a:pt x="502" y="4615"/>
                    <a:pt x="951" y="4633"/>
                  </a:cubicBezTo>
                  <a:cubicBezTo>
                    <a:pt x="2956" y="4581"/>
                    <a:pt x="4632" y="3026"/>
                    <a:pt x="4529" y="1297"/>
                  </a:cubicBezTo>
                  <a:cubicBezTo>
                    <a:pt x="4478" y="482"/>
                    <a:pt x="3809" y="1"/>
                    <a:pt x="296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52"/>
            <p:cNvSpPr/>
            <p:nvPr/>
          </p:nvSpPr>
          <p:spPr>
            <a:xfrm>
              <a:off x="6082850" y="3458350"/>
              <a:ext cx="215350" cy="82375"/>
            </a:xfrm>
            <a:custGeom>
              <a:rect b="b" l="l" r="r" t="t"/>
              <a:pathLst>
                <a:path extrusionOk="0" h="3295" w="8614">
                  <a:moveTo>
                    <a:pt x="8412" y="834"/>
                  </a:moveTo>
                  <a:lnTo>
                    <a:pt x="8412" y="834"/>
                  </a:lnTo>
                  <a:cubicBezTo>
                    <a:pt x="8408" y="835"/>
                    <a:pt x="8404" y="836"/>
                    <a:pt x="8401" y="837"/>
                  </a:cubicBezTo>
                  <a:lnTo>
                    <a:pt x="8401" y="837"/>
                  </a:lnTo>
                  <a:cubicBezTo>
                    <a:pt x="8399" y="842"/>
                    <a:pt x="8396" y="846"/>
                    <a:pt x="8394" y="851"/>
                  </a:cubicBezTo>
                  <a:lnTo>
                    <a:pt x="8412" y="834"/>
                  </a:lnTo>
                  <a:close/>
                  <a:moveTo>
                    <a:pt x="6441" y="1"/>
                  </a:moveTo>
                  <a:cubicBezTo>
                    <a:pt x="5426" y="1"/>
                    <a:pt x="4424" y="103"/>
                    <a:pt x="3504" y="557"/>
                  </a:cubicBezTo>
                  <a:cubicBezTo>
                    <a:pt x="3268" y="683"/>
                    <a:pt x="3156" y="756"/>
                    <a:pt x="3064" y="756"/>
                  </a:cubicBezTo>
                  <a:cubicBezTo>
                    <a:pt x="2968" y="756"/>
                    <a:pt x="2895" y="675"/>
                    <a:pt x="2726" y="488"/>
                  </a:cubicBezTo>
                  <a:cubicBezTo>
                    <a:pt x="2440" y="160"/>
                    <a:pt x="2158" y="41"/>
                    <a:pt x="1882" y="41"/>
                  </a:cubicBezTo>
                  <a:cubicBezTo>
                    <a:pt x="1373" y="41"/>
                    <a:pt x="881" y="443"/>
                    <a:pt x="410" y="678"/>
                  </a:cubicBezTo>
                  <a:cubicBezTo>
                    <a:pt x="0" y="866"/>
                    <a:pt x="164" y="1612"/>
                    <a:pt x="452" y="1612"/>
                  </a:cubicBezTo>
                  <a:cubicBezTo>
                    <a:pt x="455" y="1612"/>
                    <a:pt x="459" y="1612"/>
                    <a:pt x="462" y="1612"/>
                  </a:cubicBezTo>
                  <a:cubicBezTo>
                    <a:pt x="518" y="1607"/>
                    <a:pt x="572" y="1605"/>
                    <a:pt x="625" y="1605"/>
                  </a:cubicBezTo>
                  <a:cubicBezTo>
                    <a:pt x="1895" y="1605"/>
                    <a:pt x="2508" y="2753"/>
                    <a:pt x="3504" y="3184"/>
                  </a:cubicBezTo>
                  <a:cubicBezTo>
                    <a:pt x="3665" y="3259"/>
                    <a:pt x="3818" y="3295"/>
                    <a:pt x="3955" y="3295"/>
                  </a:cubicBezTo>
                  <a:cubicBezTo>
                    <a:pt x="4389" y="3295"/>
                    <a:pt x="4667" y="2934"/>
                    <a:pt x="4575" y="2303"/>
                  </a:cubicBezTo>
                  <a:cubicBezTo>
                    <a:pt x="4523" y="1905"/>
                    <a:pt x="4541" y="1784"/>
                    <a:pt x="4973" y="1698"/>
                  </a:cubicBezTo>
                  <a:cubicBezTo>
                    <a:pt x="6127" y="1457"/>
                    <a:pt x="7264" y="1130"/>
                    <a:pt x="8401" y="837"/>
                  </a:cubicBezTo>
                  <a:lnTo>
                    <a:pt x="8401" y="837"/>
                  </a:lnTo>
                  <a:cubicBezTo>
                    <a:pt x="8535" y="525"/>
                    <a:pt x="8613" y="56"/>
                    <a:pt x="8256" y="56"/>
                  </a:cubicBezTo>
                  <a:cubicBezTo>
                    <a:pt x="7656" y="37"/>
                    <a:pt x="7046" y="1"/>
                    <a:pt x="6441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52"/>
            <p:cNvSpPr/>
            <p:nvPr/>
          </p:nvSpPr>
          <p:spPr>
            <a:xfrm>
              <a:off x="5726825" y="1103850"/>
              <a:ext cx="262175" cy="54825"/>
            </a:xfrm>
            <a:custGeom>
              <a:rect b="b" l="l" r="r" t="t"/>
              <a:pathLst>
                <a:path extrusionOk="0" h="2193" w="10487">
                  <a:moveTo>
                    <a:pt x="2675" y="1"/>
                  </a:moveTo>
                  <a:cubicBezTo>
                    <a:pt x="2260" y="122"/>
                    <a:pt x="1984" y="208"/>
                    <a:pt x="1707" y="260"/>
                  </a:cubicBezTo>
                  <a:cubicBezTo>
                    <a:pt x="1625" y="276"/>
                    <a:pt x="1533" y="281"/>
                    <a:pt x="1436" y="281"/>
                  </a:cubicBezTo>
                  <a:cubicBezTo>
                    <a:pt x="1238" y="281"/>
                    <a:pt x="1018" y="259"/>
                    <a:pt x="814" y="259"/>
                  </a:cubicBezTo>
                  <a:cubicBezTo>
                    <a:pt x="370" y="259"/>
                    <a:pt x="1" y="367"/>
                    <a:pt x="83" y="1055"/>
                  </a:cubicBezTo>
                  <a:cubicBezTo>
                    <a:pt x="160" y="1671"/>
                    <a:pt x="629" y="1783"/>
                    <a:pt x="1147" y="1783"/>
                  </a:cubicBezTo>
                  <a:cubicBezTo>
                    <a:pt x="1443" y="1783"/>
                    <a:pt x="1754" y="1746"/>
                    <a:pt x="2018" y="1746"/>
                  </a:cubicBezTo>
                  <a:cubicBezTo>
                    <a:pt x="3176" y="1729"/>
                    <a:pt x="4334" y="1625"/>
                    <a:pt x="5488" y="1625"/>
                  </a:cubicBezTo>
                  <a:cubicBezTo>
                    <a:pt x="6641" y="1625"/>
                    <a:pt x="7790" y="1729"/>
                    <a:pt x="8931" y="2126"/>
                  </a:cubicBezTo>
                  <a:cubicBezTo>
                    <a:pt x="9064" y="2171"/>
                    <a:pt x="9201" y="2192"/>
                    <a:pt x="9336" y="2192"/>
                  </a:cubicBezTo>
                  <a:cubicBezTo>
                    <a:pt x="9780" y="2192"/>
                    <a:pt x="10194" y="1955"/>
                    <a:pt x="10314" y="1504"/>
                  </a:cubicBezTo>
                  <a:cubicBezTo>
                    <a:pt x="10486" y="813"/>
                    <a:pt x="9761" y="744"/>
                    <a:pt x="9294" y="606"/>
                  </a:cubicBezTo>
                  <a:cubicBezTo>
                    <a:pt x="8746" y="426"/>
                    <a:pt x="8189" y="370"/>
                    <a:pt x="7630" y="370"/>
                  </a:cubicBezTo>
                  <a:cubicBezTo>
                    <a:pt x="6715" y="370"/>
                    <a:pt x="5795" y="519"/>
                    <a:pt x="4900" y="519"/>
                  </a:cubicBezTo>
                  <a:cubicBezTo>
                    <a:pt x="4133" y="519"/>
                    <a:pt x="3384" y="409"/>
                    <a:pt x="267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52"/>
            <p:cNvSpPr/>
            <p:nvPr/>
          </p:nvSpPr>
          <p:spPr>
            <a:xfrm>
              <a:off x="6497925" y="4391525"/>
              <a:ext cx="125725" cy="97375"/>
            </a:xfrm>
            <a:custGeom>
              <a:rect b="b" l="l" r="r" t="t"/>
              <a:pathLst>
                <a:path extrusionOk="0" h="3895" w="5029">
                  <a:moveTo>
                    <a:pt x="4062" y="0"/>
                  </a:moveTo>
                  <a:cubicBezTo>
                    <a:pt x="3557" y="0"/>
                    <a:pt x="2937" y="491"/>
                    <a:pt x="2445" y="491"/>
                  </a:cubicBezTo>
                  <a:cubicBezTo>
                    <a:pt x="2234" y="491"/>
                    <a:pt x="2046" y="401"/>
                    <a:pt x="1901" y="144"/>
                  </a:cubicBezTo>
                  <a:cubicBezTo>
                    <a:pt x="0" y="403"/>
                    <a:pt x="570" y="1975"/>
                    <a:pt x="225" y="2960"/>
                  </a:cubicBezTo>
                  <a:cubicBezTo>
                    <a:pt x="38" y="3485"/>
                    <a:pt x="566" y="3894"/>
                    <a:pt x="1172" y="3894"/>
                  </a:cubicBezTo>
                  <a:cubicBezTo>
                    <a:pt x="1185" y="3894"/>
                    <a:pt x="1197" y="3894"/>
                    <a:pt x="1210" y="3894"/>
                  </a:cubicBezTo>
                  <a:cubicBezTo>
                    <a:pt x="2298" y="3876"/>
                    <a:pt x="5029" y="1630"/>
                    <a:pt x="4804" y="783"/>
                  </a:cubicBezTo>
                  <a:cubicBezTo>
                    <a:pt x="4638" y="185"/>
                    <a:pt x="4372" y="0"/>
                    <a:pt x="406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52"/>
            <p:cNvSpPr/>
            <p:nvPr/>
          </p:nvSpPr>
          <p:spPr>
            <a:xfrm>
              <a:off x="5334875" y="2906300"/>
              <a:ext cx="82100" cy="128050"/>
            </a:xfrm>
            <a:custGeom>
              <a:rect b="b" l="l" r="r" t="t"/>
              <a:pathLst>
                <a:path extrusionOk="0" h="5122" w="3284">
                  <a:moveTo>
                    <a:pt x="519" y="1"/>
                  </a:moveTo>
                  <a:lnTo>
                    <a:pt x="380" y="139"/>
                  </a:lnTo>
                  <a:cubicBezTo>
                    <a:pt x="104" y="1452"/>
                    <a:pt x="0" y="2766"/>
                    <a:pt x="380" y="4062"/>
                  </a:cubicBezTo>
                  <a:cubicBezTo>
                    <a:pt x="534" y="4660"/>
                    <a:pt x="796" y="5122"/>
                    <a:pt x="1420" y="5122"/>
                  </a:cubicBezTo>
                  <a:cubicBezTo>
                    <a:pt x="1500" y="5122"/>
                    <a:pt x="1585" y="5114"/>
                    <a:pt x="1676" y="5099"/>
                  </a:cubicBezTo>
                  <a:cubicBezTo>
                    <a:pt x="2471" y="4978"/>
                    <a:pt x="3284" y="4408"/>
                    <a:pt x="3111" y="3734"/>
                  </a:cubicBezTo>
                  <a:cubicBezTo>
                    <a:pt x="2748" y="2213"/>
                    <a:pt x="2108" y="744"/>
                    <a:pt x="519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52"/>
            <p:cNvSpPr/>
            <p:nvPr/>
          </p:nvSpPr>
          <p:spPr>
            <a:xfrm>
              <a:off x="4869125" y="997550"/>
              <a:ext cx="160750" cy="66150"/>
            </a:xfrm>
            <a:custGeom>
              <a:rect b="b" l="l" r="r" t="t"/>
              <a:pathLst>
                <a:path extrusionOk="0" h="2646" w="6430">
                  <a:moveTo>
                    <a:pt x="1040" y="1"/>
                  </a:moveTo>
                  <a:cubicBezTo>
                    <a:pt x="589" y="1"/>
                    <a:pt x="239" y="358"/>
                    <a:pt x="104" y="814"/>
                  </a:cubicBezTo>
                  <a:cubicBezTo>
                    <a:pt x="1" y="1108"/>
                    <a:pt x="191" y="1419"/>
                    <a:pt x="502" y="1470"/>
                  </a:cubicBezTo>
                  <a:cubicBezTo>
                    <a:pt x="1971" y="1885"/>
                    <a:pt x="3440" y="2283"/>
                    <a:pt x="4736" y="2646"/>
                  </a:cubicBezTo>
                  <a:cubicBezTo>
                    <a:pt x="5427" y="2611"/>
                    <a:pt x="5928" y="2611"/>
                    <a:pt x="6239" y="2127"/>
                  </a:cubicBezTo>
                  <a:cubicBezTo>
                    <a:pt x="6429" y="1851"/>
                    <a:pt x="6308" y="1470"/>
                    <a:pt x="6066" y="1419"/>
                  </a:cubicBezTo>
                  <a:cubicBezTo>
                    <a:pt x="4373" y="1021"/>
                    <a:pt x="2852" y="36"/>
                    <a:pt x="1072" y="2"/>
                  </a:cubicBezTo>
                  <a:cubicBezTo>
                    <a:pt x="1061" y="1"/>
                    <a:pt x="1051" y="1"/>
                    <a:pt x="1040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52"/>
            <p:cNvSpPr/>
            <p:nvPr/>
          </p:nvSpPr>
          <p:spPr>
            <a:xfrm>
              <a:off x="3763550" y="998475"/>
              <a:ext cx="117975" cy="55725"/>
            </a:xfrm>
            <a:custGeom>
              <a:rect b="b" l="l" r="r" t="t"/>
              <a:pathLst>
                <a:path extrusionOk="0" h="2229" w="4719">
                  <a:moveTo>
                    <a:pt x="747" y="0"/>
                  </a:moveTo>
                  <a:cubicBezTo>
                    <a:pt x="407" y="0"/>
                    <a:pt x="65" y="161"/>
                    <a:pt x="18" y="690"/>
                  </a:cubicBezTo>
                  <a:cubicBezTo>
                    <a:pt x="0" y="863"/>
                    <a:pt x="190" y="1053"/>
                    <a:pt x="277" y="1243"/>
                  </a:cubicBezTo>
                  <a:lnTo>
                    <a:pt x="2333" y="2228"/>
                  </a:lnTo>
                  <a:cubicBezTo>
                    <a:pt x="2437" y="2220"/>
                    <a:pt x="2541" y="2220"/>
                    <a:pt x="2644" y="2220"/>
                  </a:cubicBezTo>
                  <a:cubicBezTo>
                    <a:pt x="2748" y="2220"/>
                    <a:pt x="2852" y="2220"/>
                    <a:pt x="2955" y="2211"/>
                  </a:cubicBezTo>
                  <a:cubicBezTo>
                    <a:pt x="3647" y="2142"/>
                    <a:pt x="4718" y="2090"/>
                    <a:pt x="4511" y="1261"/>
                  </a:cubicBezTo>
                  <a:cubicBezTo>
                    <a:pt x="4255" y="308"/>
                    <a:pt x="3582" y="187"/>
                    <a:pt x="2842" y="187"/>
                  </a:cubicBezTo>
                  <a:cubicBezTo>
                    <a:pt x="2589" y="187"/>
                    <a:pt x="2328" y="201"/>
                    <a:pt x="2074" y="201"/>
                  </a:cubicBezTo>
                  <a:cubicBezTo>
                    <a:pt x="1762" y="201"/>
                    <a:pt x="1460" y="180"/>
                    <a:pt x="1193" y="85"/>
                  </a:cubicBezTo>
                  <a:cubicBezTo>
                    <a:pt x="1066" y="36"/>
                    <a:pt x="907" y="0"/>
                    <a:pt x="747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52"/>
            <p:cNvSpPr/>
            <p:nvPr/>
          </p:nvSpPr>
          <p:spPr>
            <a:xfrm>
              <a:off x="6244750" y="3463175"/>
              <a:ext cx="127900" cy="76650"/>
            </a:xfrm>
            <a:custGeom>
              <a:rect b="b" l="l" r="r" t="t"/>
              <a:pathLst>
                <a:path extrusionOk="0" h="3066" w="5116">
                  <a:moveTo>
                    <a:pt x="4184" y="1"/>
                  </a:moveTo>
                  <a:cubicBezTo>
                    <a:pt x="4093" y="1"/>
                    <a:pt x="4000" y="13"/>
                    <a:pt x="3906" y="36"/>
                  </a:cubicBezTo>
                  <a:cubicBezTo>
                    <a:pt x="3232" y="209"/>
                    <a:pt x="2575" y="416"/>
                    <a:pt x="1918" y="641"/>
                  </a:cubicBezTo>
                  <a:lnTo>
                    <a:pt x="1936" y="641"/>
                  </a:lnTo>
                  <a:cubicBezTo>
                    <a:pt x="1659" y="848"/>
                    <a:pt x="1383" y="1038"/>
                    <a:pt x="1089" y="1194"/>
                  </a:cubicBezTo>
                  <a:cubicBezTo>
                    <a:pt x="432" y="1505"/>
                    <a:pt x="0" y="2093"/>
                    <a:pt x="311" y="2680"/>
                  </a:cubicBezTo>
                  <a:cubicBezTo>
                    <a:pt x="460" y="2964"/>
                    <a:pt x="650" y="3065"/>
                    <a:pt x="856" y="3065"/>
                  </a:cubicBezTo>
                  <a:cubicBezTo>
                    <a:pt x="1178" y="3065"/>
                    <a:pt x="1537" y="2818"/>
                    <a:pt x="1832" y="2628"/>
                  </a:cubicBezTo>
                  <a:cubicBezTo>
                    <a:pt x="2558" y="2093"/>
                    <a:pt x="3370" y="1695"/>
                    <a:pt x="4234" y="1436"/>
                  </a:cubicBezTo>
                  <a:cubicBezTo>
                    <a:pt x="4631" y="1332"/>
                    <a:pt x="5115" y="1108"/>
                    <a:pt x="4994" y="606"/>
                  </a:cubicBezTo>
                  <a:cubicBezTo>
                    <a:pt x="4883" y="203"/>
                    <a:pt x="4559" y="1"/>
                    <a:pt x="4184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52"/>
            <p:cNvSpPr/>
            <p:nvPr/>
          </p:nvSpPr>
          <p:spPr>
            <a:xfrm>
              <a:off x="6286725" y="2464325"/>
              <a:ext cx="67775" cy="93850"/>
            </a:xfrm>
            <a:custGeom>
              <a:rect b="b" l="l" r="r" t="t"/>
              <a:pathLst>
                <a:path extrusionOk="0" h="3754" w="2711">
                  <a:moveTo>
                    <a:pt x="1532" y="0"/>
                  </a:moveTo>
                  <a:cubicBezTo>
                    <a:pt x="1516" y="0"/>
                    <a:pt x="1500" y="0"/>
                    <a:pt x="1484" y="1"/>
                  </a:cubicBezTo>
                  <a:cubicBezTo>
                    <a:pt x="187" y="53"/>
                    <a:pt x="239" y="1332"/>
                    <a:pt x="101" y="2265"/>
                  </a:cubicBezTo>
                  <a:cubicBezTo>
                    <a:pt x="1" y="3066"/>
                    <a:pt x="465" y="3754"/>
                    <a:pt x="1243" y="3754"/>
                  </a:cubicBezTo>
                  <a:cubicBezTo>
                    <a:pt x="1271" y="3754"/>
                    <a:pt x="1299" y="3753"/>
                    <a:pt x="1328" y="3751"/>
                  </a:cubicBezTo>
                  <a:cubicBezTo>
                    <a:pt x="2711" y="3682"/>
                    <a:pt x="1967" y="2403"/>
                    <a:pt x="2313" y="1815"/>
                  </a:cubicBezTo>
                  <a:cubicBezTo>
                    <a:pt x="2228" y="1050"/>
                    <a:pt x="2528" y="0"/>
                    <a:pt x="153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52"/>
            <p:cNvSpPr/>
            <p:nvPr/>
          </p:nvSpPr>
          <p:spPr>
            <a:xfrm>
              <a:off x="6279300" y="2861375"/>
              <a:ext cx="75625" cy="97275"/>
            </a:xfrm>
            <a:custGeom>
              <a:rect b="b" l="l" r="r" t="t"/>
              <a:pathLst>
                <a:path extrusionOk="0" h="3891" w="3025">
                  <a:moveTo>
                    <a:pt x="2403" y="1"/>
                  </a:moveTo>
                  <a:cubicBezTo>
                    <a:pt x="2178" y="1"/>
                    <a:pt x="1971" y="104"/>
                    <a:pt x="1850" y="277"/>
                  </a:cubicBezTo>
                  <a:cubicBezTo>
                    <a:pt x="1504" y="1193"/>
                    <a:pt x="882" y="1884"/>
                    <a:pt x="277" y="2610"/>
                  </a:cubicBezTo>
                  <a:cubicBezTo>
                    <a:pt x="35" y="2869"/>
                    <a:pt x="1" y="3284"/>
                    <a:pt x="208" y="3578"/>
                  </a:cubicBezTo>
                  <a:cubicBezTo>
                    <a:pt x="326" y="3766"/>
                    <a:pt x="507" y="3890"/>
                    <a:pt x="682" y="3890"/>
                  </a:cubicBezTo>
                  <a:cubicBezTo>
                    <a:pt x="764" y="3890"/>
                    <a:pt x="845" y="3863"/>
                    <a:pt x="916" y="3802"/>
                  </a:cubicBezTo>
                  <a:cubicBezTo>
                    <a:pt x="1815" y="3128"/>
                    <a:pt x="2731" y="2420"/>
                    <a:pt x="3025" y="1452"/>
                  </a:cubicBezTo>
                  <a:cubicBezTo>
                    <a:pt x="2973" y="744"/>
                    <a:pt x="2921" y="225"/>
                    <a:pt x="240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52"/>
            <p:cNvSpPr/>
            <p:nvPr/>
          </p:nvSpPr>
          <p:spPr>
            <a:xfrm>
              <a:off x="4145025" y="994975"/>
              <a:ext cx="111500" cy="47325"/>
            </a:xfrm>
            <a:custGeom>
              <a:rect b="b" l="l" r="r" t="t"/>
              <a:pathLst>
                <a:path extrusionOk="0" h="1893" w="4460">
                  <a:moveTo>
                    <a:pt x="1539" y="105"/>
                  </a:moveTo>
                  <a:cubicBezTo>
                    <a:pt x="969" y="243"/>
                    <a:pt x="139" y="1"/>
                    <a:pt x="70" y="744"/>
                  </a:cubicBezTo>
                  <a:cubicBezTo>
                    <a:pt x="1" y="1418"/>
                    <a:pt x="813" y="1418"/>
                    <a:pt x="1332" y="1556"/>
                  </a:cubicBezTo>
                  <a:cubicBezTo>
                    <a:pt x="1764" y="1677"/>
                    <a:pt x="2213" y="1764"/>
                    <a:pt x="2645" y="1815"/>
                  </a:cubicBezTo>
                  <a:cubicBezTo>
                    <a:pt x="2898" y="1847"/>
                    <a:pt x="3179" y="1893"/>
                    <a:pt x="3440" y="1893"/>
                  </a:cubicBezTo>
                  <a:cubicBezTo>
                    <a:pt x="3890" y="1893"/>
                    <a:pt x="4279" y="1756"/>
                    <a:pt x="4356" y="1176"/>
                  </a:cubicBezTo>
                  <a:cubicBezTo>
                    <a:pt x="4459" y="346"/>
                    <a:pt x="3561" y="416"/>
                    <a:pt x="2956" y="329"/>
                  </a:cubicBezTo>
                  <a:lnTo>
                    <a:pt x="1539" y="105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52"/>
            <p:cNvSpPr/>
            <p:nvPr/>
          </p:nvSpPr>
          <p:spPr>
            <a:xfrm>
              <a:off x="7213625" y="3803350"/>
              <a:ext cx="74075" cy="80050"/>
            </a:xfrm>
            <a:custGeom>
              <a:rect b="b" l="l" r="r" t="t"/>
              <a:pathLst>
                <a:path extrusionOk="0" h="3202" w="2963">
                  <a:moveTo>
                    <a:pt x="573" y="1"/>
                  </a:moveTo>
                  <a:cubicBezTo>
                    <a:pt x="233" y="1"/>
                    <a:pt x="0" y="333"/>
                    <a:pt x="59" y="704"/>
                  </a:cubicBezTo>
                  <a:cubicBezTo>
                    <a:pt x="284" y="1965"/>
                    <a:pt x="1096" y="2777"/>
                    <a:pt x="2289" y="3175"/>
                  </a:cubicBezTo>
                  <a:cubicBezTo>
                    <a:pt x="2343" y="3193"/>
                    <a:pt x="2395" y="3202"/>
                    <a:pt x="2445" y="3202"/>
                  </a:cubicBezTo>
                  <a:cubicBezTo>
                    <a:pt x="2729" y="3202"/>
                    <a:pt x="2933" y="2914"/>
                    <a:pt x="2963" y="2414"/>
                  </a:cubicBezTo>
                  <a:cubicBezTo>
                    <a:pt x="2341" y="1619"/>
                    <a:pt x="1960" y="427"/>
                    <a:pt x="751" y="30"/>
                  </a:cubicBezTo>
                  <a:cubicBezTo>
                    <a:pt x="689" y="10"/>
                    <a:pt x="630" y="1"/>
                    <a:pt x="57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52"/>
            <p:cNvSpPr/>
            <p:nvPr/>
          </p:nvSpPr>
          <p:spPr>
            <a:xfrm>
              <a:off x="6542025" y="3118350"/>
              <a:ext cx="66075" cy="79800"/>
            </a:xfrm>
            <a:custGeom>
              <a:rect b="b" l="l" r="r" t="t"/>
              <a:pathLst>
                <a:path extrusionOk="0" h="3192" w="2643">
                  <a:moveTo>
                    <a:pt x="1295" y="1"/>
                  </a:moveTo>
                  <a:cubicBezTo>
                    <a:pt x="1273" y="1"/>
                    <a:pt x="1250" y="2"/>
                    <a:pt x="1226" y="4"/>
                  </a:cubicBezTo>
                  <a:cubicBezTo>
                    <a:pt x="275" y="108"/>
                    <a:pt x="51" y="954"/>
                    <a:pt x="33" y="1732"/>
                  </a:cubicBezTo>
                  <a:cubicBezTo>
                    <a:pt x="1" y="2354"/>
                    <a:pt x="200" y="3192"/>
                    <a:pt x="910" y="3192"/>
                  </a:cubicBezTo>
                  <a:cubicBezTo>
                    <a:pt x="950" y="3192"/>
                    <a:pt x="992" y="3189"/>
                    <a:pt x="1036" y="3184"/>
                  </a:cubicBezTo>
                  <a:cubicBezTo>
                    <a:pt x="2643" y="2959"/>
                    <a:pt x="1640" y="1767"/>
                    <a:pt x="1640" y="1110"/>
                  </a:cubicBezTo>
                  <a:cubicBezTo>
                    <a:pt x="1740" y="547"/>
                    <a:pt x="1792" y="1"/>
                    <a:pt x="129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4278100" y="987200"/>
              <a:ext cx="87225" cy="50150"/>
            </a:xfrm>
            <a:custGeom>
              <a:rect b="b" l="l" r="r" t="t"/>
              <a:pathLst>
                <a:path extrusionOk="0" h="2006" w="3489">
                  <a:moveTo>
                    <a:pt x="2519" y="46"/>
                  </a:moveTo>
                  <a:cubicBezTo>
                    <a:pt x="2407" y="46"/>
                    <a:pt x="2296" y="60"/>
                    <a:pt x="2195" y="87"/>
                  </a:cubicBezTo>
                  <a:cubicBezTo>
                    <a:pt x="1435" y="312"/>
                    <a:pt x="191" y="1"/>
                    <a:pt x="87" y="1107"/>
                  </a:cubicBezTo>
                  <a:cubicBezTo>
                    <a:pt x="1" y="1798"/>
                    <a:pt x="986" y="1746"/>
                    <a:pt x="1642" y="1781"/>
                  </a:cubicBezTo>
                  <a:cubicBezTo>
                    <a:pt x="2299" y="1556"/>
                    <a:pt x="3422" y="2005"/>
                    <a:pt x="3474" y="813"/>
                  </a:cubicBezTo>
                  <a:cubicBezTo>
                    <a:pt x="3488" y="284"/>
                    <a:pt x="2986" y="46"/>
                    <a:pt x="2519" y="46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52"/>
            <p:cNvSpPr/>
            <p:nvPr/>
          </p:nvSpPr>
          <p:spPr>
            <a:xfrm>
              <a:off x="6595650" y="1204100"/>
              <a:ext cx="81075" cy="41800"/>
            </a:xfrm>
            <a:custGeom>
              <a:rect b="b" l="l" r="r" t="t"/>
              <a:pathLst>
                <a:path extrusionOk="0" h="1672" w="3243">
                  <a:moveTo>
                    <a:pt x="1466" y="121"/>
                  </a:moveTo>
                  <a:cubicBezTo>
                    <a:pt x="1366" y="163"/>
                    <a:pt x="1241" y="173"/>
                    <a:pt x="1106" y="173"/>
                  </a:cubicBezTo>
                  <a:cubicBezTo>
                    <a:pt x="987" y="173"/>
                    <a:pt x="861" y="165"/>
                    <a:pt x="738" y="165"/>
                  </a:cubicBezTo>
                  <a:cubicBezTo>
                    <a:pt x="371" y="165"/>
                    <a:pt x="34" y="234"/>
                    <a:pt x="14" y="778"/>
                  </a:cubicBezTo>
                  <a:cubicBezTo>
                    <a:pt x="0" y="1593"/>
                    <a:pt x="628" y="1660"/>
                    <a:pt x="1232" y="1660"/>
                  </a:cubicBezTo>
                  <a:cubicBezTo>
                    <a:pt x="1352" y="1660"/>
                    <a:pt x="1472" y="1658"/>
                    <a:pt x="1585" y="1658"/>
                  </a:cubicBezTo>
                  <a:cubicBezTo>
                    <a:pt x="1627" y="1658"/>
                    <a:pt x="1668" y="1658"/>
                    <a:pt x="1708" y="1659"/>
                  </a:cubicBezTo>
                  <a:cubicBezTo>
                    <a:pt x="1826" y="1666"/>
                    <a:pt x="1954" y="1672"/>
                    <a:pt x="2085" y="1672"/>
                  </a:cubicBezTo>
                  <a:cubicBezTo>
                    <a:pt x="2644" y="1672"/>
                    <a:pt x="3242" y="1563"/>
                    <a:pt x="3228" y="933"/>
                  </a:cubicBezTo>
                  <a:cubicBezTo>
                    <a:pt x="3194" y="0"/>
                    <a:pt x="2209" y="207"/>
                    <a:pt x="1466" y="12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52"/>
            <p:cNvSpPr/>
            <p:nvPr/>
          </p:nvSpPr>
          <p:spPr>
            <a:xfrm>
              <a:off x="5040350" y="1034625"/>
              <a:ext cx="81550" cy="46975"/>
            </a:xfrm>
            <a:custGeom>
              <a:rect b="b" l="l" r="r" t="t"/>
              <a:pathLst>
                <a:path extrusionOk="0" h="1879" w="3262">
                  <a:moveTo>
                    <a:pt x="1625" y="1"/>
                  </a:moveTo>
                  <a:cubicBezTo>
                    <a:pt x="803" y="1"/>
                    <a:pt x="279" y="461"/>
                    <a:pt x="99" y="1249"/>
                  </a:cubicBezTo>
                  <a:cubicBezTo>
                    <a:pt x="0" y="1616"/>
                    <a:pt x="339" y="1879"/>
                    <a:pt x="645" y="1879"/>
                  </a:cubicBezTo>
                  <a:cubicBezTo>
                    <a:pt x="714" y="1879"/>
                    <a:pt x="781" y="1865"/>
                    <a:pt x="842" y="1837"/>
                  </a:cubicBezTo>
                  <a:cubicBezTo>
                    <a:pt x="1620" y="1474"/>
                    <a:pt x="2829" y="1750"/>
                    <a:pt x="3106" y="800"/>
                  </a:cubicBezTo>
                  <a:cubicBezTo>
                    <a:pt x="3261" y="229"/>
                    <a:pt x="2363" y="22"/>
                    <a:pt x="1758" y="5"/>
                  </a:cubicBezTo>
                  <a:cubicBezTo>
                    <a:pt x="1713" y="2"/>
                    <a:pt x="1668" y="1"/>
                    <a:pt x="162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52"/>
            <p:cNvSpPr/>
            <p:nvPr/>
          </p:nvSpPr>
          <p:spPr>
            <a:xfrm>
              <a:off x="6380950" y="3302475"/>
              <a:ext cx="77800" cy="40225"/>
            </a:xfrm>
            <a:custGeom>
              <a:rect b="b" l="l" r="r" t="t"/>
              <a:pathLst>
                <a:path extrusionOk="0" h="1609" w="3112">
                  <a:moveTo>
                    <a:pt x="843" y="80"/>
                  </a:moveTo>
                  <a:cubicBezTo>
                    <a:pt x="352" y="80"/>
                    <a:pt x="1" y="466"/>
                    <a:pt x="65" y="882"/>
                  </a:cubicBezTo>
                  <a:cubicBezTo>
                    <a:pt x="161" y="1545"/>
                    <a:pt x="602" y="1578"/>
                    <a:pt x="1054" y="1578"/>
                  </a:cubicBezTo>
                  <a:cubicBezTo>
                    <a:pt x="1103" y="1578"/>
                    <a:pt x="1152" y="1577"/>
                    <a:pt x="1201" y="1577"/>
                  </a:cubicBezTo>
                  <a:cubicBezTo>
                    <a:pt x="1347" y="1577"/>
                    <a:pt x="1491" y="1581"/>
                    <a:pt x="1620" y="1608"/>
                  </a:cubicBezTo>
                  <a:cubicBezTo>
                    <a:pt x="1746" y="1549"/>
                    <a:pt x="1903" y="1535"/>
                    <a:pt x="2065" y="1535"/>
                  </a:cubicBezTo>
                  <a:cubicBezTo>
                    <a:pt x="2212" y="1535"/>
                    <a:pt x="2363" y="1547"/>
                    <a:pt x="2502" y="1547"/>
                  </a:cubicBezTo>
                  <a:cubicBezTo>
                    <a:pt x="2845" y="1547"/>
                    <a:pt x="3112" y="1478"/>
                    <a:pt x="3037" y="1003"/>
                  </a:cubicBezTo>
                  <a:cubicBezTo>
                    <a:pt x="2882" y="1"/>
                    <a:pt x="1741" y="191"/>
                    <a:pt x="963" y="87"/>
                  </a:cubicBezTo>
                  <a:cubicBezTo>
                    <a:pt x="923" y="82"/>
                    <a:pt x="882" y="80"/>
                    <a:pt x="843" y="8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52"/>
            <p:cNvSpPr/>
            <p:nvPr/>
          </p:nvSpPr>
          <p:spPr>
            <a:xfrm>
              <a:off x="4384825" y="996700"/>
              <a:ext cx="62025" cy="39775"/>
            </a:xfrm>
            <a:custGeom>
              <a:rect b="b" l="l" r="r" t="t"/>
              <a:pathLst>
                <a:path extrusionOk="0" h="1591" w="2481">
                  <a:moveTo>
                    <a:pt x="1811" y="155"/>
                  </a:moveTo>
                  <a:cubicBezTo>
                    <a:pt x="1713" y="155"/>
                    <a:pt x="1613" y="168"/>
                    <a:pt x="1521" y="191"/>
                  </a:cubicBezTo>
                  <a:cubicBezTo>
                    <a:pt x="985" y="312"/>
                    <a:pt x="121" y="1"/>
                    <a:pt x="52" y="917"/>
                  </a:cubicBezTo>
                  <a:cubicBezTo>
                    <a:pt x="0" y="1487"/>
                    <a:pt x="536" y="1574"/>
                    <a:pt x="1054" y="1591"/>
                  </a:cubicBezTo>
                  <a:cubicBezTo>
                    <a:pt x="1573" y="1418"/>
                    <a:pt x="2385" y="1556"/>
                    <a:pt x="2454" y="727"/>
                  </a:cubicBezTo>
                  <a:cubicBezTo>
                    <a:pt x="2481" y="311"/>
                    <a:pt x="2153" y="155"/>
                    <a:pt x="1811" y="155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52"/>
            <p:cNvSpPr/>
            <p:nvPr/>
          </p:nvSpPr>
          <p:spPr>
            <a:xfrm>
              <a:off x="2100625" y="1004500"/>
              <a:ext cx="520200" cy="95050"/>
            </a:xfrm>
            <a:custGeom>
              <a:rect b="b" l="l" r="r" t="t"/>
              <a:pathLst>
                <a:path extrusionOk="0" h="3802" w="20808">
                  <a:moveTo>
                    <a:pt x="20756" y="0"/>
                  </a:moveTo>
                  <a:lnTo>
                    <a:pt x="20738" y="17"/>
                  </a:lnTo>
                  <a:lnTo>
                    <a:pt x="20773" y="17"/>
                  </a:lnTo>
                  <a:lnTo>
                    <a:pt x="20808" y="0"/>
                  </a:lnTo>
                  <a:close/>
                  <a:moveTo>
                    <a:pt x="1" y="3785"/>
                  </a:moveTo>
                  <a:lnTo>
                    <a:pt x="1" y="3802"/>
                  </a:lnTo>
                  <a:lnTo>
                    <a:pt x="18" y="3802"/>
                  </a:lnTo>
                  <a:lnTo>
                    <a:pt x="18" y="3785"/>
                  </a:ln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233350" y="949250"/>
              <a:ext cx="3232550" cy="3802300"/>
            </a:xfrm>
            <a:custGeom>
              <a:rect b="b" l="l" r="r" t="t"/>
              <a:pathLst>
                <a:path extrusionOk="0" h="152092" w="129302">
                  <a:moveTo>
                    <a:pt x="97270" y="1644"/>
                  </a:moveTo>
                  <a:cubicBezTo>
                    <a:pt x="97347" y="1644"/>
                    <a:pt x="97424" y="1648"/>
                    <a:pt x="97503" y="1657"/>
                  </a:cubicBezTo>
                  <a:cubicBezTo>
                    <a:pt x="97555" y="1674"/>
                    <a:pt x="97607" y="1692"/>
                    <a:pt x="97642" y="1709"/>
                  </a:cubicBezTo>
                  <a:lnTo>
                    <a:pt x="95601" y="2170"/>
                  </a:lnTo>
                  <a:lnTo>
                    <a:pt x="95601" y="2170"/>
                  </a:lnTo>
                  <a:cubicBezTo>
                    <a:pt x="96129" y="1917"/>
                    <a:pt x="96661" y="1644"/>
                    <a:pt x="97270" y="1644"/>
                  </a:cubicBezTo>
                  <a:close/>
                  <a:moveTo>
                    <a:pt x="95473" y="2210"/>
                  </a:moveTo>
                  <a:lnTo>
                    <a:pt x="95447" y="2227"/>
                  </a:lnTo>
                  <a:lnTo>
                    <a:pt x="95429" y="2227"/>
                  </a:lnTo>
                  <a:lnTo>
                    <a:pt x="95464" y="2210"/>
                  </a:lnTo>
                  <a:close/>
                  <a:moveTo>
                    <a:pt x="68358" y="8951"/>
                  </a:moveTo>
                  <a:cubicBezTo>
                    <a:pt x="68553" y="8951"/>
                    <a:pt x="68761" y="9049"/>
                    <a:pt x="68989" y="9313"/>
                  </a:cubicBezTo>
                  <a:cubicBezTo>
                    <a:pt x="69208" y="9280"/>
                    <a:pt x="69420" y="9268"/>
                    <a:pt x="69634" y="9268"/>
                  </a:cubicBezTo>
                  <a:cubicBezTo>
                    <a:pt x="69758" y="9268"/>
                    <a:pt x="69882" y="9272"/>
                    <a:pt x="70008" y="9278"/>
                  </a:cubicBezTo>
                  <a:cubicBezTo>
                    <a:pt x="70061" y="9286"/>
                    <a:pt x="70117" y="9289"/>
                    <a:pt x="70177" y="9289"/>
                  </a:cubicBezTo>
                  <a:cubicBezTo>
                    <a:pt x="70522" y="9289"/>
                    <a:pt x="70965" y="9176"/>
                    <a:pt x="71318" y="9176"/>
                  </a:cubicBezTo>
                  <a:cubicBezTo>
                    <a:pt x="71841" y="9176"/>
                    <a:pt x="72167" y="9425"/>
                    <a:pt x="71685" y="10661"/>
                  </a:cubicBezTo>
                  <a:cubicBezTo>
                    <a:pt x="71581" y="10937"/>
                    <a:pt x="71823" y="11265"/>
                    <a:pt x="72151" y="11386"/>
                  </a:cubicBezTo>
                  <a:cubicBezTo>
                    <a:pt x="72428" y="11438"/>
                    <a:pt x="72722" y="11490"/>
                    <a:pt x="72998" y="11507"/>
                  </a:cubicBezTo>
                  <a:cubicBezTo>
                    <a:pt x="72652" y="11922"/>
                    <a:pt x="72359" y="12406"/>
                    <a:pt x="71927" y="12717"/>
                  </a:cubicBezTo>
                  <a:cubicBezTo>
                    <a:pt x="71831" y="12786"/>
                    <a:pt x="71741" y="12813"/>
                    <a:pt x="71654" y="12813"/>
                  </a:cubicBezTo>
                  <a:cubicBezTo>
                    <a:pt x="71349" y="12813"/>
                    <a:pt x="71090" y="12473"/>
                    <a:pt x="70821" y="12406"/>
                  </a:cubicBezTo>
                  <a:cubicBezTo>
                    <a:pt x="69127" y="11939"/>
                    <a:pt x="69334" y="10488"/>
                    <a:pt x="68989" y="9313"/>
                  </a:cubicBezTo>
                  <a:lnTo>
                    <a:pt x="67330" y="9520"/>
                  </a:lnTo>
                  <a:cubicBezTo>
                    <a:pt x="67668" y="9295"/>
                    <a:pt x="67992" y="8951"/>
                    <a:pt x="68358" y="8951"/>
                  </a:cubicBezTo>
                  <a:close/>
                  <a:moveTo>
                    <a:pt x="51546" y="12467"/>
                  </a:moveTo>
                  <a:cubicBezTo>
                    <a:pt x="51593" y="12467"/>
                    <a:pt x="51647" y="12470"/>
                    <a:pt x="51707" y="12475"/>
                  </a:cubicBezTo>
                  <a:cubicBezTo>
                    <a:pt x="51897" y="12648"/>
                    <a:pt x="52157" y="12890"/>
                    <a:pt x="52433" y="13115"/>
                  </a:cubicBezTo>
                  <a:cubicBezTo>
                    <a:pt x="52260" y="13270"/>
                    <a:pt x="52053" y="13374"/>
                    <a:pt x="51845" y="13460"/>
                  </a:cubicBezTo>
                  <a:cubicBezTo>
                    <a:pt x="51802" y="13467"/>
                    <a:pt x="51764" y="13470"/>
                    <a:pt x="51729" y="13470"/>
                  </a:cubicBezTo>
                  <a:cubicBezTo>
                    <a:pt x="51300" y="13470"/>
                    <a:pt x="51439" y="13007"/>
                    <a:pt x="51327" y="12752"/>
                  </a:cubicBezTo>
                  <a:cubicBezTo>
                    <a:pt x="51225" y="12548"/>
                    <a:pt x="51295" y="12467"/>
                    <a:pt x="51546" y="12467"/>
                  </a:cubicBezTo>
                  <a:close/>
                  <a:moveTo>
                    <a:pt x="55481" y="12549"/>
                  </a:moveTo>
                  <a:cubicBezTo>
                    <a:pt x="55526" y="12549"/>
                    <a:pt x="55570" y="12553"/>
                    <a:pt x="55613" y="12562"/>
                  </a:cubicBezTo>
                  <a:lnTo>
                    <a:pt x="54576" y="13789"/>
                  </a:lnTo>
                  <a:lnTo>
                    <a:pt x="53954" y="13184"/>
                  </a:lnTo>
                  <a:cubicBezTo>
                    <a:pt x="54420" y="12976"/>
                    <a:pt x="54870" y="12752"/>
                    <a:pt x="55336" y="12562"/>
                  </a:cubicBezTo>
                  <a:cubicBezTo>
                    <a:pt x="55388" y="12553"/>
                    <a:pt x="55436" y="12549"/>
                    <a:pt x="55481" y="12549"/>
                  </a:cubicBezTo>
                  <a:close/>
                  <a:moveTo>
                    <a:pt x="116966" y="0"/>
                  </a:moveTo>
                  <a:cubicBezTo>
                    <a:pt x="112339" y="0"/>
                    <a:pt x="107712" y="747"/>
                    <a:pt x="103085" y="1035"/>
                  </a:cubicBezTo>
                  <a:cubicBezTo>
                    <a:pt x="101910" y="1104"/>
                    <a:pt x="100735" y="983"/>
                    <a:pt x="99542" y="1260"/>
                  </a:cubicBezTo>
                  <a:cubicBezTo>
                    <a:pt x="99533" y="1262"/>
                    <a:pt x="99523" y="1263"/>
                    <a:pt x="99512" y="1263"/>
                  </a:cubicBezTo>
                  <a:cubicBezTo>
                    <a:pt x="99194" y="1263"/>
                    <a:pt x="98389" y="307"/>
                    <a:pt x="97503" y="240"/>
                  </a:cubicBezTo>
                  <a:cubicBezTo>
                    <a:pt x="96554" y="172"/>
                    <a:pt x="95607" y="143"/>
                    <a:pt x="94661" y="143"/>
                  </a:cubicBezTo>
                  <a:cubicBezTo>
                    <a:pt x="91541" y="143"/>
                    <a:pt x="88432" y="459"/>
                    <a:pt x="85303" y="724"/>
                  </a:cubicBezTo>
                  <a:cubicBezTo>
                    <a:pt x="83379" y="875"/>
                    <a:pt x="81549" y="1637"/>
                    <a:pt x="79578" y="1637"/>
                  </a:cubicBezTo>
                  <a:cubicBezTo>
                    <a:pt x="79300" y="1637"/>
                    <a:pt x="79020" y="1622"/>
                    <a:pt x="78736" y="1588"/>
                  </a:cubicBezTo>
                  <a:cubicBezTo>
                    <a:pt x="78573" y="1568"/>
                    <a:pt x="78403" y="1557"/>
                    <a:pt x="78229" y="1557"/>
                  </a:cubicBezTo>
                  <a:cubicBezTo>
                    <a:pt x="77349" y="1557"/>
                    <a:pt x="76386" y="1840"/>
                    <a:pt x="75953" y="2677"/>
                  </a:cubicBezTo>
                  <a:cubicBezTo>
                    <a:pt x="75538" y="3489"/>
                    <a:pt x="76333" y="4163"/>
                    <a:pt x="76956" y="4750"/>
                  </a:cubicBezTo>
                  <a:cubicBezTo>
                    <a:pt x="77215" y="4992"/>
                    <a:pt x="77232" y="5511"/>
                    <a:pt x="77370" y="5891"/>
                  </a:cubicBezTo>
                  <a:cubicBezTo>
                    <a:pt x="77348" y="5890"/>
                    <a:pt x="77325" y="5889"/>
                    <a:pt x="77301" y="5889"/>
                  </a:cubicBezTo>
                  <a:cubicBezTo>
                    <a:pt x="77154" y="5889"/>
                    <a:pt x="76988" y="5912"/>
                    <a:pt x="76844" y="5912"/>
                  </a:cubicBezTo>
                  <a:cubicBezTo>
                    <a:pt x="76726" y="5912"/>
                    <a:pt x="76623" y="5896"/>
                    <a:pt x="76558" y="5839"/>
                  </a:cubicBezTo>
                  <a:cubicBezTo>
                    <a:pt x="76285" y="5586"/>
                    <a:pt x="76034" y="5489"/>
                    <a:pt x="75796" y="5489"/>
                  </a:cubicBezTo>
                  <a:cubicBezTo>
                    <a:pt x="75417" y="5489"/>
                    <a:pt x="75070" y="5733"/>
                    <a:pt x="74709" y="5977"/>
                  </a:cubicBezTo>
                  <a:lnTo>
                    <a:pt x="74709" y="5995"/>
                  </a:lnTo>
                  <a:lnTo>
                    <a:pt x="74692" y="5995"/>
                  </a:lnTo>
                  <a:cubicBezTo>
                    <a:pt x="74415" y="6358"/>
                    <a:pt x="73707" y="6479"/>
                    <a:pt x="73897" y="7066"/>
                  </a:cubicBezTo>
                  <a:cubicBezTo>
                    <a:pt x="74104" y="7654"/>
                    <a:pt x="74761" y="7671"/>
                    <a:pt x="75331" y="7723"/>
                  </a:cubicBezTo>
                  <a:lnTo>
                    <a:pt x="75625" y="7723"/>
                  </a:lnTo>
                  <a:lnTo>
                    <a:pt x="77146" y="7982"/>
                  </a:lnTo>
                  <a:cubicBezTo>
                    <a:pt x="76904" y="8068"/>
                    <a:pt x="76662" y="8120"/>
                    <a:pt x="76403" y="8120"/>
                  </a:cubicBezTo>
                  <a:cubicBezTo>
                    <a:pt x="76178" y="8103"/>
                    <a:pt x="75970" y="7930"/>
                    <a:pt x="75729" y="7861"/>
                  </a:cubicBezTo>
                  <a:cubicBezTo>
                    <a:pt x="75594" y="7823"/>
                    <a:pt x="75464" y="7807"/>
                    <a:pt x="75337" y="7807"/>
                  </a:cubicBezTo>
                  <a:cubicBezTo>
                    <a:pt x="74777" y="7807"/>
                    <a:pt x="74273" y="8116"/>
                    <a:pt x="73724" y="8172"/>
                  </a:cubicBezTo>
                  <a:cubicBezTo>
                    <a:pt x="73717" y="8173"/>
                    <a:pt x="73710" y="8174"/>
                    <a:pt x="73702" y="8174"/>
                  </a:cubicBezTo>
                  <a:cubicBezTo>
                    <a:pt x="73450" y="8174"/>
                    <a:pt x="72913" y="7613"/>
                    <a:pt x="72946" y="7394"/>
                  </a:cubicBezTo>
                  <a:cubicBezTo>
                    <a:pt x="73102" y="6479"/>
                    <a:pt x="73810" y="6098"/>
                    <a:pt x="74674" y="5995"/>
                  </a:cubicBezTo>
                  <a:lnTo>
                    <a:pt x="74674" y="5977"/>
                  </a:lnTo>
                  <a:cubicBezTo>
                    <a:pt x="74726" y="5545"/>
                    <a:pt x="74830" y="5113"/>
                    <a:pt x="74951" y="4681"/>
                  </a:cubicBezTo>
                  <a:cubicBezTo>
                    <a:pt x="75072" y="4370"/>
                    <a:pt x="75435" y="4076"/>
                    <a:pt x="75124" y="3748"/>
                  </a:cubicBezTo>
                  <a:cubicBezTo>
                    <a:pt x="74832" y="3467"/>
                    <a:pt x="74483" y="3396"/>
                    <a:pt x="74119" y="3396"/>
                  </a:cubicBezTo>
                  <a:cubicBezTo>
                    <a:pt x="73856" y="3396"/>
                    <a:pt x="73587" y="3433"/>
                    <a:pt x="73326" y="3454"/>
                  </a:cubicBezTo>
                  <a:cubicBezTo>
                    <a:pt x="72946" y="3506"/>
                    <a:pt x="72756" y="3748"/>
                    <a:pt x="72704" y="4180"/>
                  </a:cubicBezTo>
                  <a:cubicBezTo>
                    <a:pt x="72601" y="5252"/>
                    <a:pt x="72134" y="6098"/>
                    <a:pt x="70959" y="6340"/>
                  </a:cubicBezTo>
                  <a:cubicBezTo>
                    <a:pt x="70855" y="6427"/>
                    <a:pt x="70769" y="6513"/>
                    <a:pt x="70665" y="6617"/>
                  </a:cubicBezTo>
                  <a:cubicBezTo>
                    <a:pt x="70786" y="6859"/>
                    <a:pt x="70924" y="7083"/>
                    <a:pt x="71097" y="7291"/>
                  </a:cubicBezTo>
                  <a:cubicBezTo>
                    <a:pt x="71304" y="7412"/>
                    <a:pt x="71546" y="7515"/>
                    <a:pt x="71788" y="7567"/>
                  </a:cubicBezTo>
                  <a:cubicBezTo>
                    <a:pt x="71650" y="7550"/>
                    <a:pt x="71512" y="7541"/>
                    <a:pt x="71374" y="7541"/>
                  </a:cubicBezTo>
                  <a:cubicBezTo>
                    <a:pt x="71235" y="7541"/>
                    <a:pt x="71097" y="7550"/>
                    <a:pt x="70959" y="7567"/>
                  </a:cubicBezTo>
                  <a:cubicBezTo>
                    <a:pt x="70569" y="7671"/>
                    <a:pt x="70173" y="7708"/>
                    <a:pt x="69775" y="7708"/>
                  </a:cubicBezTo>
                  <a:cubicBezTo>
                    <a:pt x="68812" y="7708"/>
                    <a:pt x="67832" y="7494"/>
                    <a:pt x="66868" y="7494"/>
                  </a:cubicBezTo>
                  <a:cubicBezTo>
                    <a:pt x="66108" y="7494"/>
                    <a:pt x="65357" y="7627"/>
                    <a:pt x="64634" y="8103"/>
                  </a:cubicBezTo>
                  <a:cubicBezTo>
                    <a:pt x="64271" y="8345"/>
                    <a:pt x="63580" y="8379"/>
                    <a:pt x="63666" y="8863"/>
                  </a:cubicBezTo>
                  <a:cubicBezTo>
                    <a:pt x="63752" y="9382"/>
                    <a:pt x="64167" y="9900"/>
                    <a:pt x="64547" y="10315"/>
                  </a:cubicBezTo>
                  <a:cubicBezTo>
                    <a:pt x="64666" y="10447"/>
                    <a:pt x="64798" y="10498"/>
                    <a:pt x="64939" y="10498"/>
                  </a:cubicBezTo>
                  <a:cubicBezTo>
                    <a:pt x="65148" y="10498"/>
                    <a:pt x="65375" y="10387"/>
                    <a:pt x="65602" y="10263"/>
                  </a:cubicBezTo>
                  <a:cubicBezTo>
                    <a:pt x="66124" y="9977"/>
                    <a:pt x="66711" y="9789"/>
                    <a:pt x="67269" y="9556"/>
                  </a:cubicBezTo>
                  <a:lnTo>
                    <a:pt x="67269" y="9556"/>
                  </a:lnTo>
                  <a:cubicBezTo>
                    <a:pt x="66173" y="11022"/>
                    <a:pt x="64072" y="10911"/>
                    <a:pt x="62975" y="11974"/>
                  </a:cubicBezTo>
                  <a:cubicBezTo>
                    <a:pt x="62086" y="12850"/>
                    <a:pt x="61268" y="13162"/>
                    <a:pt x="60357" y="13162"/>
                  </a:cubicBezTo>
                  <a:cubicBezTo>
                    <a:pt x="59993" y="13162"/>
                    <a:pt x="59613" y="13112"/>
                    <a:pt x="59207" y="13028"/>
                  </a:cubicBezTo>
                  <a:cubicBezTo>
                    <a:pt x="58430" y="12873"/>
                    <a:pt x="57687" y="12510"/>
                    <a:pt x="56926" y="12233"/>
                  </a:cubicBezTo>
                  <a:cubicBezTo>
                    <a:pt x="57173" y="12050"/>
                    <a:pt x="57402" y="11981"/>
                    <a:pt x="57619" y="11981"/>
                  </a:cubicBezTo>
                  <a:cubicBezTo>
                    <a:pt x="58162" y="11981"/>
                    <a:pt x="58632" y="12416"/>
                    <a:pt x="59138" y="12613"/>
                  </a:cubicBezTo>
                  <a:cubicBezTo>
                    <a:pt x="59332" y="12687"/>
                    <a:pt x="59512" y="12718"/>
                    <a:pt x="59680" y="12718"/>
                  </a:cubicBezTo>
                  <a:cubicBezTo>
                    <a:pt x="60502" y="12718"/>
                    <a:pt x="61062" y="11967"/>
                    <a:pt x="61765" y="11680"/>
                  </a:cubicBezTo>
                  <a:cubicBezTo>
                    <a:pt x="62404" y="11421"/>
                    <a:pt x="61903" y="10851"/>
                    <a:pt x="61661" y="10384"/>
                  </a:cubicBezTo>
                  <a:cubicBezTo>
                    <a:pt x="61454" y="9987"/>
                    <a:pt x="61921" y="9745"/>
                    <a:pt x="62249" y="9537"/>
                  </a:cubicBezTo>
                  <a:cubicBezTo>
                    <a:pt x="62664" y="9295"/>
                    <a:pt x="63441" y="9226"/>
                    <a:pt x="63182" y="8518"/>
                  </a:cubicBezTo>
                  <a:cubicBezTo>
                    <a:pt x="63018" y="8098"/>
                    <a:pt x="62703" y="8030"/>
                    <a:pt x="62354" y="8030"/>
                  </a:cubicBezTo>
                  <a:cubicBezTo>
                    <a:pt x="62187" y="8030"/>
                    <a:pt x="62013" y="8045"/>
                    <a:pt x="61845" y="8045"/>
                  </a:cubicBezTo>
                  <a:cubicBezTo>
                    <a:pt x="61771" y="8045"/>
                    <a:pt x="61698" y="8042"/>
                    <a:pt x="61627" y="8034"/>
                  </a:cubicBezTo>
                  <a:cubicBezTo>
                    <a:pt x="61564" y="8027"/>
                    <a:pt x="61502" y="8024"/>
                    <a:pt x="61440" y="8024"/>
                  </a:cubicBezTo>
                  <a:cubicBezTo>
                    <a:pt x="60620" y="8024"/>
                    <a:pt x="59973" y="8583"/>
                    <a:pt x="59080" y="8583"/>
                  </a:cubicBezTo>
                  <a:cubicBezTo>
                    <a:pt x="59004" y="8583"/>
                    <a:pt x="58925" y="8579"/>
                    <a:pt x="58844" y="8570"/>
                  </a:cubicBezTo>
                  <a:cubicBezTo>
                    <a:pt x="57410" y="8414"/>
                    <a:pt x="56391" y="7671"/>
                    <a:pt x="55181" y="7187"/>
                  </a:cubicBezTo>
                  <a:cubicBezTo>
                    <a:pt x="54440" y="6892"/>
                    <a:pt x="53723" y="6767"/>
                    <a:pt x="53025" y="6767"/>
                  </a:cubicBezTo>
                  <a:cubicBezTo>
                    <a:pt x="51022" y="6767"/>
                    <a:pt x="49177" y="7799"/>
                    <a:pt x="47370" y="8812"/>
                  </a:cubicBezTo>
                  <a:cubicBezTo>
                    <a:pt x="46903" y="9071"/>
                    <a:pt x="46765" y="9434"/>
                    <a:pt x="46972" y="9969"/>
                  </a:cubicBezTo>
                  <a:cubicBezTo>
                    <a:pt x="47155" y="10426"/>
                    <a:pt x="47351" y="10748"/>
                    <a:pt x="47819" y="10748"/>
                  </a:cubicBezTo>
                  <a:cubicBezTo>
                    <a:pt x="47883" y="10748"/>
                    <a:pt x="47952" y="10742"/>
                    <a:pt x="48026" y="10730"/>
                  </a:cubicBezTo>
                  <a:lnTo>
                    <a:pt x="50498" y="10280"/>
                  </a:lnTo>
                  <a:cubicBezTo>
                    <a:pt x="50618" y="10263"/>
                    <a:pt x="50739" y="10229"/>
                    <a:pt x="50878" y="10194"/>
                  </a:cubicBezTo>
                  <a:lnTo>
                    <a:pt x="50878" y="10194"/>
                  </a:lnTo>
                  <a:cubicBezTo>
                    <a:pt x="50878" y="10298"/>
                    <a:pt x="50860" y="10401"/>
                    <a:pt x="50860" y="10505"/>
                  </a:cubicBezTo>
                  <a:cubicBezTo>
                    <a:pt x="50614" y="11663"/>
                    <a:pt x="50148" y="12321"/>
                    <a:pt x="49280" y="12321"/>
                  </a:cubicBezTo>
                  <a:cubicBezTo>
                    <a:pt x="48931" y="12321"/>
                    <a:pt x="48517" y="12214"/>
                    <a:pt x="48026" y="11991"/>
                  </a:cubicBezTo>
                  <a:cubicBezTo>
                    <a:pt x="46374" y="11254"/>
                    <a:pt x="44693" y="10979"/>
                    <a:pt x="42955" y="10979"/>
                  </a:cubicBezTo>
                  <a:cubicBezTo>
                    <a:pt x="42002" y="10979"/>
                    <a:pt x="41033" y="11062"/>
                    <a:pt x="40042" y="11196"/>
                  </a:cubicBezTo>
                  <a:cubicBezTo>
                    <a:pt x="38536" y="11404"/>
                    <a:pt x="37062" y="12285"/>
                    <a:pt x="35569" y="12285"/>
                  </a:cubicBezTo>
                  <a:cubicBezTo>
                    <a:pt x="35195" y="12285"/>
                    <a:pt x="34820" y="12230"/>
                    <a:pt x="34443" y="12095"/>
                  </a:cubicBezTo>
                  <a:cubicBezTo>
                    <a:pt x="32698" y="11490"/>
                    <a:pt x="30900" y="11110"/>
                    <a:pt x="29068" y="10920"/>
                  </a:cubicBezTo>
                  <a:cubicBezTo>
                    <a:pt x="27080" y="10698"/>
                    <a:pt x="25171" y="10202"/>
                    <a:pt x="23146" y="10202"/>
                  </a:cubicBezTo>
                  <a:cubicBezTo>
                    <a:pt x="22337" y="10202"/>
                    <a:pt x="21510" y="10281"/>
                    <a:pt x="20652" y="10488"/>
                  </a:cubicBezTo>
                  <a:cubicBezTo>
                    <a:pt x="18383" y="11055"/>
                    <a:pt x="16215" y="12269"/>
                    <a:pt x="13793" y="12269"/>
                  </a:cubicBezTo>
                  <a:cubicBezTo>
                    <a:pt x="13559" y="12269"/>
                    <a:pt x="13322" y="12258"/>
                    <a:pt x="13083" y="12233"/>
                  </a:cubicBezTo>
                  <a:cubicBezTo>
                    <a:pt x="13049" y="12230"/>
                    <a:pt x="13015" y="12229"/>
                    <a:pt x="12982" y="12229"/>
                  </a:cubicBezTo>
                  <a:cubicBezTo>
                    <a:pt x="12473" y="12229"/>
                    <a:pt x="12176" y="12605"/>
                    <a:pt x="12323" y="13287"/>
                  </a:cubicBezTo>
                  <a:cubicBezTo>
                    <a:pt x="12498" y="14071"/>
                    <a:pt x="12325" y="14707"/>
                    <a:pt x="11687" y="14707"/>
                  </a:cubicBezTo>
                  <a:cubicBezTo>
                    <a:pt x="11510" y="14707"/>
                    <a:pt x="11296" y="14658"/>
                    <a:pt x="11044" y="14549"/>
                  </a:cubicBezTo>
                  <a:cubicBezTo>
                    <a:pt x="10655" y="14378"/>
                    <a:pt x="10292" y="14308"/>
                    <a:pt x="9947" y="14308"/>
                  </a:cubicBezTo>
                  <a:cubicBezTo>
                    <a:pt x="9034" y="14308"/>
                    <a:pt x="8242" y="14801"/>
                    <a:pt x="7415" y="15240"/>
                  </a:cubicBezTo>
                  <a:cubicBezTo>
                    <a:pt x="6965" y="15482"/>
                    <a:pt x="6672" y="15914"/>
                    <a:pt x="6879" y="16467"/>
                  </a:cubicBezTo>
                  <a:cubicBezTo>
                    <a:pt x="7027" y="16886"/>
                    <a:pt x="7334" y="16988"/>
                    <a:pt x="7700" y="16988"/>
                  </a:cubicBezTo>
                  <a:cubicBezTo>
                    <a:pt x="7802" y="16988"/>
                    <a:pt x="7910" y="16980"/>
                    <a:pt x="8020" y="16968"/>
                  </a:cubicBezTo>
                  <a:cubicBezTo>
                    <a:pt x="8305" y="16929"/>
                    <a:pt x="8590" y="16910"/>
                    <a:pt x="8875" y="16910"/>
                  </a:cubicBezTo>
                  <a:cubicBezTo>
                    <a:pt x="8970" y="16910"/>
                    <a:pt x="9065" y="16912"/>
                    <a:pt x="9160" y="16917"/>
                  </a:cubicBezTo>
                  <a:cubicBezTo>
                    <a:pt x="9186" y="16919"/>
                    <a:pt x="9214" y="16920"/>
                    <a:pt x="9242" y="16920"/>
                  </a:cubicBezTo>
                  <a:cubicBezTo>
                    <a:pt x="9458" y="16920"/>
                    <a:pt x="9735" y="16862"/>
                    <a:pt x="9947" y="16862"/>
                  </a:cubicBezTo>
                  <a:cubicBezTo>
                    <a:pt x="10131" y="16862"/>
                    <a:pt x="10266" y="16906"/>
                    <a:pt x="10266" y="17072"/>
                  </a:cubicBezTo>
                  <a:cubicBezTo>
                    <a:pt x="10266" y="17498"/>
                    <a:pt x="9728" y="17637"/>
                    <a:pt x="9291" y="17637"/>
                  </a:cubicBezTo>
                  <a:cubicBezTo>
                    <a:pt x="9214" y="17637"/>
                    <a:pt x="9141" y="17633"/>
                    <a:pt x="9074" y="17625"/>
                  </a:cubicBezTo>
                  <a:cubicBezTo>
                    <a:pt x="8873" y="17604"/>
                    <a:pt x="8677" y="17594"/>
                    <a:pt x="8484" y="17594"/>
                  </a:cubicBezTo>
                  <a:cubicBezTo>
                    <a:pt x="6314" y="17594"/>
                    <a:pt x="4587" y="18859"/>
                    <a:pt x="2714" y="19716"/>
                  </a:cubicBezTo>
                  <a:cubicBezTo>
                    <a:pt x="1193" y="20407"/>
                    <a:pt x="2351" y="21548"/>
                    <a:pt x="2282" y="22429"/>
                  </a:cubicBezTo>
                  <a:cubicBezTo>
                    <a:pt x="2264" y="22814"/>
                    <a:pt x="2455" y="22907"/>
                    <a:pt x="2706" y="22907"/>
                  </a:cubicBezTo>
                  <a:cubicBezTo>
                    <a:pt x="2939" y="22907"/>
                    <a:pt x="3223" y="22827"/>
                    <a:pt x="3440" y="22827"/>
                  </a:cubicBezTo>
                  <a:cubicBezTo>
                    <a:pt x="3665" y="22827"/>
                    <a:pt x="3872" y="22982"/>
                    <a:pt x="4079" y="23069"/>
                  </a:cubicBezTo>
                  <a:cubicBezTo>
                    <a:pt x="3924" y="23242"/>
                    <a:pt x="3751" y="23380"/>
                    <a:pt x="3544" y="23501"/>
                  </a:cubicBezTo>
                  <a:cubicBezTo>
                    <a:pt x="2610" y="23881"/>
                    <a:pt x="1643" y="24192"/>
                    <a:pt x="709" y="24589"/>
                  </a:cubicBezTo>
                  <a:cubicBezTo>
                    <a:pt x="329" y="24745"/>
                    <a:pt x="1" y="25142"/>
                    <a:pt x="226" y="25609"/>
                  </a:cubicBezTo>
                  <a:cubicBezTo>
                    <a:pt x="325" y="25816"/>
                    <a:pt x="462" y="25880"/>
                    <a:pt x="615" y="25880"/>
                  </a:cubicBezTo>
                  <a:cubicBezTo>
                    <a:pt x="807" y="25880"/>
                    <a:pt x="1026" y="25778"/>
                    <a:pt x="1228" y="25730"/>
                  </a:cubicBezTo>
                  <a:cubicBezTo>
                    <a:pt x="2248" y="25454"/>
                    <a:pt x="3354" y="25350"/>
                    <a:pt x="4252" y="24866"/>
                  </a:cubicBezTo>
                  <a:cubicBezTo>
                    <a:pt x="4601" y="24679"/>
                    <a:pt x="4965" y="24620"/>
                    <a:pt x="5336" y="24620"/>
                  </a:cubicBezTo>
                  <a:cubicBezTo>
                    <a:pt x="5952" y="24620"/>
                    <a:pt x="6585" y="24782"/>
                    <a:pt x="7191" y="24782"/>
                  </a:cubicBezTo>
                  <a:cubicBezTo>
                    <a:pt x="7702" y="24782"/>
                    <a:pt x="8195" y="24667"/>
                    <a:pt x="8642" y="24244"/>
                  </a:cubicBezTo>
                  <a:cubicBezTo>
                    <a:pt x="9143" y="23760"/>
                    <a:pt x="9627" y="23276"/>
                    <a:pt x="10128" y="22809"/>
                  </a:cubicBezTo>
                  <a:cubicBezTo>
                    <a:pt x="10518" y="22438"/>
                    <a:pt x="10935" y="22335"/>
                    <a:pt x="11366" y="22335"/>
                  </a:cubicBezTo>
                  <a:cubicBezTo>
                    <a:pt x="11904" y="22335"/>
                    <a:pt x="12465" y="22495"/>
                    <a:pt x="13026" y="22495"/>
                  </a:cubicBezTo>
                  <a:cubicBezTo>
                    <a:pt x="13270" y="22495"/>
                    <a:pt x="13515" y="22465"/>
                    <a:pt x="13757" y="22377"/>
                  </a:cubicBezTo>
                  <a:cubicBezTo>
                    <a:pt x="14876" y="21972"/>
                    <a:pt x="15968" y="21278"/>
                    <a:pt x="17215" y="21278"/>
                  </a:cubicBezTo>
                  <a:cubicBezTo>
                    <a:pt x="17721" y="21278"/>
                    <a:pt x="18252" y="21392"/>
                    <a:pt x="18820" y="21686"/>
                  </a:cubicBezTo>
                  <a:cubicBezTo>
                    <a:pt x="20272" y="22429"/>
                    <a:pt x="22242" y="22343"/>
                    <a:pt x="21966" y="24780"/>
                  </a:cubicBezTo>
                  <a:cubicBezTo>
                    <a:pt x="21914" y="25212"/>
                    <a:pt x="22104" y="25868"/>
                    <a:pt x="22415" y="26127"/>
                  </a:cubicBezTo>
                  <a:cubicBezTo>
                    <a:pt x="23746" y="27251"/>
                    <a:pt x="23659" y="29411"/>
                    <a:pt x="23210" y="29981"/>
                  </a:cubicBezTo>
                  <a:cubicBezTo>
                    <a:pt x="22052" y="31485"/>
                    <a:pt x="22484" y="32573"/>
                    <a:pt x="22985" y="33973"/>
                  </a:cubicBezTo>
                  <a:cubicBezTo>
                    <a:pt x="23124" y="34405"/>
                    <a:pt x="22795" y="35045"/>
                    <a:pt x="22553" y="35529"/>
                  </a:cubicBezTo>
                  <a:cubicBezTo>
                    <a:pt x="21447" y="37844"/>
                    <a:pt x="19356" y="39469"/>
                    <a:pt x="18233" y="41802"/>
                  </a:cubicBezTo>
                  <a:cubicBezTo>
                    <a:pt x="17455" y="43409"/>
                    <a:pt x="17058" y="48783"/>
                    <a:pt x="18354" y="49734"/>
                  </a:cubicBezTo>
                  <a:cubicBezTo>
                    <a:pt x="20220" y="51116"/>
                    <a:pt x="19927" y="52862"/>
                    <a:pt x="20238" y="54659"/>
                  </a:cubicBezTo>
                  <a:cubicBezTo>
                    <a:pt x="20428" y="55748"/>
                    <a:pt x="20410" y="57528"/>
                    <a:pt x="20687" y="57752"/>
                  </a:cubicBezTo>
                  <a:cubicBezTo>
                    <a:pt x="22380" y="59083"/>
                    <a:pt x="22242" y="61364"/>
                    <a:pt x="23625" y="62764"/>
                  </a:cubicBezTo>
                  <a:cubicBezTo>
                    <a:pt x="23915" y="63066"/>
                    <a:pt x="24197" y="63258"/>
                    <a:pt x="24508" y="63258"/>
                  </a:cubicBezTo>
                  <a:cubicBezTo>
                    <a:pt x="24660" y="63258"/>
                    <a:pt x="24820" y="63212"/>
                    <a:pt x="24990" y="63110"/>
                  </a:cubicBezTo>
                  <a:cubicBezTo>
                    <a:pt x="25508" y="62816"/>
                    <a:pt x="25526" y="62246"/>
                    <a:pt x="25197" y="61831"/>
                  </a:cubicBezTo>
                  <a:cubicBezTo>
                    <a:pt x="23607" y="59671"/>
                    <a:pt x="23746" y="56888"/>
                    <a:pt x="22536" y="54590"/>
                  </a:cubicBezTo>
                  <a:cubicBezTo>
                    <a:pt x="22415" y="54348"/>
                    <a:pt x="22605" y="53933"/>
                    <a:pt x="22692" y="53605"/>
                  </a:cubicBezTo>
                  <a:cubicBezTo>
                    <a:pt x="22704" y="53568"/>
                    <a:pt x="22878" y="53539"/>
                    <a:pt x="22981" y="53539"/>
                  </a:cubicBezTo>
                  <a:cubicBezTo>
                    <a:pt x="23021" y="53539"/>
                    <a:pt x="23050" y="53543"/>
                    <a:pt x="23054" y="53553"/>
                  </a:cubicBezTo>
                  <a:cubicBezTo>
                    <a:pt x="23175" y="53812"/>
                    <a:pt x="23366" y="54106"/>
                    <a:pt x="23366" y="54400"/>
                  </a:cubicBezTo>
                  <a:cubicBezTo>
                    <a:pt x="23383" y="56819"/>
                    <a:pt x="24973" y="58617"/>
                    <a:pt x="26027" y="60569"/>
                  </a:cubicBezTo>
                  <a:cubicBezTo>
                    <a:pt x="26977" y="62297"/>
                    <a:pt x="28654" y="63663"/>
                    <a:pt x="27720" y="65978"/>
                  </a:cubicBezTo>
                  <a:cubicBezTo>
                    <a:pt x="27530" y="66445"/>
                    <a:pt x="27928" y="66791"/>
                    <a:pt x="28273" y="67136"/>
                  </a:cubicBezTo>
                  <a:cubicBezTo>
                    <a:pt x="29138" y="68000"/>
                    <a:pt x="30226" y="68536"/>
                    <a:pt x="31246" y="69193"/>
                  </a:cubicBezTo>
                  <a:cubicBezTo>
                    <a:pt x="32910" y="70222"/>
                    <a:pt x="34447" y="71516"/>
                    <a:pt x="36422" y="71516"/>
                  </a:cubicBezTo>
                  <a:cubicBezTo>
                    <a:pt x="36867" y="71516"/>
                    <a:pt x="37334" y="71451"/>
                    <a:pt x="37830" y="71301"/>
                  </a:cubicBezTo>
                  <a:cubicBezTo>
                    <a:pt x="37930" y="71272"/>
                    <a:pt x="38022" y="71258"/>
                    <a:pt x="38107" y="71258"/>
                  </a:cubicBezTo>
                  <a:cubicBezTo>
                    <a:pt x="38527" y="71258"/>
                    <a:pt x="38793" y="71582"/>
                    <a:pt x="39023" y="71941"/>
                  </a:cubicBezTo>
                  <a:cubicBezTo>
                    <a:pt x="39748" y="73098"/>
                    <a:pt x="40768" y="73721"/>
                    <a:pt x="42116" y="74032"/>
                  </a:cubicBezTo>
                  <a:cubicBezTo>
                    <a:pt x="43585" y="74360"/>
                    <a:pt x="45296" y="74775"/>
                    <a:pt x="45745" y="76399"/>
                  </a:cubicBezTo>
                  <a:cubicBezTo>
                    <a:pt x="46194" y="78110"/>
                    <a:pt x="47439" y="79112"/>
                    <a:pt x="48648" y="79907"/>
                  </a:cubicBezTo>
                  <a:cubicBezTo>
                    <a:pt x="49237" y="80296"/>
                    <a:pt x="50039" y="81326"/>
                    <a:pt x="50895" y="81326"/>
                  </a:cubicBezTo>
                  <a:cubicBezTo>
                    <a:pt x="51372" y="81326"/>
                    <a:pt x="51865" y="81007"/>
                    <a:pt x="52347" y="80080"/>
                  </a:cubicBezTo>
                  <a:cubicBezTo>
                    <a:pt x="52462" y="79850"/>
                    <a:pt x="52631" y="79714"/>
                    <a:pt x="52813" y="79714"/>
                  </a:cubicBezTo>
                  <a:cubicBezTo>
                    <a:pt x="53013" y="79714"/>
                    <a:pt x="53228" y="79880"/>
                    <a:pt x="53401" y="80270"/>
                  </a:cubicBezTo>
                  <a:cubicBezTo>
                    <a:pt x="54593" y="83156"/>
                    <a:pt x="53919" y="85697"/>
                    <a:pt x="51621" y="87943"/>
                  </a:cubicBezTo>
                  <a:cubicBezTo>
                    <a:pt x="50498" y="89049"/>
                    <a:pt x="49806" y="90604"/>
                    <a:pt x="50774" y="92194"/>
                  </a:cubicBezTo>
                  <a:cubicBezTo>
                    <a:pt x="51085" y="92730"/>
                    <a:pt x="51068" y="92886"/>
                    <a:pt x="50688" y="93283"/>
                  </a:cubicBezTo>
                  <a:cubicBezTo>
                    <a:pt x="49685" y="94337"/>
                    <a:pt x="49703" y="95875"/>
                    <a:pt x="50567" y="96636"/>
                  </a:cubicBezTo>
                  <a:cubicBezTo>
                    <a:pt x="52208" y="98087"/>
                    <a:pt x="52986" y="99971"/>
                    <a:pt x="53971" y="101803"/>
                  </a:cubicBezTo>
                  <a:cubicBezTo>
                    <a:pt x="55440" y="104516"/>
                    <a:pt x="56771" y="107281"/>
                    <a:pt x="59933" y="108629"/>
                  </a:cubicBezTo>
                  <a:cubicBezTo>
                    <a:pt x="61661" y="109372"/>
                    <a:pt x="62629" y="111014"/>
                    <a:pt x="62664" y="113122"/>
                  </a:cubicBezTo>
                  <a:cubicBezTo>
                    <a:pt x="62716" y="116319"/>
                    <a:pt x="62871" y="119516"/>
                    <a:pt x="63096" y="122713"/>
                  </a:cubicBezTo>
                  <a:cubicBezTo>
                    <a:pt x="63251" y="125115"/>
                    <a:pt x="64426" y="127431"/>
                    <a:pt x="63631" y="129920"/>
                  </a:cubicBezTo>
                  <a:cubicBezTo>
                    <a:pt x="63303" y="130922"/>
                    <a:pt x="63459" y="131907"/>
                    <a:pt x="63839" y="132875"/>
                  </a:cubicBezTo>
                  <a:cubicBezTo>
                    <a:pt x="64323" y="134067"/>
                    <a:pt x="64461" y="135363"/>
                    <a:pt x="64288" y="136642"/>
                  </a:cubicBezTo>
                  <a:cubicBezTo>
                    <a:pt x="64184" y="137593"/>
                    <a:pt x="64582" y="138664"/>
                    <a:pt x="65653" y="139148"/>
                  </a:cubicBezTo>
                  <a:cubicBezTo>
                    <a:pt x="65680" y="139159"/>
                    <a:pt x="65711" y="139163"/>
                    <a:pt x="65743" y="139163"/>
                  </a:cubicBezTo>
                  <a:cubicBezTo>
                    <a:pt x="65886" y="139163"/>
                    <a:pt x="66069" y="139076"/>
                    <a:pt x="66205" y="139076"/>
                  </a:cubicBezTo>
                  <a:cubicBezTo>
                    <a:pt x="66332" y="139076"/>
                    <a:pt x="66419" y="139151"/>
                    <a:pt x="66397" y="139442"/>
                  </a:cubicBezTo>
                  <a:cubicBezTo>
                    <a:pt x="66362" y="139995"/>
                    <a:pt x="67071" y="140565"/>
                    <a:pt x="66293" y="141135"/>
                  </a:cubicBezTo>
                  <a:cubicBezTo>
                    <a:pt x="65895" y="141412"/>
                    <a:pt x="65360" y="142259"/>
                    <a:pt x="65774" y="142414"/>
                  </a:cubicBezTo>
                  <a:cubicBezTo>
                    <a:pt x="66898" y="142846"/>
                    <a:pt x="66500" y="143797"/>
                    <a:pt x="66777" y="144488"/>
                  </a:cubicBezTo>
                  <a:cubicBezTo>
                    <a:pt x="67468" y="146164"/>
                    <a:pt x="68505" y="147668"/>
                    <a:pt x="69801" y="148929"/>
                  </a:cubicBezTo>
                  <a:cubicBezTo>
                    <a:pt x="71823" y="150906"/>
                    <a:pt x="74091" y="152091"/>
                    <a:pt x="76808" y="152091"/>
                  </a:cubicBezTo>
                  <a:cubicBezTo>
                    <a:pt x="77226" y="152091"/>
                    <a:pt x="77656" y="152063"/>
                    <a:pt x="78096" y="152005"/>
                  </a:cubicBezTo>
                  <a:cubicBezTo>
                    <a:pt x="78355" y="151953"/>
                    <a:pt x="78580" y="151781"/>
                    <a:pt x="78718" y="151556"/>
                  </a:cubicBezTo>
                  <a:cubicBezTo>
                    <a:pt x="78874" y="151262"/>
                    <a:pt x="78615" y="151038"/>
                    <a:pt x="78355" y="150882"/>
                  </a:cubicBezTo>
                  <a:cubicBezTo>
                    <a:pt x="77595" y="150415"/>
                    <a:pt x="76835" y="149914"/>
                    <a:pt x="76040" y="149482"/>
                  </a:cubicBezTo>
                  <a:cubicBezTo>
                    <a:pt x="73914" y="148342"/>
                    <a:pt x="73551" y="146648"/>
                    <a:pt x="74899" y="144695"/>
                  </a:cubicBezTo>
                  <a:cubicBezTo>
                    <a:pt x="75608" y="143658"/>
                    <a:pt x="75694" y="142570"/>
                    <a:pt x="74173" y="142017"/>
                  </a:cubicBezTo>
                  <a:cubicBezTo>
                    <a:pt x="73707" y="141861"/>
                    <a:pt x="72929" y="141550"/>
                    <a:pt x="73551" y="140997"/>
                  </a:cubicBezTo>
                  <a:cubicBezTo>
                    <a:pt x="74260" y="140340"/>
                    <a:pt x="74260" y="139597"/>
                    <a:pt x="74415" y="138837"/>
                  </a:cubicBezTo>
                  <a:cubicBezTo>
                    <a:pt x="74605" y="137783"/>
                    <a:pt x="73534" y="136193"/>
                    <a:pt x="75677" y="135985"/>
                  </a:cubicBezTo>
                  <a:cubicBezTo>
                    <a:pt x="75746" y="135985"/>
                    <a:pt x="75850" y="135588"/>
                    <a:pt x="75798" y="135432"/>
                  </a:cubicBezTo>
                  <a:cubicBezTo>
                    <a:pt x="75444" y="134260"/>
                    <a:pt x="75867" y="133923"/>
                    <a:pt x="76900" y="133923"/>
                  </a:cubicBezTo>
                  <a:cubicBezTo>
                    <a:pt x="76978" y="133923"/>
                    <a:pt x="77060" y="133925"/>
                    <a:pt x="77146" y="133929"/>
                  </a:cubicBezTo>
                  <a:cubicBezTo>
                    <a:pt x="77188" y="133931"/>
                    <a:pt x="77231" y="133932"/>
                    <a:pt x="77272" y="133932"/>
                  </a:cubicBezTo>
                  <a:cubicBezTo>
                    <a:pt x="78202" y="133932"/>
                    <a:pt x="78980" y="133388"/>
                    <a:pt x="79427" y="132512"/>
                  </a:cubicBezTo>
                  <a:cubicBezTo>
                    <a:pt x="79859" y="131648"/>
                    <a:pt x="79738" y="130836"/>
                    <a:pt x="79047" y="130110"/>
                  </a:cubicBezTo>
                  <a:cubicBezTo>
                    <a:pt x="78857" y="129902"/>
                    <a:pt x="78822" y="129557"/>
                    <a:pt x="78701" y="129280"/>
                  </a:cubicBezTo>
                  <a:lnTo>
                    <a:pt x="78701" y="129280"/>
                  </a:lnTo>
                  <a:cubicBezTo>
                    <a:pt x="78977" y="129298"/>
                    <a:pt x="79237" y="129332"/>
                    <a:pt x="79513" y="129384"/>
                  </a:cubicBezTo>
                  <a:cubicBezTo>
                    <a:pt x="79669" y="129427"/>
                    <a:pt x="79830" y="129448"/>
                    <a:pt x="79991" y="129448"/>
                  </a:cubicBezTo>
                  <a:cubicBezTo>
                    <a:pt x="80347" y="129448"/>
                    <a:pt x="80702" y="129344"/>
                    <a:pt x="80999" y="129142"/>
                  </a:cubicBezTo>
                  <a:cubicBezTo>
                    <a:pt x="82900" y="128001"/>
                    <a:pt x="83350" y="125841"/>
                    <a:pt x="84473" y="124148"/>
                  </a:cubicBezTo>
                  <a:cubicBezTo>
                    <a:pt x="85216" y="123024"/>
                    <a:pt x="86149" y="121815"/>
                    <a:pt x="85544" y="120225"/>
                  </a:cubicBezTo>
                  <a:cubicBezTo>
                    <a:pt x="85026" y="118808"/>
                    <a:pt x="85959" y="118186"/>
                    <a:pt x="86927" y="117356"/>
                  </a:cubicBezTo>
                  <a:cubicBezTo>
                    <a:pt x="88258" y="116233"/>
                    <a:pt x="90314" y="116371"/>
                    <a:pt x="91230" y="115213"/>
                  </a:cubicBezTo>
                  <a:cubicBezTo>
                    <a:pt x="93096" y="112846"/>
                    <a:pt x="93788" y="109908"/>
                    <a:pt x="93874" y="106866"/>
                  </a:cubicBezTo>
                  <a:cubicBezTo>
                    <a:pt x="93909" y="105743"/>
                    <a:pt x="93563" y="104637"/>
                    <a:pt x="94635" y="103635"/>
                  </a:cubicBezTo>
                  <a:cubicBezTo>
                    <a:pt x="95637" y="102650"/>
                    <a:pt x="96432" y="101492"/>
                    <a:pt x="97002" y="100213"/>
                  </a:cubicBezTo>
                  <a:cubicBezTo>
                    <a:pt x="98350" y="97189"/>
                    <a:pt x="97555" y="95668"/>
                    <a:pt x="93770" y="93404"/>
                  </a:cubicBezTo>
                  <a:cubicBezTo>
                    <a:pt x="92864" y="92866"/>
                    <a:pt x="92012" y="92178"/>
                    <a:pt x="90923" y="92178"/>
                  </a:cubicBezTo>
                  <a:cubicBezTo>
                    <a:pt x="90787" y="92178"/>
                    <a:pt x="90648" y="92189"/>
                    <a:pt x="90504" y="92212"/>
                  </a:cubicBezTo>
                  <a:cubicBezTo>
                    <a:pt x="90375" y="92232"/>
                    <a:pt x="90250" y="92241"/>
                    <a:pt x="90128" y="92241"/>
                  </a:cubicBezTo>
                  <a:cubicBezTo>
                    <a:pt x="89316" y="92241"/>
                    <a:pt x="88640" y="91827"/>
                    <a:pt x="87964" y="91451"/>
                  </a:cubicBezTo>
                  <a:cubicBezTo>
                    <a:pt x="86720" y="90760"/>
                    <a:pt x="85423" y="90190"/>
                    <a:pt x="84076" y="89740"/>
                  </a:cubicBezTo>
                  <a:cubicBezTo>
                    <a:pt x="83419" y="89533"/>
                    <a:pt x="82365" y="89412"/>
                    <a:pt x="82226" y="88306"/>
                  </a:cubicBezTo>
                  <a:cubicBezTo>
                    <a:pt x="81898" y="85511"/>
                    <a:pt x="80349" y="82231"/>
                    <a:pt x="77208" y="82231"/>
                  </a:cubicBezTo>
                  <a:cubicBezTo>
                    <a:pt x="77047" y="82231"/>
                    <a:pt x="76883" y="82240"/>
                    <a:pt x="76714" y="82258"/>
                  </a:cubicBezTo>
                  <a:cubicBezTo>
                    <a:pt x="76610" y="82274"/>
                    <a:pt x="76507" y="82282"/>
                    <a:pt x="76405" y="82282"/>
                  </a:cubicBezTo>
                  <a:cubicBezTo>
                    <a:pt x="75873" y="82282"/>
                    <a:pt x="75365" y="82061"/>
                    <a:pt x="75003" y="81670"/>
                  </a:cubicBezTo>
                  <a:cubicBezTo>
                    <a:pt x="73810" y="80478"/>
                    <a:pt x="72722" y="79147"/>
                    <a:pt x="71356" y="78179"/>
                  </a:cubicBezTo>
                  <a:cubicBezTo>
                    <a:pt x="70652" y="77672"/>
                    <a:pt x="69937" y="76844"/>
                    <a:pt x="68958" y="76844"/>
                  </a:cubicBezTo>
                  <a:cubicBezTo>
                    <a:pt x="68735" y="76844"/>
                    <a:pt x="68499" y="76887"/>
                    <a:pt x="68246" y="76987"/>
                  </a:cubicBezTo>
                  <a:cubicBezTo>
                    <a:pt x="68013" y="77081"/>
                    <a:pt x="67785" y="77113"/>
                    <a:pt x="67562" y="77113"/>
                  </a:cubicBezTo>
                  <a:cubicBezTo>
                    <a:pt x="67089" y="77113"/>
                    <a:pt x="66635" y="76969"/>
                    <a:pt x="66189" y="76969"/>
                  </a:cubicBezTo>
                  <a:cubicBezTo>
                    <a:pt x="64783" y="76969"/>
                    <a:pt x="63941" y="75706"/>
                    <a:pt x="62605" y="75706"/>
                  </a:cubicBezTo>
                  <a:cubicBezTo>
                    <a:pt x="62579" y="75706"/>
                    <a:pt x="62552" y="75707"/>
                    <a:pt x="62525" y="75708"/>
                  </a:cubicBezTo>
                  <a:cubicBezTo>
                    <a:pt x="62280" y="75708"/>
                    <a:pt x="61828" y="76012"/>
                    <a:pt x="61511" y="76012"/>
                  </a:cubicBezTo>
                  <a:cubicBezTo>
                    <a:pt x="61248" y="76012"/>
                    <a:pt x="61077" y="75802"/>
                    <a:pt x="61195" y="75034"/>
                  </a:cubicBezTo>
                  <a:cubicBezTo>
                    <a:pt x="61232" y="74788"/>
                    <a:pt x="60883" y="74612"/>
                    <a:pt x="60617" y="74612"/>
                  </a:cubicBezTo>
                  <a:cubicBezTo>
                    <a:pt x="60509" y="74612"/>
                    <a:pt x="60415" y="74641"/>
                    <a:pt x="60365" y="74706"/>
                  </a:cubicBezTo>
                  <a:cubicBezTo>
                    <a:pt x="59225" y="76088"/>
                    <a:pt x="57099" y="76071"/>
                    <a:pt x="56166" y="77747"/>
                  </a:cubicBezTo>
                  <a:cubicBezTo>
                    <a:pt x="55842" y="78325"/>
                    <a:pt x="55457" y="78771"/>
                    <a:pt x="54917" y="78771"/>
                  </a:cubicBezTo>
                  <a:cubicBezTo>
                    <a:pt x="54649" y="78771"/>
                    <a:pt x="54343" y="78661"/>
                    <a:pt x="53988" y="78404"/>
                  </a:cubicBezTo>
                  <a:cubicBezTo>
                    <a:pt x="53637" y="78125"/>
                    <a:pt x="53206" y="77982"/>
                    <a:pt x="52772" y="77982"/>
                  </a:cubicBezTo>
                  <a:cubicBezTo>
                    <a:pt x="52480" y="77982"/>
                    <a:pt x="52186" y="78047"/>
                    <a:pt x="51915" y="78179"/>
                  </a:cubicBezTo>
                  <a:cubicBezTo>
                    <a:pt x="51373" y="78410"/>
                    <a:pt x="50918" y="78527"/>
                    <a:pt x="50541" y="78527"/>
                  </a:cubicBezTo>
                  <a:cubicBezTo>
                    <a:pt x="49618" y="78527"/>
                    <a:pt x="49166" y="77825"/>
                    <a:pt x="49080" y="76365"/>
                  </a:cubicBezTo>
                  <a:cubicBezTo>
                    <a:pt x="49046" y="75397"/>
                    <a:pt x="49184" y="74446"/>
                    <a:pt x="49478" y="73530"/>
                  </a:cubicBezTo>
                  <a:cubicBezTo>
                    <a:pt x="50012" y="71861"/>
                    <a:pt x="49095" y="70692"/>
                    <a:pt x="47366" y="70692"/>
                  </a:cubicBezTo>
                  <a:cubicBezTo>
                    <a:pt x="47305" y="70692"/>
                    <a:pt x="47243" y="70693"/>
                    <a:pt x="47179" y="70696"/>
                  </a:cubicBezTo>
                  <a:cubicBezTo>
                    <a:pt x="46730" y="70714"/>
                    <a:pt x="46281" y="70765"/>
                    <a:pt x="45814" y="70783"/>
                  </a:cubicBezTo>
                  <a:cubicBezTo>
                    <a:pt x="45755" y="70784"/>
                    <a:pt x="45699" y="70786"/>
                    <a:pt x="45645" y="70786"/>
                  </a:cubicBezTo>
                  <a:cubicBezTo>
                    <a:pt x="45148" y="70786"/>
                    <a:pt x="44886" y="70683"/>
                    <a:pt x="45088" y="69919"/>
                  </a:cubicBezTo>
                  <a:cubicBezTo>
                    <a:pt x="45469" y="68484"/>
                    <a:pt x="46143" y="67240"/>
                    <a:pt x="46886" y="65996"/>
                  </a:cubicBezTo>
                  <a:cubicBezTo>
                    <a:pt x="47214" y="65443"/>
                    <a:pt x="47231" y="64993"/>
                    <a:pt x="46747" y="64613"/>
                  </a:cubicBezTo>
                  <a:cubicBezTo>
                    <a:pt x="46406" y="64334"/>
                    <a:pt x="45929" y="64209"/>
                    <a:pt x="45417" y="64209"/>
                  </a:cubicBezTo>
                  <a:cubicBezTo>
                    <a:pt x="44221" y="64209"/>
                    <a:pt x="42833" y="64889"/>
                    <a:pt x="42531" y="65857"/>
                  </a:cubicBezTo>
                  <a:cubicBezTo>
                    <a:pt x="42161" y="67044"/>
                    <a:pt x="40793" y="67929"/>
                    <a:pt x="39553" y="67929"/>
                  </a:cubicBezTo>
                  <a:cubicBezTo>
                    <a:pt x="39113" y="67929"/>
                    <a:pt x="38689" y="67817"/>
                    <a:pt x="38331" y="67568"/>
                  </a:cubicBezTo>
                  <a:cubicBezTo>
                    <a:pt x="36966" y="66601"/>
                    <a:pt x="35998" y="64872"/>
                    <a:pt x="36517" y="63455"/>
                  </a:cubicBezTo>
                  <a:cubicBezTo>
                    <a:pt x="37571" y="60569"/>
                    <a:pt x="37986" y="56802"/>
                    <a:pt x="41822" y="56093"/>
                  </a:cubicBezTo>
                  <a:cubicBezTo>
                    <a:pt x="44259" y="55627"/>
                    <a:pt x="46696" y="55299"/>
                    <a:pt x="49167" y="55126"/>
                  </a:cubicBezTo>
                  <a:cubicBezTo>
                    <a:pt x="49252" y="55120"/>
                    <a:pt x="49338" y="55117"/>
                    <a:pt x="49425" y="55117"/>
                  </a:cubicBezTo>
                  <a:cubicBezTo>
                    <a:pt x="50819" y="55117"/>
                    <a:pt x="52364" y="55920"/>
                    <a:pt x="51811" y="58133"/>
                  </a:cubicBezTo>
                  <a:cubicBezTo>
                    <a:pt x="51707" y="58582"/>
                    <a:pt x="52087" y="59204"/>
                    <a:pt x="52329" y="59688"/>
                  </a:cubicBezTo>
                  <a:cubicBezTo>
                    <a:pt x="52602" y="60250"/>
                    <a:pt x="52992" y="60846"/>
                    <a:pt x="53666" y="60846"/>
                  </a:cubicBezTo>
                  <a:cubicBezTo>
                    <a:pt x="53675" y="60846"/>
                    <a:pt x="53685" y="60846"/>
                    <a:pt x="53695" y="60846"/>
                  </a:cubicBezTo>
                  <a:cubicBezTo>
                    <a:pt x="54455" y="60811"/>
                    <a:pt x="54628" y="60085"/>
                    <a:pt x="54852" y="59498"/>
                  </a:cubicBezTo>
                  <a:cubicBezTo>
                    <a:pt x="55146" y="58703"/>
                    <a:pt x="55146" y="57822"/>
                    <a:pt x="54887" y="57027"/>
                  </a:cubicBezTo>
                  <a:cubicBezTo>
                    <a:pt x="54127" y="54642"/>
                    <a:pt x="54922" y="53017"/>
                    <a:pt x="57116" y="51894"/>
                  </a:cubicBezTo>
                  <a:cubicBezTo>
                    <a:pt x="58291" y="51307"/>
                    <a:pt x="59328" y="50442"/>
                    <a:pt x="60469" y="49786"/>
                  </a:cubicBezTo>
                  <a:cubicBezTo>
                    <a:pt x="62128" y="48818"/>
                    <a:pt x="61575" y="46641"/>
                    <a:pt x="63096" y="45448"/>
                  </a:cubicBezTo>
                  <a:cubicBezTo>
                    <a:pt x="64720" y="44169"/>
                    <a:pt x="65757" y="42113"/>
                    <a:pt x="68194" y="42061"/>
                  </a:cubicBezTo>
                  <a:cubicBezTo>
                    <a:pt x="68574" y="42044"/>
                    <a:pt x="69006" y="41888"/>
                    <a:pt x="69075" y="41456"/>
                  </a:cubicBezTo>
                  <a:cubicBezTo>
                    <a:pt x="69369" y="39711"/>
                    <a:pt x="70924" y="39417"/>
                    <a:pt x="72151" y="38760"/>
                  </a:cubicBezTo>
                  <a:cubicBezTo>
                    <a:pt x="72321" y="38667"/>
                    <a:pt x="72565" y="38512"/>
                    <a:pt x="72753" y="38512"/>
                  </a:cubicBezTo>
                  <a:cubicBezTo>
                    <a:pt x="72950" y="38512"/>
                    <a:pt x="73086" y="38680"/>
                    <a:pt x="73015" y="39261"/>
                  </a:cubicBezTo>
                  <a:cubicBezTo>
                    <a:pt x="72956" y="39796"/>
                    <a:pt x="73330" y="40078"/>
                    <a:pt x="73743" y="40078"/>
                  </a:cubicBezTo>
                  <a:cubicBezTo>
                    <a:pt x="73931" y="40078"/>
                    <a:pt x="74127" y="40020"/>
                    <a:pt x="74294" y="39901"/>
                  </a:cubicBezTo>
                  <a:cubicBezTo>
                    <a:pt x="75746" y="38898"/>
                    <a:pt x="77457" y="38501"/>
                    <a:pt x="78995" y="37723"/>
                  </a:cubicBezTo>
                  <a:cubicBezTo>
                    <a:pt x="79738" y="37326"/>
                    <a:pt x="80291" y="36773"/>
                    <a:pt x="79790" y="35995"/>
                  </a:cubicBezTo>
                  <a:cubicBezTo>
                    <a:pt x="79597" y="35708"/>
                    <a:pt x="79414" y="35603"/>
                    <a:pt x="79239" y="35603"/>
                  </a:cubicBezTo>
                  <a:cubicBezTo>
                    <a:pt x="78865" y="35603"/>
                    <a:pt x="78524" y="36083"/>
                    <a:pt x="78183" y="36306"/>
                  </a:cubicBezTo>
                  <a:cubicBezTo>
                    <a:pt x="77820" y="36545"/>
                    <a:pt x="77447" y="36741"/>
                    <a:pt x="77083" y="36741"/>
                  </a:cubicBezTo>
                  <a:cubicBezTo>
                    <a:pt x="76789" y="36741"/>
                    <a:pt x="76501" y="36612"/>
                    <a:pt x="76230" y="36272"/>
                  </a:cubicBezTo>
                  <a:cubicBezTo>
                    <a:pt x="75677" y="35563"/>
                    <a:pt x="76126" y="35148"/>
                    <a:pt x="76731" y="34751"/>
                  </a:cubicBezTo>
                  <a:cubicBezTo>
                    <a:pt x="77318" y="34371"/>
                    <a:pt x="77284" y="33818"/>
                    <a:pt x="77025" y="33196"/>
                  </a:cubicBezTo>
                  <a:cubicBezTo>
                    <a:pt x="76921" y="32919"/>
                    <a:pt x="76161" y="33023"/>
                    <a:pt x="76593" y="32643"/>
                  </a:cubicBezTo>
                  <a:cubicBezTo>
                    <a:pt x="76708" y="32536"/>
                    <a:pt x="76805" y="32492"/>
                    <a:pt x="76888" y="32492"/>
                  </a:cubicBezTo>
                  <a:cubicBezTo>
                    <a:pt x="77143" y="32492"/>
                    <a:pt x="77279" y="32892"/>
                    <a:pt x="77474" y="33126"/>
                  </a:cubicBezTo>
                  <a:cubicBezTo>
                    <a:pt x="77830" y="33563"/>
                    <a:pt x="78559" y="33892"/>
                    <a:pt x="79019" y="33892"/>
                  </a:cubicBezTo>
                  <a:cubicBezTo>
                    <a:pt x="79251" y="33892"/>
                    <a:pt x="79415" y="33808"/>
                    <a:pt x="79427" y="33610"/>
                  </a:cubicBezTo>
                  <a:cubicBezTo>
                    <a:pt x="79485" y="32639"/>
                    <a:pt x="79866" y="32465"/>
                    <a:pt x="80317" y="32465"/>
                  </a:cubicBezTo>
                  <a:cubicBezTo>
                    <a:pt x="80569" y="32465"/>
                    <a:pt x="80843" y="32519"/>
                    <a:pt x="81095" y="32519"/>
                  </a:cubicBezTo>
                  <a:cubicBezTo>
                    <a:pt x="81194" y="32519"/>
                    <a:pt x="81290" y="32511"/>
                    <a:pt x="81380" y="32487"/>
                  </a:cubicBezTo>
                  <a:cubicBezTo>
                    <a:pt x="81894" y="32340"/>
                    <a:pt x="82271" y="31830"/>
                    <a:pt x="82830" y="31830"/>
                  </a:cubicBezTo>
                  <a:cubicBezTo>
                    <a:pt x="82928" y="31830"/>
                    <a:pt x="83031" y="31846"/>
                    <a:pt x="83142" y="31882"/>
                  </a:cubicBezTo>
                  <a:cubicBezTo>
                    <a:pt x="82658" y="32470"/>
                    <a:pt x="82192" y="33075"/>
                    <a:pt x="81708" y="33679"/>
                  </a:cubicBezTo>
                  <a:cubicBezTo>
                    <a:pt x="81604" y="33766"/>
                    <a:pt x="81483" y="33835"/>
                    <a:pt x="81362" y="33904"/>
                  </a:cubicBezTo>
                  <a:cubicBezTo>
                    <a:pt x="81034" y="34129"/>
                    <a:pt x="80775" y="34423"/>
                    <a:pt x="80878" y="34872"/>
                  </a:cubicBezTo>
                  <a:cubicBezTo>
                    <a:pt x="80999" y="35304"/>
                    <a:pt x="81380" y="35252"/>
                    <a:pt x="81673" y="35425"/>
                  </a:cubicBezTo>
                  <a:cubicBezTo>
                    <a:pt x="81973" y="35596"/>
                    <a:pt x="82292" y="35648"/>
                    <a:pt x="82615" y="35648"/>
                  </a:cubicBezTo>
                  <a:cubicBezTo>
                    <a:pt x="83130" y="35648"/>
                    <a:pt x="83658" y="35514"/>
                    <a:pt x="84141" y="35514"/>
                  </a:cubicBezTo>
                  <a:cubicBezTo>
                    <a:pt x="84489" y="35514"/>
                    <a:pt x="84814" y="35584"/>
                    <a:pt x="85095" y="35822"/>
                  </a:cubicBezTo>
                  <a:cubicBezTo>
                    <a:pt x="85535" y="36187"/>
                    <a:pt x="85875" y="36332"/>
                    <a:pt x="86134" y="36332"/>
                  </a:cubicBezTo>
                  <a:cubicBezTo>
                    <a:pt x="86710" y="36332"/>
                    <a:pt x="86887" y="35618"/>
                    <a:pt x="86875" y="35010"/>
                  </a:cubicBezTo>
                  <a:cubicBezTo>
                    <a:pt x="86858" y="34215"/>
                    <a:pt x="87601" y="32729"/>
                    <a:pt x="85665" y="32625"/>
                  </a:cubicBezTo>
                  <a:cubicBezTo>
                    <a:pt x="84991" y="32591"/>
                    <a:pt x="85130" y="31986"/>
                    <a:pt x="85596" y="31485"/>
                  </a:cubicBezTo>
                  <a:cubicBezTo>
                    <a:pt x="87186" y="29791"/>
                    <a:pt x="86650" y="27527"/>
                    <a:pt x="84508" y="26767"/>
                  </a:cubicBezTo>
                  <a:cubicBezTo>
                    <a:pt x="84006" y="26594"/>
                    <a:pt x="83557" y="26214"/>
                    <a:pt x="83661" y="25834"/>
                  </a:cubicBezTo>
                  <a:cubicBezTo>
                    <a:pt x="83972" y="24503"/>
                    <a:pt x="83039" y="23432"/>
                    <a:pt x="83090" y="22170"/>
                  </a:cubicBezTo>
                  <a:cubicBezTo>
                    <a:pt x="83108" y="21773"/>
                    <a:pt x="83073" y="21375"/>
                    <a:pt x="82624" y="21220"/>
                  </a:cubicBezTo>
                  <a:cubicBezTo>
                    <a:pt x="82529" y="21188"/>
                    <a:pt x="82437" y="21174"/>
                    <a:pt x="82348" y="21174"/>
                  </a:cubicBezTo>
                  <a:cubicBezTo>
                    <a:pt x="82049" y="21174"/>
                    <a:pt x="81787" y="21339"/>
                    <a:pt x="81587" y="21565"/>
                  </a:cubicBezTo>
                  <a:cubicBezTo>
                    <a:pt x="81086" y="22135"/>
                    <a:pt x="80464" y="22602"/>
                    <a:pt x="79755" y="22913"/>
                  </a:cubicBezTo>
                  <a:cubicBezTo>
                    <a:pt x="79583" y="22995"/>
                    <a:pt x="79411" y="23071"/>
                    <a:pt x="79247" y="23071"/>
                  </a:cubicBezTo>
                  <a:cubicBezTo>
                    <a:pt x="79097" y="23071"/>
                    <a:pt x="78954" y="23008"/>
                    <a:pt x="78822" y="22827"/>
                  </a:cubicBezTo>
                  <a:cubicBezTo>
                    <a:pt x="78563" y="22498"/>
                    <a:pt x="78753" y="22274"/>
                    <a:pt x="78960" y="22015"/>
                  </a:cubicBezTo>
                  <a:cubicBezTo>
                    <a:pt x="79496" y="21254"/>
                    <a:pt x="79254" y="20736"/>
                    <a:pt x="78459" y="20338"/>
                  </a:cubicBezTo>
                  <a:cubicBezTo>
                    <a:pt x="78131" y="20165"/>
                    <a:pt x="77837" y="19941"/>
                    <a:pt x="77578" y="19664"/>
                  </a:cubicBezTo>
                  <a:cubicBezTo>
                    <a:pt x="77168" y="19146"/>
                    <a:pt x="76356" y="18913"/>
                    <a:pt x="75491" y="18913"/>
                  </a:cubicBezTo>
                  <a:cubicBezTo>
                    <a:pt x="74278" y="18913"/>
                    <a:pt x="72961" y="19371"/>
                    <a:pt x="72497" y="20148"/>
                  </a:cubicBezTo>
                  <a:cubicBezTo>
                    <a:pt x="72065" y="20874"/>
                    <a:pt x="71788" y="21824"/>
                    <a:pt x="70803" y="22170"/>
                  </a:cubicBezTo>
                  <a:cubicBezTo>
                    <a:pt x="70354" y="22326"/>
                    <a:pt x="70043" y="22792"/>
                    <a:pt x="70337" y="23276"/>
                  </a:cubicBezTo>
                  <a:cubicBezTo>
                    <a:pt x="71356" y="25004"/>
                    <a:pt x="70043" y="25488"/>
                    <a:pt x="68902" y="26024"/>
                  </a:cubicBezTo>
                  <a:cubicBezTo>
                    <a:pt x="67693" y="26577"/>
                    <a:pt x="66241" y="26801"/>
                    <a:pt x="66345" y="28685"/>
                  </a:cubicBezTo>
                  <a:cubicBezTo>
                    <a:pt x="66379" y="29117"/>
                    <a:pt x="65895" y="29601"/>
                    <a:pt x="65584" y="30016"/>
                  </a:cubicBezTo>
                  <a:cubicBezTo>
                    <a:pt x="65442" y="30197"/>
                    <a:pt x="65232" y="30465"/>
                    <a:pt x="64983" y="30465"/>
                  </a:cubicBezTo>
                  <a:cubicBezTo>
                    <a:pt x="64899" y="30465"/>
                    <a:pt x="64811" y="30435"/>
                    <a:pt x="64720" y="30361"/>
                  </a:cubicBezTo>
                  <a:cubicBezTo>
                    <a:pt x="64409" y="30120"/>
                    <a:pt x="64288" y="29705"/>
                    <a:pt x="64409" y="29342"/>
                  </a:cubicBezTo>
                  <a:cubicBezTo>
                    <a:pt x="64893" y="27596"/>
                    <a:pt x="65083" y="25989"/>
                    <a:pt x="62508" y="25903"/>
                  </a:cubicBezTo>
                  <a:cubicBezTo>
                    <a:pt x="62249" y="25903"/>
                    <a:pt x="61938" y="25644"/>
                    <a:pt x="61748" y="25436"/>
                  </a:cubicBezTo>
                  <a:cubicBezTo>
                    <a:pt x="61084" y="24759"/>
                    <a:pt x="60400" y="24243"/>
                    <a:pt x="59552" y="24243"/>
                  </a:cubicBezTo>
                  <a:cubicBezTo>
                    <a:pt x="59252" y="24243"/>
                    <a:pt x="58932" y="24307"/>
                    <a:pt x="58585" y="24451"/>
                  </a:cubicBezTo>
                  <a:cubicBezTo>
                    <a:pt x="58566" y="24457"/>
                    <a:pt x="58545" y="24459"/>
                    <a:pt x="58523" y="24459"/>
                  </a:cubicBezTo>
                  <a:cubicBezTo>
                    <a:pt x="58409" y="24459"/>
                    <a:pt x="58269" y="24394"/>
                    <a:pt x="58153" y="24365"/>
                  </a:cubicBezTo>
                  <a:cubicBezTo>
                    <a:pt x="58758" y="23501"/>
                    <a:pt x="57687" y="22429"/>
                    <a:pt x="58827" y="21462"/>
                  </a:cubicBezTo>
                  <a:cubicBezTo>
                    <a:pt x="61800" y="18990"/>
                    <a:pt x="65757" y="18558"/>
                    <a:pt x="68781" y="16294"/>
                  </a:cubicBezTo>
                  <a:lnTo>
                    <a:pt x="69455" y="15828"/>
                  </a:lnTo>
                  <a:cubicBezTo>
                    <a:pt x="70337" y="15586"/>
                    <a:pt x="71218" y="15206"/>
                    <a:pt x="72117" y="15119"/>
                  </a:cubicBezTo>
                  <a:cubicBezTo>
                    <a:pt x="74346" y="14912"/>
                    <a:pt x="75331" y="13910"/>
                    <a:pt x="75262" y="11767"/>
                  </a:cubicBezTo>
                  <a:cubicBezTo>
                    <a:pt x="75262" y="11596"/>
                    <a:pt x="75299" y="11543"/>
                    <a:pt x="75353" y="11543"/>
                  </a:cubicBezTo>
                  <a:cubicBezTo>
                    <a:pt x="75441" y="11543"/>
                    <a:pt x="75574" y="11687"/>
                    <a:pt x="75659" y="11698"/>
                  </a:cubicBezTo>
                  <a:cubicBezTo>
                    <a:pt x="76835" y="11749"/>
                    <a:pt x="77733" y="12683"/>
                    <a:pt x="78943" y="12752"/>
                  </a:cubicBezTo>
                  <a:cubicBezTo>
                    <a:pt x="79461" y="12769"/>
                    <a:pt x="79945" y="13391"/>
                    <a:pt x="80412" y="13789"/>
                  </a:cubicBezTo>
                  <a:cubicBezTo>
                    <a:pt x="80395" y="13944"/>
                    <a:pt x="80325" y="14082"/>
                    <a:pt x="80204" y="14203"/>
                  </a:cubicBezTo>
                  <a:cubicBezTo>
                    <a:pt x="79099" y="14649"/>
                    <a:pt x="78211" y="15599"/>
                    <a:pt x="76924" y="15599"/>
                  </a:cubicBezTo>
                  <a:cubicBezTo>
                    <a:pt x="76763" y="15599"/>
                    <a:pt x="76595" y="15584"/>
                    <a:pt x="76420" y="15551"/>
                  </a:cubicBezTo>
                  <a:cubicBezTo>
                    <a:pt x="76325" y="15534"/>
                    <a:pt x="76229" y="15525"/>
                    <a:pt x="76135" y="15525"/>
                  </a:cubicBezTo>
                  <a:cubicBezTo>
                    <a:pt x="75478" y="15525"/>
                    <a:pt x="74895" y="15947"/>
                    <a:pt x="74985" y="16778"/>
                  </a:cubicBezTo>
                  <a:cubicBezTo>
                    <a:pt x="75041" y="17437"/>
                    <a:pt x="75422" y="17620"/>
                    <a:pt x="75866" y="17620"/>
                  </a:cubicBezTo>
                  <a:cubicBezTo>
                    <a:pt x="76109" y="17620"/>
                    <a:pt x="76372" y="17565"/>
                    <a:pt x="76610" y="17504"/>
                  </a:cubicBezTo>
                  <a:cubicBezTo>
                    <a:pt x="76822" y="17451"/>
                    <a:pt x="77015" y="17425"/>
                    <a:pt x="77193" y="17425"/>
                  </a:cubicBezTo>
                  <a:cubicBezTo>
                    <a:pt x="77828" y="17425"/>
                    <a:pt x="78286" y="17750"/>
                    <a:pt x="78839" y="18316"/>
                  </a:cubicBezTo>
                  <a:cubicBezTo>
                    <a:pt x="79617" y="19094"/>
                    <a:pt x="80723" y="19612"/>
                    <a:pt x="81794" y="19993"/>
                  </a:cubicBezTo>
                  <a:cubicBezTo>
                    <a:pt x="81906" y="20034"/>
                    <a:pt x="82005" y="20053"/>
                    <a:pt x="82094" y="20053"/>
                  </a:cubicBezTo>
                  <a:cubicBezTo>
                    <a:pt x="82595" y="20053"/>
                    <a:pt x="82747" y="19445"/>
                    <a:pt x="82762" y="18887"/>
                  </a:cubicBezTo>
                  <a:cubicBezTo>
                    <a:pt x="82805" y="18878"/>
                    <a:pt x="82849" y="18874"/>
                    <a:pt x="82892" y="18874"/>
                  </a:cubicBezTo>
                  <a:cubicBezTo>
                    <a:pt x="82935" y="18874"/>
                    <a:pt x="82978" y="18878"/>
                    <a:pt x="83021" y="18887"/>
                  </a:cubicBezTo>
                  <a:cubicBezTo>
                    <a:pt x="83375" y="18985"/>
                    <a:pt x="83662" y="19030"/>
                    <a:pt x="83892" y="19030"/>
                  </a:cubicBezTo>
                  <a:cubicBezTo>
                    <a:pt x="85038" y="19030"/>
                    <a:pt x="84816" y="17932"/>
                    <a:pt x="84629" y="16882"/>
                  </a:cubicBezTo>
                  <a:cubicBezTo>
                    <a:pt x="84577" y="16588"/>
                    <a:pt x="84404" y="16122"/>
                    <a:pt x="84525" y="16018"/>
                  </a:cubicBezTo>
                  <a:cubicBezTo>
                    <a:pt x="84606" y="15948"/>
                    <a:pt x="84680" y="15920"/>
                    <a:pt x="84749" y="15920"/>
                  </a:cubicBezTo>
                  <a:cubicBezTo>
                    <a:pt x="84985" y="15920"/>
                    <a:pt x="85161" y="16252"/>
                    <a:pt x="85389" y="16346"/>
                  </a:cubicBezTo>
                  <a:cubicBezTo>
                    <a:pt x="85637" y="16436"/>
                    <a:pt x="85876" y="16474"/>
                    <a:pt x="86110" y="16474"/>
                  </a:cubicBezTo>
                  <a:cubicBezTo>
                    <a:pt x="86771" y="16474"/>
                    <a:pt x="87381" y="16174"/>
                    <a:pt x="87981" y="15931"/>
                  </a:cubicBezTo>
                  <a:cubicBezTo>
                    <a:pt x="88344" y="15793"/>
                    <a:pt x="88500" y="15275"/>
                    <a:pt x="88258" y="15033"/>
                  </a:cubicBezTo>
                  <a:cubicBezTo>
                    <a:pt x="87065" y="13754"/>
                    <a:pt x="85976" y="12406"/>
                    <a:pt x="84819" y="11110"/>
                  </a:cubicBezTo>
                  <a:cubicBezTo>
                    <a:pt x="84162" y="10350"/>
                    <a:pt x="83160" y="9779"/>
                    <a:pt x="82537" y="8915"/>
                  </a:cubicBezTo>
                  <a:cubicBezTo>
                    <a:pt x="82209" y="8379"/>
                    <a:pt x="81639" y="8034"/>
                    <a:pt x="81017" y="7999"/>
                  </a:cubicBezTo>
                  <a:cubicBezTo>
                    <a:pt x="80983" y="7995"/>
                    <a:pt x="80950" y="7994"/>
                    <a:pt x="80916" y="7994"/>
                  </a:cubicBezTo>
                  <a:cubicBezTo>
                    <a:pt x="80688" y="7994"/>
                    <a:pt x="80453" y="8074"/>
                    <a:pt x="80228" y="8074"/>
                  </a:cubicBezTo>
                  <a:cubicBezTo>
                    <a:pt x="80056" y="8074"/>
                    <a:pt x="79890" y="8027"/>
                    <a:pt x="79738" y="7861"/>
                  </a:cubicBezTo>
                  <a:cubicBezTo>
                    <a:pt x="80170" y="7757"/>
                    <a:pt x="80602" y="7654"/>
                    <a:pt x="81017" y="7585"/>
                  </a:cubicBezTo>
                  <a:cubicBezTo>
                    <a:pt x="81518" y="7481"/>
                    <a:pt x="82192" y="7567"/>
                    <a:pt x="82226" y="6859"/>
                  </a:cubicBezTo>
                  <a:cubicBezTo>
                    <a:pt x="82278" y="6202"/>
                    <a:pt x="81673" y="6167"/>
                    <a:pt x="81207" y="6046"/>
                  </a:cubicBezTo>
                  <a:cubicBezTo>
                    <a:pt x="81086" y="6012"/>
                    <a:pt x="80948" y="5960"/>
                    <a:pt x="80844" y="5891"/>
                  </a:cubicBezTo>
                  <a:cubicBezTo>
                    <a:pt x="80958" y="5878"/>
                    <a:pt x="81101" y="5837"/>
                    <a:pt x="81223" y="5837"/>
                  </a:cubicBezTo>
                  <a:cubicBezTo>
                    <a:pt x="81267" y="5837"/>
                    <a:pt x="81309" y="5843"/>
                    <a:pt x="81345" y="5856"/>
                  </a:cubicBezTo>
                  <a:cubicBezTo>
                    <a:pt x="81816" y="6065"/>
                    <a:pt x="82272" y="6151"/>
                    <a:pt x="82714" y="6151"/>
                  </a:cubicBezTo>
                  <a:cubicBezTo>
                    <a:pt x="83993" y="6151"/>
                    <a:pt x="85157" y="5437"/>
                    <a:pt x="86236" y="4923"/>
                  </a:cubicBezTo>
                  <a:cubicBezTo>
                    <a:pt x="89182" y="3528"/>
                    <a:pt x="92334" y="3094"/>
                    <a:pt x="95401" y="2235"/>
                  </a:cubicBezTo>
                  <a:lnTo>
                    <a:pt x="95401" y="2235"/>
                  </a:lnTo>
                  <a:cubicBezTo>
                    <a:pt x="93986" y="3267"/>
                    <a:pt x="92263" y="3834"/>
                    <a:pt x="90504" y="3834"/>
                  </a:cubicBezTo>
                  <a:cubicBezTo>
                    <a:pt x="90401" y="3834"/>
                    <a:pt x="90295" y="3831"/>
                    <a:pt x="90191" y="3831"/>
                  </a:cubicBezTo>
                  <a:cubicBezTo>
                    <a:pt x="89827" y="3831"/>
                    <a:pt x="89479" y="3873"/>
                    <a:pt x="89277" y="4249"/>
                  </a:cubicBezTo>
                  <a:cubicBezTo>
                    <a:pt x="89018" y="4802"/>
                    <a:pt x="89467" y="5113"/>
                    <a:pt x="89744" y="5528"/>
                  </a:cubicBezTo>
                  <a:cubicBezTo>
                    <a:pt x="90251" y="6307"/>
                    <a:pt x="90887" y="6586"/>
                    <a:pt x="91608" y="6586"/>
                  </a:cubicBezTo>
                  <a:cubicBezTo>
                    <a:pt x="91943" y="6586"/>
                    <a:pt x="92297" y="6525"/>
                    <a:pt x="92664" y="6427"/>
                  </a:cubicBezTo>
                  <a:cubicBezTo>
                    <a:pt x="93037" y="6322"/>
                    <a:pt x="93404" y="6272"/>
                    <a:pt x="93755" y="6272"/>
                  </a:cubicBezTo>
                  <a:cubicBezTo>
                    <a:pt x="95314" y="6272"/>
                    <a:pt x="96561" y="7243"/>
                    <a:pt x="96518" y="8639"/>
                  </a:cubicBezTo>
                  <a:cubicBezTo>
                    <a:pt x="96501" y="9123"/>
                    <a:pt x="96000" y="9710"/>
                    <a:pt x="96155" y="10073"/>
                  </a:cubicBezTo>
                  <a:cubicBezTo>
                    <a:pt x="96656" y="11300"/>
                    <a:pt x="95758" y="12302"/>
                    <a:pt x="95378" y="13045"/>
                  </a:cubicBezTo>
                  <a:cubicBezTo>
                    <a:pt x="94393" y="15016"/>
                    <a:pt x="93649" y="16709"/>
                    <a:pt x="95412" y="18541"/>
                  </a:cubicBezTo>
                  <a:cubicBezTo>
                    <a:pt x="95602" y="18714"/>
                    <a:pt x="95723" y="18938"/>
                    <a:pt x="95758" y="19180"/>
                  </a:cubicBezTo>
                  <a:cubicBezTo>
                    <a:pt x="95810" y="21358"/>
                    <a:pt x="97901" y="20788"/>
                    <a:pt x="99007" y="21479"/>
                  </a:cubicBezTo>
                  <a:cubicBezTo>
                    <a:pt x="99192" y="21597"/>
                    <a:pt x="99367" y="21648"/>
                    <a:pt x="99531" y="21648"/>
                  </a:cubicBezTo>
                  <a:cubicBezTo>
                    <a:pt x="100207" y="21648"/>
                    <a:pt x="100708" y="20784"/>
                    <a:pt x="101098" y="20200"/>
                  </a:cubicBezTo>
                  <a:cubicBezTo>
                    <a:pt x="102256" y="18472"/>
                    <a:pt x="104088" y="17055"/>
                    <a:pt x="105729" y="16536"/>
                  </a:cubicBezTo>
                  <a:cubicBezTo>
                    <a:pt x="109220" y="15396"/>
                    <a:pt x="112486" y="13547"/>
                    <a:pt x="116254" y="13115"/>
                  </a:cubicBezTo>
                  <a:cubicBezTo>
                    <a:pt x="117965" y="12907"/>
                    <a:pt x="119935" y="12320"/>
                    <a:pt x="120021" y="9883"/>
                  </a:cubicBezTo>
                  <a:cubicBezTo>
                    <a:pt x="120021" y="9693"/>
                    <a:pt x="120349" y="9485"/>
                    <a:pt x="120557" y="9330"/>
                  </a:cubicBezTo>
                  <a:cubicBezTo>
                    <a:pt x="121663" y="8552"/>
                    <a:pt x="123132" y="8034"/>
                    <a:pt x="122631" y="6202"/>
                  </a:cubicBezTo>
                  <a:cubicBezTo>
                    <a:pt x="122594" y="6055"/>
                    <a:pt x="122626" y="6020"/>
                    <a:pt x="122682" y="6020"/>
                  </a:cubicBezTo>
                  <a:cubicBezTo>
                    <a:pt x="122731" y="6020"/>
                    <a:pt x="122799" y="6046"/>
                    <a:pt x="122855" y="6046"/>
                  </a:cubicBezTo>
                  <a:cubicBezTo>
                    <a:pt x="122928" y="6051"/>
                    <a:pt x="122998" y="6053"/>
                    <a:pt x="123064" y="6053"/>
                  </a:cubicBezTo>
                  <a:cubicBezTo>
                    <a:pt x="124269" y="6053"/>
                    <a:pt x="124381" y="5321"/>
                    <a:pt x="123840" y="4387"/>
                  </a:cubicBezTo>
                  <a:cubicBezTo>
                    <a:pt x="123581" y="3921"/>
                    <a:pt x="123875" y="3955"/>
                    <a:pt x="124048" y="3817"/>
                  </a:cubicBezTo>
                  <a:cubicBezTo>
                    <a:pt x="125240" y="2867"/>
                    <a:pt x="126640" y="2728"/>
                    <a:pt x="128092" y="2659"/>
                  </a:cubicBezTo>
                  <a:cubicBezTo>
                    <a:pt x="128575" y="2625"/>
                    <a:pt x="129180" y="2521"/>
                    <a:pt x="129249" y="1934"/>
                  </a:cubicBezTo>
                  <a:cubicBezTo>
                    <a:pt x="129301" y="1363"/>
                    <a:pt x="128714" y="1242"/>
                    <a:pt x="128299" y="1190"/>
                  </a:cubicBezTo>
                  <a:cubicBezTo>
                    <a:pt x="125707" y="948"/>
                    <a:pt x="123132" y="430"/>
                    <a:pt x="120557" y="171"/>
                  </a:cubicBezTo>
                  <a:cubicBezTo>
                    <a:pt x="119360" y="50"/>
                    <a:pt x="118163" y="0"/>
                    <a:pt x="116966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52"/>
            <p:cNvSpPr/>
            <p:nvPr/>
          </p:nvSpPr>
          <p:spPr>
            <a:xfrm>
              <a:off x="1581325" y="1051125"/>
              <a:ext cx="283000" cy="91675"/>
            </a:xfrm>
            <a:custGeom>
              <a:rect b="b" l="l" r="r" t="t"/>
              <a:pathLst>
                <a:path extrusionOk="0" h="3667" w="11320">
                  <a:moveTo>
                    <a:pt x="6214" y="0"/>
                  </a:moveTo>
                  <a:cubicBezTo>
                    <a:pt x="5926" y="0"/>
                    <a:pt x="5584" y="48"/>
                    <a:pt x="5219" y="71"/>
                  </a:cubicBezTo>
                  <a:cubicBezTo>
                    <a:pt x="5082" y="56"/>
                    <a:pt x="4943" y="49"/>
                    <a:pt x="4804" y="49"/>
                  </a:cubicBezTo>
                  <a:cubicBezTo>
                    <a:pt x="3493" y="49"/>
                    <a:pt x="2115" y="667"/>
                    <a:pt x="709" y="1073"/>
                  </a:cubicBezTo>
                  <a:cubicBezTo>
                    <a:pt x="432" y="1177"/>
                    <a:pt x="208" y="1401"/>
                    <a:pt x="69" y="1678"/>
                  </a:cubicBezTo>
                  <a:cubicBezTo>
                    <a:pt x="0" y="1781"/>
                    <a:pt x="242" y="2213"/>
                    <a:pt x="363" y="2231"/>
                  </a:cubicBezTo>
                  <a:cubicBezTo>
                    <a:pt x="2163" y="2438"/>
                    <a:pt x="3786" y="3667"/>
                    <a:pt x="5640" y="3667"/>
                  </a:cubicBezTo>
                  <a:cubicBezTo>
                    <a:pt x="6100" y="3667"/>
                    <a:pt x="6574" y="3591"/>
                    <a:pt x="7068" y="3406"/>
                  </a:cubicBezTo>
                  <a:cubicBezTo>
                    <a:pt x="7396" y="3281"/>
                    <a:pt x="7767" y="3236"/>
                    <a:pt x="8142" y="3236"/>
                  </a:cubicBezTo>
                  <a:cubicBezTo>
                    <a:pt x="8439" y="3236"/>
                    <a:pt x="8738" y="3264"/>
                    <a:pt x="9021" y="3302"/>
                  </a:cubicBezTo>
                  <a:cubicBezTo>
                    <a:pt x="9277" y="3340"/>
                    <a:pt x="9523" y="3370"/>
                    <a:pt x="9759" y="3370"/>
                  </a:cubicBezTo>
                  <a:cubicBezTo>
                    <a:pt x="10271" y="3370"/>
                    <a:pt x="10728" y="3229"/>
                    <a:pt x="11095" y="2732"/>
                  </a:cubicBezTo>
                  <a:cubicBezTo>
                    <a:pt x="11320" y="2473"/>
                    <a:pt x="11268" y="2075"/>
                    <a:pt x="10991" y="1885"/>
                  </a:cubicBezTo>
                  <a:cubicBezTo>
                    <a:pt x="10479" y="1524"/>
                    <a:pt x="10006" y="1077"/>
                    <a:pt x="9430" y="1077"/>
                  </a:cubicBezTo>
                  <a:cubicBezTo>
                    <a:pt x="9151" y="1077"/>
                    <a:pt x="8847" y="1182"/>
                    <a:pt x="8503" y="1453"/>
                  </a:cubicBezTo>
                  <a:cubicBezTo>
                    <a:pt x="8280" y="1626"/>
                    <a:pt x="7919" y="1737"/>
                    <a:pt x="7612" y="1737"/>
                  </a:cubicBezTo>
                  <a:cubicBezTo>
                    <a:pt x="7277" y="1737"/>
                    <a:pt x="7006" y="1605"/>
                    <a:pt x="7051" y="1280"/>
                  </a:cubicBezTo>
                  <a:cubicBezTo>
                    <a:pt x="7179" y="207"/>
                    <a:pt x="6812" y="0"/>
                    <a:pt x="621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52"/>
            <p:cNvSpPr/>
            <p:nvPr/>
          </p:nvSpPr>
          <p:spPr>
            <a:xfrm>
              <a:off x="3144425" y="1319375"/>
              <a:ext cx="213450" cy="95575"/>
            </a:xfrm>
            <a:custGeom>
              <a:rect b="b" l="l" r="r" t="t"/>
              <a:pathLst>
                <a:path extrusionOk="0" h="3823" w="8538">
                  <a:moveTo>
                    <a:pt x="6155" y="1"/>
                  </a:moveTo>
                  <a:cubicBezTo>
                    <a:pt x="6054" y="1"/>
                    <a:pt x="5950" y="7"/>
                    <a:pt x="5842" y="20"/>
                  </a:cubicBezTo>
                  <a:cubicBezTo>
                    <a:pt x="4846" y="139"/>
                    <a:pt x="3874" y="469"/>
                    <a:pt x="2859" y="469"/>
                  </a:cubicBezTo>
                  <a:cubicBezTo>
                    <a:pt x="2396" y="469"/>
                    <a:pt x="1923" y="400"/>
                    <a:pt x="1435" y="211"/>
                  </a:cubicBezTo>
                  <a:cubicBezTo>
                    <a:pt x="1292" y="150"/>
                    <a:pt x="1133" y="113"/>
                    <a:pt x="974" y="113"/>
                  </a:cubicBezTo>
                  <a:cubicBezTo>
                    <a:pt x="501" y="113"/>
                    <a:pt x="35" y="441"/>
                    <a:pt x="35" y="1438"/>
                  </a:cubicBezTo>
                  <a:cubicBezTo>
                    <a:pt x="1" y="3771"/>
                    <a:pt x="1573" y="3580"/>
                    <a:pt x="3025" y="3822"/>
                  </a:cubicBezTo>
                  <a:cubicBezTo>
                    <a:pt x="4338" y="3753"/>
                    <a:pt x="5617" y="3408"/>
                    <a:pt x="6792" y="2837"/>
                  </a:cubicBezTo>
                  <a:cubicBezTo>
                    <a:pt x="7415" y="2526"/>
                    <a:pt x="8538" y="2474"/>
                    <a:pt x="8192" y="1541"/>
                  </a:cubicBezTo>
                  <a:cubicBezTo>
                    <a:pt x="7892" y="720"/>
                    <a:pt x="7218" y="1"/>
                    <a:pt x="6155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1453000" y="2509000"/>
              <a:ext cx="263575" cy="113100"/>
            </a:xfrm>
            <a:custGeom>
              <a:rect b="b" l="l" r="r" t="t"/>
              <a:pathLst>
                <a:path extrusionOk="0" h="4524" w="10543">
                  <a:moveTo>
                    <a:pt x="3451" y="1"/>
                  </a:moveTo>
                  <a:cubicBezTo>
                    <a:pt x="2445" y="1"/>
                    <a:pt x="1486" y="228"/>
                    <a:pt x="761" y="702"/>
                  </a:cubicBezTo>
                  <a:cubicBezTo>
                    <a:pt x="398" y="927"/>
                    <a:pt x="1" y="1186"/>
                    <a:pt x="243" y="1687"/>
                  </a:cubicBezTo>
                  <a:cubicBezTo>
                    <a:pt x="390" y="1972"/>
                    <a:pt x="609" y="2083"/>
                    <a:pt x="855" y="2083"/>
                  </a:cubicBezTo>
                  <a:cubicBezTo>
                    <a:pt x="1012" y="2083"/>
                    <a:pt x="1180" y="2038"/>
                    <a:pt x="1349" y="1964"/>
                  </a:cubicBezTo>
                  <a:cubicBezTo>
                    <a:pt x="1677" y="1828"/>
                    <a:pt x="1990" y="1776"/>
                    <a:pt x="2298" y="1776"/>
                  </a:cubicBezTo>
                  <a:cubicBezTo>
                    <a:pt x="2932" y="1776"/>
                    <a:pt x="3543" y="1997"/>
                    <a:pt x="4217" y="2171"/>
                  </a:cubicBezTo>
                  <a:cubicBezTo>
                    <a:pt x="5708" y="2540"/>
                    <a:pt x="6405" y="4523"/>
                    <a:pt x="7868" y="4523"/>
                  </a:cubicBezTo>
                  <a:cubicBezTo>
                    <a:pt x="8118" y="4523"/>
                    <a:pt x="8391" y="4465"/>
                    <a:pt x="8693" y="4332"/>
                  </a:cubicBezTo>
                  <a:cubicBezTo>
                    <a:pt x="8824" y="4337"/>
                    <a:pt x="8947" y="4340"/>
                    <a:pt x="9062" y="4340"/>
                  </a:cubicBezTo>
                  <a:cubicBezTo>
                    <a:pt x="10032" y="4340"/>
                    <a:pt x="10475" y="4144"/>
                    <a:pt x="10491" y="3727"/>
                  </a:cubicBezTo>
                  <a:cubicBezTo>
                    <a:pt x="10542" y="2897"/>
                    <a:pt x="9817" y="2724"/>
                    <a:pt x="9264" y="2517"/>
                  </a:cubicBezTo>
                  <a:cubicBezTo>
                    <a:pt x="8711" y="2292"/>
                    <a:pt x="8209" y="1964"/>
                    <a:pt x="7777" y="1567"/>
                  </a:cubicBezTo>
                  <a:cubicBezTo>
                    <a:pt x="6685" y="547"/>
                    <a:pt x="5011" y="1"/>
                    <a:pt x="3451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52"/>
            <p:cNvSpPr/>
            <p:nvPr/>
          </p:nvSpPr>
          <p:spPr>
            <a:xfrm>
              <a:off x="1880725" y="1020350"/>
              <a:ext cx="162025" cy="112025"/>
            </a:xfrm>
            <a:custGeom>
              <a:rect b="b" l="l" r="r" t="t"/>
              <a:pathLst>
                <a:path extrusionOk="0" h="4481" w="6481">
                  <a:moveTo>
                    <a:pt x="4294" y="0"/>
                  </a:moveTo>
                  <a:cubicBezTo>
                    <a:pt x="4062" y="0"/>
                    <a:pt x="3818" y="44"/>
                    <a:pt x="3560" y="144"/>
                  </a:cubicBezTo>
                  <a:cubicBezTo>
                    <a:pt x="3094" y="317"/>
                    <a:pt x="2593" y="541"/>
                    <a:pt x="2886" y="1198"/>
                  </a:cubicBezTo>
                  <a:cubicBezTo>
                    <a:pt x="3042" y="1509"/>
                    <a:pt x="3232" y="1820"/>
                    <a:pt x="3457" y="2114"/>
                  </a:cubicBezTo>
                  <a:cubicBezTo>
                    <a:pt x="3147" y="2260"/>
                    <a:pt x="2851" y="2348"/>
                    <a:pt x="2545" y="2348"/>
                  </a:cubicBezTo>
                  <a:cubicBezTo>
                    <a:pt x="2270" y="2348"/>
                    <a:pt x="1987" y="2277"/>
                    <a:pt x="1677" y="2114"/>
                  </a:cubicBezTo>
                  <a:cubicBezTo>
                    <a:pt x="1531" y="2037"/>
                    <a:pt x="1393" y="2002"/>
                    <a:pt x="1262" y="2002"/>
                  </a:cubicBezTo>
                  <a:cubicBezTo>
                    <a:pt x="867" y="2002"/>
                    <a:pt x="545" y="2320"/>
                    <a:pt x="311" y="2736"/>
                  </a:cubicBezTo>
                  <a:cubicBezTo>
                    <a:pt x="0" y="3289"/>
                    <a:pt x="467" y="3479"/>
                    <a:pt x="813" y="3807"/>
                  </a:cubicBezTo>
                  <a:cubicBezTo>
                    <a:pt x="1327" y="4309"/>
                    <a:pt x="1837" y="4480"/>
                    <a:pt x="2344" y="4480"/>
                  </a:cubicBezTo>
                  <a:cubicBezTo>
                    <a:pt x="3164" y="4480"/>
                    <a:pt x="3976" y="4032"/>
                    <a:pt x="4787" y="3807"/>
                  </a:cubicBezTo>
                  <a:lnTo>
                    <a:pt x="5081" y="3514"/>
                  </a:lnTo>
                  <a:cubicBezTo>
                    <a:pt x="5237" y="2788"/>
                    <a:pt x="5098" y="1924"/>
                    <a:pt x="6204" y="1734"/>
                  </a:cubicBezTo>
                  <a:cubicBezTo>
                    <a:pt x="6464" y="1699"/>
                    <a:pt x="6481" y="1129"/>
                    <a:pt x="6222" y="921"/>
                  </a:cubicBezTo>
                  <a:cubicBezTo>
                    <a:pt x="5644" y="436"/>
                    <a:pt x="5027" y="0"/>
                    <a:pt x="4294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52"/>
            <p:cNvSpPr/>
            <p:nvPr/>
          </p:nvSpPr>
          <p:spPr>
            <a:xfrm>
              <a:off x="1688900" y="2603450"/>
              <a:ext cx="165050" cy="73950"/>
            </a:xfrm>
            <a:custGeom>
              <a:rect b="b" l="l" r="r" t="t"/>
              <a:pathLst>
                <a:path extrusionOk="0" h="2958" w="6602">
                  <a:moveTo>
                    <a:pt x="2842" y="0"/>
                  </a:moveTo>
                  <a:cubicBezTo>
                    <a:pt x="2588" y="0"/>
                    <a:pt x="2332" y="28"/>
                    <a:pt x="2074" y="87"/>
                  </a:cubicBezTo>
                  <a:cubicBezTo>
                    <a:pt x="1452" y="225"/>
                    <a:pt x="1055" y="1331"/>
                    <a:pt x="225" y="1694"/>
                  </a:cubicBezTo>
                  <a:cubicBezTo>
                    <a:pt x="0" y="1798"/>
                    <a:pt x="277" y="2247"/>
                    <a:pt x="536" y="2454"/>
                  </a:cubicBezTo>
                  <a:cubicBezTo>
                    <a:pt x="957" y="2789"/>
                    <a:pt x="2162" y="2958"/>
                    <a:pt x="3373" y="2958"/>
                  </a:cubicBezTo>
                  <a:cubicBezTo>
                    <a:pt x="4599" y="2958"/>
                    <a:pt x="5830" y="2785"/>
                    <a:pt x="6256" y="2437"/>
                  </a:cubicBezTo>
                  <a:cubicBezTo>
                    <a:pt x="6395" y="2282"/>
                    <a:pt x="6515" y="2109"/>
                    <a:pt x="6602" y="1919"/>
                  </a:cubicBezTo>
                  <a:cubicBezTo>
                    <a:pt x="6481" y="1711"/>
                    <a:pt x="6429" y="1469"/>
                    <a:pt x="6291" y="1366"/>
                  </a:cubicBezTo>
                  <a:cubicBezTo>
                    <a:pt x="5231" y="636"/>
                    <a:pt x="4065" y="0"/>
                    <a:pt x="284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52"/>
            <p:cNvSpPr/>
            <p:nvPr/>
          </p:nvSpPr>
          <p:spPr>
            <a:xfrm>
              <a:off x="1922200" y="1344925"/>
              <a:ext cx="129625" cy="64525"/>
            </a:xfrm>
            <a:custGeom>
              <a:rect b="b" l="l" r="r" t="t"/>
              <a:pathLst>
                <a:path extrusionOk="0" h="2581" w="5185">
                  <a:moveTo>
                    <a:pt x="1901" y="1"/>
                  </a:moveTo>
                  <a:lnTo>
                    <a:pt x="1227" y="467"/>
                  </a:lnTo>
                  <a:cubicBezTo>
                    <a:pt x="934" y="1020"/>
                    <a:pt x="0" y="1383"/>
                    <a:pt x="415" y="2144"/>
                  </a:cubicBezTo>
                  <a:cubicBezTo>
                    <a:pt x="602" y="2475"/>
                    <a:pt x="838" y="2581"/>
                    <a:pt x="1096" y="2581"/>
                  </a:cubicBezTo>
                  <a:cubicBezTo>
                    <a:pt x="1482" y="2581"/>
                    <a:pt x="1915" y="2344"/>
                    <a:pt x="2299" y="2282"/>
                  </a:cubicBezTo>
                  <a:cubicBezTo>
                    <a:pt x="2552" y="2236"/>
                    <a:pt x="2806" y="2213"/>
                    <a:pt x="3064" y="2213"/>
                  </a:cubicBezTo>
                  <a:cubicBezTo>
                    <a:pt x="3194" y="2213"/>
                    <a:pt x="3324" y="2219"/>
                    <a:pt x="3457" y="2230"/>
                  </a:cubicBezTo>
                  <a:cubicBezTo>
                    <a:pt x="3730" y="2245"/>
                    <a:pt x="4039" y="2324"/>
                    <a:pt x="4314" y="2324"/>
                  </a:cubicBezTo>
                  <a:cubicBezTo>
                    <a:pt x="4665" y="2324"/>
                    <a:pt x="4959" y="2195"/>
                    <a:pt x="5047" y="1643"/>
                  </a:cubicBezTo>
                  <a:cubicBezTo>
                    <a:pt x="5185" y="744"/>
                    <a:pt x="4563" y="277"/>
                    <a:pt x="3768" y="122"/>
                  </a:cubicBezTo>
                  <a:cubicBezTo>
                    <a:pt x="3146" y="35"/>
                    <a:pt x="2523" y="1"/>
                    <a:pt x="1901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52"/>
            <p:cNvSpPr/>
            <p:nvPr/>
          </p:nvSpPr>
          <p:spPr>
            <a:xfrm>
              <a:off x="1787825" y="1030550"/>
              <a:ext cx="94250" cy="44825"/>
            </a:xfrm>
            <a:custGeom>
              <a:rect b="b" l="l" r="r" t="t"/>
              <a:pathLst>
                <a:path extrusionOk="0" h="1793" w="3770">
                  <a:moveTo>
                    <a:pt x="2929" y="0"/>
                  </a:moveTo>
                  <a:cubicBezTo>
                    <a:pt x="2800" y="0"/>
                    <a:pt x="2676" y="17"/>
                    <a:pt x="2576" y="47"/>
                  </a:cubicBezTo>
                  <a:cubicBezTo>
                    <a:pt x="2412" y="93"/>
                    <a:pt x="2229" y="105"/>
                    <a:pt x="2039" y="105"/>
                  </a:cubicBezTo>
                  <a:cubicBezTo>
                    <a:pt x="1817" y="105"/>
                    <a:pt x="1584" y="88"/>
                    <a:pt x="1360" y="88"/>
                  </a:cubicBezTo>
                  <a:cubicBezTo>
                    <a:pt x="763" y="88"/>
                    <a:pt x="227" y="208"/>
                    <a:pt x="105" y="1084"/>
                  </a:cubicBezTo>
                  <a:cubicBezTo>
                    <a:pt x="1" y="1792"/>
                    <a:pt x="865" y="1688"/>
                    <a:pt x="1504" y="1740"/>
                  </a:cubicBezTo>
                  <a:cubicBezTo>
                    <a:pt x="2265" y="1568"/>
                    <a:pt x="3405" y="1792"/>
                    <a:pt x="3665" y="652"/>
                  </a:cubicBezTo>
                  <a:cubicBezTo>
                    <a:pt x="3769" y="167"/>
                    <a:pt x="3329" y="0"/>
                    <a:pt x="292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52"/>
            <p:cNvSpPr/>
            <p:nvPr/>
          </p:nvSpPr>
          <p:spPr>
            <a:xfrm>
              <a:off x="1870350" y="2639275"/>
              <a:ext cx="59225" cy="44325"/>
            </a:xfrm>
            <a:custGeom>
              <a:rect b="b" l="l" r="r" t="t"/>
              <a:pathLst>
                <a:path extrusionOk="0" h="1773" w="2369">
                  <a:moveTo>
                    <a:pt x="922" y="1"/>
                  </a:moveTo>
                  <a:cubicBezTo>
                    <a:pt x="435" y="1"/>
                    <a:pt x="1" y="156"/>
                    <a:pt x="1" y="762"/>
                  </a:cubicBezTo>
                  <a:cubicBezTo>
                    <a:pt x="1" y="1414"/>
                    <a:pt x="337" y="1773"/>
                    <a:pt x="982" y="1773"/>
                  </a:cubicBezTo>
                  <a:cubicBezTo>
                    <a:pt x="1038" y="1773"/>
                    <a:pt x="1097" y="1770"/>
                    <a:pt x="1158" y="1765"/>
                  </a:cubicBezTo>
                  <a:cubicBezTo>
                    <a:pt x="1711" y="1730"/>
                    <a:pt x="2368" y="1678"/>
                    <a:pt x="2299" y="901"/>
                  </a:cubicBezTo>
                  <a:cubicBezTo>
                    <a:pt x="2264" y="175"/>
                    <a:pt x="1642" y="2"/>
                    <a:pt x="1003" y="2"/>
                  </a:cubicBezTo>
                  <a:cubicBezTo>
                    <a:pt x="976" y="1"/>
                    <a:pt x="949" y="1"/>
                    <a:pt x="922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52"/>
            <p:cNvSpPr/>
            <p:nvPr/>
          </p:nvSpPr>
          <p:spPr>
            <a:xfrm>
              <a:off x="2264800" y="4630125"/>
              <a:ext cx="62675" cy="39225"/>
            </a:xfrm>
            <a:custGeom>
              <a:rect b="b" l="l" r="r" t="t"/>
              <a:pathLst>
                <a:path extrusionOk="0" h="1569" w="2507">
                  <a:moveTo>
                    <a:pt x="1176" y="52"/>
                  </a:moveTo>
                  <a:cubicBezTo>
                    <a:pt x="675" y="87"/>
                    <a:pt x="1" y="1"/>
                    <a:pt x="1" y="813"/>
                  </a:cubicBezTo>
                  <a:cubicBezTo>
                    <a:pt x="1" y="1241"/>
                    <a:pt x="341" y="1568"/>
                    <a:pt x="742" y="1568"/>
                  </a:cubicBezTo>
                  <a:cubicBezTo>
                    <a:pt x="811" y="1568"/>
                    <a:pt x="881" y="1559"/>
                    <a:pt x="951" y="1539"/>
                  </a:cubicBezTo>
                  <a:cubicBezTo>
                    <a:pt x="1077" y="1515"/>
                    <a:pt x="1221" y="1513"/>
                    <a:pt x="1369" y="1513"/>
                  </a:cubicBezTo>
                  <a:cubicBezTo>
                    <a:pt x="1403" y="1513"/>
                    <a:pt x="1437" y="1513"/>
                    <a:pt x="1471" y="1513"/>
                  </a:cubicBezTo>
                  <a:cubicBezTo>
                    <a:pt x="1947" y="1513"/>
                    <a:pt x="2434" y="1491"/>
                    <a:pt x="2472" y="830"/>
                  </a:cubicBezTo>
                  <a:cubicBezTo>
                    <a:pt x="2506" y="52"/>
                    <a:pt x="1781" y="87"/>
                    <a:pt x="1176" y="52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52"/>
            <p:cNvSpPr/>
            <p:nvPr/>
          </p:nvSpPr>
          <p:spPr>
            <a:xfrm>
              <a:off x="1604225" y="2645350"/>
              <a:ext cx="56175" cy="38275"/>
            </a:xfrm>
            <a:custGeom>
              <a:rect b="b" l="l" r="r" t="t"/>
              <a:pathLst>
                <a:path extrusionOk="0" h="1531" w="2247">
                  <a:moveTo>
                    <a:pt x="1003" y="1"/>
                  </a:moveTo>
                  <a:cubicBezTo>
                    <a:pt x="536" y="35"/>
                    <a:pt x="0" y="1"/>
                    <a:pt x="17" y="554"/>
                  </a:cubicBezTo>
                  <a:cubicBezTo>
                    <a:pt x="17" y="1297"/>
                    <a:pt x="640" y="1452"/>
                    <a:pt x="1262" y="1522"/>
                  </a:cubicBezTo>
                  <a:cubicBezTo>
                    <a:pt x="1319" y="1528"/>
                    <a:pt x="1377" y="1531"/>
                    <a:pt x="1434" y="1531"/>
                  </a:cubicBezTo>
                  <a:cubicBezTo>
                    <a:pt x="1857" y="1531"/>
                    <a:pt x="2247" y="1352"/>
                    <a:pt x="2247" y="865"/>
                  </a:cubicBezTo>
                  <a:cubicBezTo>
                    <a:pt x="2247" y="18"/>
                    <a:pt x="1504" y="139"/>
                    <a:pt x="100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52"/>
            <p:cNvSpPr/>
            <p:nvPr/>
          </p:nvSpPr>
          <p:spPr>
            <a:xfrm>
              <a:off x="7045475" y="3384250"/>
              <a:ext cx="47375" cy="53550"/>
            </a:xfrm>
            <a:custGeom>
              <a:rect b="b" l="l" r="r" t="t"/>
              <a:pathLst>
                <a:path extrusionOk="0" h="2142" w="1895">
                  <a:moveTo>
                    <a:pt x="416" y="1"/>
                  </a:moveTo>
                  <a:cubicBezTo>
                    <a:pt x="93" y="1"/>
                    <a:pt x="0" y="338"/>
                    <a:pt x="63" y="618"/>
                  </a:cubicBezTo>
                  <a:cubicBezTo>
                    <a:pt x="201" y="1292"/>
                    <a:pt x="339" y="2035"/>
                    <a:pt x="1203" y="2139"/>
                  </a:cubicBezTo>
                  <a:cubicBezTo>
                    <a:pt x="1224" y="2141"/>
                    <a:pt x="1245" y="2142"/>
                    <a:pt x="1265" y="2142"/>
                  </a:cubicBezTo>
                  <a:cubicBezTo>
                    <a:pt x="1645" y="2142"/>
                    <a:pt x="1895" y="1835"/>
                    <a:pt x="1895" y="1327"/>
                  </a:cubicBezTo>
                  <a:cubicBezTo>
                    <a:pt x="1670" y="705"/>
                    <a:pt x="1273" y="169"/>
                    <a:pt x="529" y="13"/>
                  </a:cubicBezTo>
                  <a:cubicBezTo>
                    <a:pt x="489" y="5"/>
                    <a:pt x="451" y="1"/>
                    <a:pt x="41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52"/>
            <p:cNvSpPr/>
            <p:nvPr/>
          </p:nvSpPr>
          <p:spPr>
            <a:xfrm>
              <a:off x="4291500" y="1250400"/>
              <a:ext cx="54900" cy="37900"/>
            </a:xfrm>
            <a:custGeom>
              <a:rect b="b" l="l" r="r" t="t"/>
              <a:pathLst>
                <a:path extrusionOk="0" h="1516" w="2196">
                  <a:moveTo>
                    <a:pt x="1013" y="0"/>
                  </a:moveTo>
                  <a:cubicBezTo>
                    <a:pt x="676" y="0"/>
                    <a:pt x="369" y="181"/>
                    <a:pt x="190" y="464"/>
                  </a:cubicBezTo>
                  <a:cubicBezTo>
                    <a:pt x="0" y="706"/>
                    <a:pt x="35" y="1034"/>
                    <a:pt x="259" y="1224"/>
                  </a:cubicBezTo>
                  <a:cubicBezTo>
                    <a:pt x="466" y="1444"/>
                    <a:pt x="678" y="1515"/>
                    <a:pt x="892" y="1515"/>
                  </a:cubicBezTo>
                  <a:cubicBezTo>
                    <a:pt x="1233" y="1515"/>
                    <a:pt x="1579" y="1336"/>
                    <a:pt x="1919" y="1293"/>
                  </a:cubicBezTo>
                  <a:cubicBezTo>
                    <a:pt x="2195" y="567"/>
                    <a:pt x="1901" y="153"/>
                    <a:pt x="1175" y="14"/>
                  </a:cubicBezTo>
                  <a:cubicBezTo>
                    <a:pt x="1121" y="5"/>
                    <a:pt x="1066" y="0"/>
                    <a:pt x="1013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52"/>
            <p:cNvSpPr/>
            <p:nvPr/>
          </p:nvSpPr>
          <p:spPr>
            <a:xfrm>
              <a:off x="6323375" y="3314875"/>
              <a:ext cx="50125" cy="37325"/>
            </a:xfrm>
            <a:custGeom>
              <a:rect b="b" l="l" r="r" t="t"/>
              <a:pathLst>
                <a:path extrusionOk="0" h="1493" w="2005">
                  <a:moveTo>
                    <a:pt x="754" y="1"/>
                  </a:moveTo>
                  <a:cubicBezTo>
                    <a:pt x="409" y="1"/>
                    <a:pt x="93" y="129"/>
                    <a:pt x="52" y="542"/>
                  </a:cubicBezTo>
                  <a:cubicBezTo>
                    <a:pt x="0" y="1198"/>
                    <a:pt x="536" y="1371"/>
                    <a:pt x="1106" y="1492"/>
                  </a:cubicBezTo>
                  <a:cubicBezTo>
                    <a:pt x="1504" y="1475"/>
                    <a:pt x="1988" y="1440"/>
                    <a:pt x="1988" y="905"/>
                  </a:cubicBezTo>
                  <a:cubicBezTo>
                    <a:pt x="2005" y="317"/>
                    <a:pt x="1504" y="110"/>
                    <a:pt x="1020" y="23"/>
                  </a:cubicBezTo>
                  <a:cubicBezTo>
                    <a:pt x="932" y="9"/>
                    <a:pt x="842" y="1"/>
                    <a:pt x="754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52"/>
            <p:cNvSpPr/>
            <p:nvPr/>
          </p:nvSpPr>
          <p:spPr>
            <a:xfrm>
              <a:off x="6680225" y="1890750"/>
              <a:ext cx="46075" cy="42200"/>
            </a:xfrm>
            <a:custGeom>
              <a:rect b="b" l="l" r="r" t="t"/>
              <a:pathLst>
                <a:path extrusionOk="0" h="1688" w="1843">
                  <a:moveTo>
                    <a:pt x="1376" y="1"/>
                  </a:moveTo>
                  <a:cubicBezTo>
                    <a:pt x="1345" y="1"/>
                    <a:pt x="1312" y="4"/>
                    <a:pt x="1280" y="11"/>
                  </a:cubicBezTo>
                  <a:cubicBezTo>
                    <a:pt x="675" y="29"/>
                    <a:pt x="156" y="478"/>
                    <a:pt x="70" y="1083"/>
                  </a:cubicBezTo>
                  <a:cubicBezTo>
                    <a:pt x="1" y="1446"/>
                    <a:pt x="208" y="1670"/>
                    <a:pt x="675" y="1688"/>
                  </a:cubicBezTo>
                  <a:cubicBezTo>
                    <a:pt x="1193" y="1480"/>
                    <a:pt x="1643" y="1135"/>
                    <a:pt x="1781" y="513"/>
                  </a:cubicBezTo>
                  <a:cubicBezTo>
                    <a:pt x="1843" y="250"/>
                    <a:pt x="1642" y="1"/>
                    <a:pt x="1376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52"/>
            <p:cNvSpPr/>
            <p:nvPr/>
          </p:nvSpPr>
          <p:spPr>
            <a:xfrm>
              <a:off x="3550975" y="1955400"/>
              <a:ext cx="53600" cy="126175"/>
            </a:xfrm>
            <a:custGeom>
              <a:rect b="b" l="l" r="r" t="t"/>
              <a:pathLst>
                <a:path extrusionOk="0" h="5047" w="2144">
                  <a:moveTo>
                    <a:pt x="1297" y="0"/>
                  </a:moveTo>
                  <a:cubicBezTo>
                    <a:pt x="778" y="0"/>
                    <a:pt x="260" y="363"/>
                    <a:pt x="364" y="795"/>
                  </a:cubicBezTo>
                  <a:cubicBezTo>
                    <a:pt x="640" y="1850"/>
                    <a:pt x="122" y="2731"/>
                    <a:pt x="1" y="3491"/>
                  </a:cubicBezTo>
                  <a:cubicBezTo>
                    <a:pt x="70" y="4338"/>
                    <a:pt x="1" y="5047"/>
                    <a:pt x="951" y="5047"/>
                  </a:cubicBezTo>
                  <a:cubicBezTo>
                    <a:pt x="1781" y="5047"/>
                    <a:pt x="1971" y="4476"/>
                    <a:pt x="2040" y="3785"/>
                  </a:cubicBezTo>
                  <a:cubicBezTo>
                    <a:pt x="2144" y="2748"/>
                    <a:pt x="1642" y="1746"/>
                    <a:pt x="1936" y="692"/>
                  </a:cubicBezTo>
                  <a:cubicBezTo>
                    <a:pt x="2023" y="381"/>
                    <a:pt x="1712" y="0"/>
                    <a:pt x="1297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52"/>
            <p:cNvSpPr/>
            <p:nvPr/>
          </p:nvSpPr>
          <p:spPr>
            <a:xfrm>
              <a:off x="3910000" y="2161475"/>
              <a:ext cx="93775" cy="45400"/>
            </a:xfrm>
            <a:custGeom>
              <a:rect b="b" l="l" r="r" t="t"/>
              <a:pathLst>
                <a:path extrusionOk="0" h="1816" w="3751">
                  <a:moveTo>
                    <a:pt x="1383" y="1"/>
                  </a:moveTo>
                  <a:cubicBezTo>
                    <a:pt x="778" y="87"/>
                    <a:pt x="1" y="18"/>
                    <a:pt x="122" y="640"/>
                  </a:cubicBezTo>
                  <a:cubicBezTo>
                    <a:pt x="329" y="1625"/>
                    <a:pt x="1297" y="1815"/>
                    <a:pt x="2195" y="1815"/>
                  </a:cubicBezTo>
                  <a:cubicBezTo>
                    <a:pt x="2835" y="1815"/>
                    <a:pt x="3751" y="1712"/>
                    <a:pt x="3613" y="951"/>
                  </a:cubicBezTo>
                  <a:cubicBezTo>
                    <a:pt x="3466" y="240"/>
                    <a:pt x="2970" y="188"/>
                    <a:pt x="2455" y="188"/>
                  </a:cubicBezTo>
                  <a:cubicBezTo>
                    <a:pt x="2366" y="188"/>
                    <a:pt x="2276" y="189"/>
                    <a:pt x="2187" y="189"/>
                  </a:cubicBezTo>
                  <a:cubicBezTo>
                    <a:pt x="1880" y="189"/>
                    <a:pt x="1588" y="170"/>
                    <a:pt x="1383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52"/>
            <p:cNvSpPr/>
            <p:nvPr/>
          </p:nvSpPr>
          <p:spPr>
            <a:xfrm>
              <a:off x="4125600" y="2173875"/>
              <a:ext cx="50575" cy="37600"/>
            </a:xfrm>
            <a:custGeom>
              <a:rect b="b" l="l" r="r" t="t"/>
              <a:pathLst>
                <a:path extrusionOk="0" h="1504" w="2023">
                  <a:moveTo>
                    <a:pt x="1294" y="1"/>
                  </a:moveTo>
                  <a:cubicBezTo>
                    <a:pt x="1249" y="1"/>
                    <a:pt x="1204" y="3"/>
                    <a:pt x="1158" y="6"/>
                  </a:cubicBezTo>
                  <a:cubicBezTo>
                    <a:pt x="691" y="144"/>
                    <a:pt x="0" y="109"/>
                    <a:pt x="17" y="904"/>
                  </a:cubicBezTo>
                  <a:cubicBezTo>
                    <a:pt x="17" y="1352"/>
                    <a:pt x="364" y="1503"/>
                    <a:pt x="748" y="1503"/>
                  </a:cubicBezTo>
                  <a:cubicBezTo>
                    <a:pt x="809" y="1503"/>
                    <a:pt x="872" y="1499"/>
                    <a:pt x="933" y="1492"/>
                  </a:cubicBezTo>
                  <a:cubicBezTo>
                    <a:pt x="1486" y="1440"/>
                    <a:pt x="2022" y="1233"/>
                    <a:pt x="2022" y="593"/>
                  </a:cubicBezTo>
                  <a:cubicBezTo>
                    <a:pt x="2022" y="156"/>
                    <a:pt x="1711" y="1"/>
                    <a:pt x="1294" y="1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52"/>
            <p:cNvSpPr/>
            <p:nvPr/>
          </p:nvSpPr>
          <p:spPr>
            <a:xfrm>
              <a:off x="3415775" y="2038325"/>
              <a:ext cx="44925" cy="38175"/>
            </a:xfrm>
            <a:custGeom>
              <a:rect b="b" l="l" r="r" t="t"/>
              <a:pathLst>
                <a:path extrusionOk="0" h="1527" w="1797">
                  <a:moveTo>
                    <a:pt x="812" y="0"/>
                  </a:moveTo>
                  <a:cubicBezTo>
                    <a:pt x="383" y="0"/>
                    <a:pt x="1" y="211"/>
                    <a:pt x="34" y="710"/>
                  </a:cubicBezTo>
                  <a:cubicBezTo>
                    <a:pt x="34" y="1164"/>
                    <a:pt x="400" y="1527"/>
                    <a:pt x="845" y="1527"/>
                  </a:cubicBezTo>
                  <a:cubicBezTo>
                    <a:pt x="874" y="1527"/>
                    <a:pt x="903" y="1525"/>
                    <a:pt x="933" y="1522"/>
                  </a:cubicBezTo>
                  <a:cubicBezTo>
                    <a:pt x="1382" y="1522"/>
                    <a:pt x="1745" y="1315"/>
                    <a:pt x="1797" y="796"/>
                  </a:cubicBezTo>
                  <a:cubicBezTo>
                    <a:pt x="1745" y="226"/>
                    <a:pt x="1330" y="19"/>
                    <a:pt x="864" y="1"/>
                  </a:cubicBezTo>
                  <a:cubicBezTo>
                    <a:pt x="847" y="1"/>
                    <a:pt x="829" y="0"/>
                    <a:pt x="812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19050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61" name="Google Shape;961;p52"/>
          <p:cNvSpPr/>
          <p:nvPr/>
        </p:nvSpPr>
        <p:spPr>
          <a:xfrm flipH="1">
            <a:off x="5288538" y="1553891"/>
            <a:ext cx="402739" cy="592657"/>
          </a:xfrm>
          <a:custGeom>
            <a:rect b="b" l="l" r="r" t="t"/>
            <a:pathLst>
              <a:path extrusionOk="0" h="195758" w="133027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2" name="Google Shape;962;p52"/>
          <p:cNvSpPr/>
          <p:nvPr/>
        </p:nvSpPr>
        <p:spPr>
          <a:xfrm flipH="1">
            <a:off x="3537313" y="2655741"/>
            <a:ext cx="402739" cy="592657"/>
          </a:xfrm>
          <a:custGeom>
            <a:rect b="b" l="l" r="r" t="t"/>
            <a:pathLst>
              <a:path extrusionOk="0" h="195758" w="133027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3" name="Google Shape;963;p52"/>
          <p:cNvSpPr/>
          <p:nvPr/>
        </p:nvSpPr>
        <p:spPr>
          <a:xfrm flipH="1">
            <a:off x="4063913" y="1830791"/>
            <a:ext cx="402739" cy="592657"/>
          </a:xfrm>
          <a:custGeom>
            <a:rect b="b" l="l" r="r" t="t"/>
            <a:pathLst>
              <a:path extrusionOk="0" h="195758" w="133027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4" name="Google Shape;964;p52"/>
          <p:cNvSpPr/>
          <p:nvPr/>
        </p:nvSpPr>
        <p:spPr>
          <a:xfrm flipH="1">
            <a:off x="3071938" y="1830791"/>
            <a:ext cx="402739" cy="592657"/>
          </a:xfrm>
          <a:custGeom>
            <a:rect b="b" l="l" r="r" t="t"/>
            <a:pathLst>
              <a:path extrusionOk="0" h="195758" w="133027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5" name="Google Shape;965;p52"/>
          <p:cNvSpPr/>
          <p:nvPr/>
        </p:nvSpPr>
        <p:spPr>
          <a:xfrm rot="-5827024">
            <a:off x="694433" y="-353319"/>
            <a:ext cx="988876" cy="988816"/>
          </a:xfrm>
          <a:custGeom>
            <a:rect b="b" l="l" r="r" t="t"/>
            <a:pathLst>
              <a:path extrusionOk="0" h="16384" w="16385">
                <a:moveTo>
                  <a:pt x="8208" y="3587"/>
                </a:moveTo>
                <a:cubicBezTo>
                  <a:pt x="10761" y="3587"/>
                  <a:pt x="12828" y="5654"/>
                  <a:pt x="12828" y="8207"/>
                </a:cubicBezTo>
                <a:cubicBezTo>
                  <a:pt x="12828" y="10760"/>
                  <a:pt x="10761" y="12827"/>
                  <a:pt x="8208" y="12827"/>
                </a:cubicBezTo>
                <a:cubicBezTo>
                  <a:pt x="5624" y="12827"/>
                  <a:pt x="3557" y="10760"/>
                  <a:pt x="3557" y="8207"/>
                </a:cubicBezTo>
                <a:cubicBezTo>
                  <a:pt x="3557" y="5654"/>
                  <a:pt x="5624" y="3587"/>
                  <a:pt x="8208" y="3587"/>
                </a:cubicBezTo>
                <a:close/>
                <a:moveTo>
                  <a:pt x="7478" y="0"/>
                </a:moveTo>
                <a:lnTo>
                  <a:pt x="7265" y="1581"/>
                </a:lnTo>
                <a:cubicBezTo>
                  <a:pt x="6658" y="1672"/>
                  <a:pt x="6050" y="1824"/>
                  <a:pt x="5533" y="2067"/>
                </a:cubicBezTo>
                <a:lnTo>
                  <a:pt x="4530" y="851"/>
                </a:lnTo>
                <a:lnTo>
                  <a:pt x="3284" y="1611"/>
                </a:lnTo>
                <a:lnTo>
                  <a:pt x="3922" y="3040"/>
                </a:lnTo>
                <a:cubicBezTo>
                  <a:pt x="3557" y="3313"/>
                  <a:pt x="3253" y="3617"/>
                  <a:pt x="2980" y="3982"/>
                </a:cubicBezTo>
                <a:lnTo>
                  <a:pt x="1551" y="3344"/>
                </a:lnTo>
                <a:lnTo>
                  <a:pt x="791" y="4590"/>
                </a:lnTo>
                <a:lnTo>
                  <a:pt x="2007" y="5593"/>
                </a:lnTo>
                <a:cubicBezTo>
                  <a:pt x="1794" y="6110"/>
                  <a:pt x="1642" y="6657"/>
                  <a:pt x="1551" y="7265"/>
                </a:cubicBezTo>
                <a:lnTo>
                  <a:pt x="1" y="7477"/>
                </a:lnTo>
                <a:lnTo>
                  <a:pt x="1" y="8936"/>
                </a:lnTo>
                <a:lnTo>
                  <a:pt x="1551" y="9149"/>
                </a:lnTo>
                <a:cubicBezTo>
                  <a:pt x="1642" y="9757"/>
                  <a:pt x="1825" y="10335"/>
                  <a:pt x="2037" y="10882"/>
                </a:cubicBezTo>
                <a:lnTo>
                  <a:pt x="822" y="11885"/>
                </a:lnTo>
                <a:lnTo>
                  <a:pt x="1612" y="13131"/>
                </a:lnTo>
                <a:lnTo>
                  <a:pt x="3040" y="12493"/>
                </a:lnTo>
                <a:cubicBezTo>
                  <a:pt x="3314" y="12827"/>
                  <a:pt x="3618" y="13131"/>
                  <a:pt x="3952" y="13405"/>
                </a:cubicBezTo>
                <a:lnTo>
                  <a:pt x="3344" y="14833"/>
                </a:lnTo>
                <a:lnTo>
                  <a:pt x="4591" y="15593"/>
                </a:lnTo>
                <a:lnTo>
                  <a:pt x="5563" y="14377"/>
                </a:lnTo>
                <a:cubicBezTo>
                  <a:pt x="6110" y="14590"/>
                  <a:pt x="6658" y="14742"/>
                  <a:pt x="7265" y="14833"/>
                </a:cubicBezTo>
                <a:lnTo>
                  <a:pt x="7448" y="16383"/>
                </a:lnTo>
                <a:lnTo>
                  <a:pt x="8937" y="16383"/>
                </a:lnTo>
                <a:lnTo>
                  <a:pt x="9150" y="14833"/>
                </a:lnTo>
                <a:cubicBezTo>
                  <a:pt x="9758" y="14742"/>
                  <a:pt x="10335" y="14590"/>
                  <a:pt x="10883" y="14347"/>
                </a:cubicBezTo>
                <a:lnTo>
                  <a:pt x="11855" y="15563"/>
                </a:lnTo>
                <a:lnTo>
                  <a:pt x="13101" y="14803"/>
                </a:lnTo>
                <a:lnTo>
                  <a:pt x="12494" y="13374"/>
                </a:lnTo>
                <a:cubicBezTo>
                  <a:pt x="12828" y="13101"/>
                  <a:pt x="13132" y="12766"/>
                  <a:pt x="13405" y="12432"/>
                </a:cubicBezTo>
                <a:lnTo>
                  <a:pt x="14834" y="13070"/>
                </a:lnTo>
                <a:lnTo>
                  <a:pt x="15594" y="11794"/>
                </a:lnTo>
                <a:lnTo>
                  <a:pt x="14378" y="10821"/>
                </a:lnTo>
                <a:cubicBezTo>
                  <a:pt x="14591" y="10304"/>
                  <a:pt x="14743" y="9727"/>
                  <a:pt x="14834" y="9149"/>
                </a:cubicBezTo>
                <a:lnTo>
                  <a:pt x="16384" y="8936"/>
                </a:lnTo>
                <a:lnTo>
                  <a:pt x="16384" y="7477"/>
                </a:lnTo>
                <a:lnTo>
                  <a:pt x="14834" y="7265"/>
                </a:lnTo>
                <a:cubicBezTo>
                  <a:pt x="14743" y="6657"/>
                  <a:pt x="14591" y="6079"/>
                  <a:pt x="14348" y="5532"/>
                </a:cubicBezTo>
                <a:lnTo>
                  <a:pt x="15563" y="4529"/>
                </a:lnTo>
                <a:lnTo>
                  <a:pt x="14804" y="3283"/>
                </a:lnTo>
                <a:lnTo>
                  <a:pt x="13345" y="3921"/>
                </a:lnTo>
                <a:cubicBezTo>
                  <a:pt x="13071" y="3587"/>
                  <a:pt x="12767" y="3283"/>
                  <a:pt x="12433" y="3009"/>
                </a:cubicBezTo>
                <a:lnTo>
                  <a:pt x="13041" y="1550"/>
                </a:lnTo>
                <a:lnTo>
                  <a:pt x="11794" y="790"/>
                </a:lnTo>
                <a:lnTo>
                  <a:pt x="10822" y="2037"/>
                </a:lnTo>
                <a:cubicBezTo>
                  <a:pt x="10275" y="1793"/>
                  <a:pt x="9728" y="1641"/>
                  <a:pt x="9150" y="1581"/>
                </a:cubicBezTo>
                <a:lnTo>
                  <a:pt x="8937" y="0"/>
                </a:ln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66" name="Google Shape;966;p52"/>
          <p:cNvGrpSpPr/>
          <p:nvPr/>
        </p:nvGrpSpPr>
        <p:grpSpPr>
          <a:xfrm rot="-718730">
            <a:off x="4759276" y="4356002"/>
            <a:ext cx="877856" cy="613660"/>
            <a:chOff x="135700" y="1601500"/>
            <a:chExt cx="1166450" cy="815400"/>
          </a:xfrm>
        </p:grpSpPr>
        <p:sp>
          <p:nvSpPr>
            <p:cNvPr id="967" name="Google Shape;967;p52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52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52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52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52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52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73" name="Google Shape;973;p52"/>
          <p:cNvSpPr/>
          <p:nvPr/>
        </p:nvSpPr>
        <p:spPr>
          <a:xfrm rot="-5091502">
            <a:off x="7505147" y="347430"/>
            <a:ext cx="564458" cy="517403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2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52"/>
          <p:cNvSpPr/>
          <p:nvPr/>
        </p:nvSpPr>
        <p:spPr>
          <a:xfrm rot="-3233145">
            <a:off x="2687699" y="4513365"/>
            <a:ext cx="377345" cy="345879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5" name="Google Shape;975;p52"/>
          <p:cNvSpPr txBox="1"/>
          <p:nvPr>
            <p:ph type="title"/>
          </p:nvPr>
        </p:nvSpPr>
        <p:spPr>
          <a:xfrm>
            <a:off x="754500" y="532650"/>
            <a:ext cx="76350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18"/>
              <a:t>Virtual Asset Mapping</a:t>
            </a:r>
            <a:endParaRPr sz="3418"/>
          </a:p>
        </p:txBody>
      </p:sp>
      <p:sp>
        <p:nvSpPr>
          <p:cNvPr id="976" name="Google Shape;976;p52"/>
          <p:cNvSpPr txBox="1"/>
          <p:nvPr/>
        </p:nvSpPr>
        <p:spPr>
          <a:xfrm>
            <a:off x="100500" y="1294400"/>
            <a:ext cx="2382300" cy="3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Community connections:opportunities, services, supports, etc– predict post-school success</a:t>
            </a:r>
            <a:endParaRPr sz="16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omfortaa"/>
              <a:buChar char="●"/>
            </a:pPr>
            <a:r>
              <a:rPr lang="en" sz="16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We can foster collaboration–but we’ve got to be aware of resources!</a:t>
            </a:r>
            <a:endParaRPr sz="16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977" name="Google Shape;977;p52"/>
          <p:cNvSpPr txBox="1"/>
          <p:nvPr/>
        </p:nvSpPr>
        <p:spPr>
          <a:xfrm>
            <a:off x="6513175" y="1538025"/>
            <a:ext cx="2382300" cy="28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Comfortaa"/>
              <a:buChar char="●"/>
            </a:pPr>
            <a:r>
              <a:rPr lang="en" sz="17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Mapping can help!</a:t>
            </a:r>
            <a:endParaRPr sz="17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700"/>
              <a:buFont typeface="Comfortaa"/>
              <a:buChar char="●"/>
            </a:pPr>
            <a:r>
              <a:rPr lang="en" sz="1700">
                <a:solidFill>
                  <a:schemeClr val="accent2"/>
                </a:solidFill>
                <a:latin typeface="Comfortaa"/>
                <a:ea typeface="Comfortaa"/>
                <a:cs typeface="Comfortaa"/>
                <a:sym typeface="Comfortaa"/>
              </a:rPr>
              <a:t>Use maps to identify resources to address a pressing need. All communities have assets!</a:t>
            </a:r>
            <a:endParaRPr sz="17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accent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53"/>
          <p:cNvSpPr txBox="1"/>
          <p:nvPr>
            <p:ph type="title"/>
          </p:nvPr>
        </p:nvSpPr>
        <p:spPr>
          <a:xfrm>
            <a:off x="754500" y="215525"/>
            <a:ext cx="76350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18"/>
              <a:t>Example: Areas student can reliably travel</a:t>
            </a:r>
            <a:endParaRPr sz="2818"/>
          </a:p>
        </p:txBody>
      </p:sp>
      <p:pic>
        <p:nvPicPr>
          <p:cNvPr id="983" name="Google Shape;983;p53"/>
          <p:cNvPicPr preferRelativeResize="0"/>
          <p:nvPr/>
        </p:nvPicPr>
        <p:blipFill rotWithShape="1">
          <a:blip r:embed="rId3">
            <a:alphaModFix/>
          </a:blip>
          <a:srcRect b="11630" l="1363" r="19411" t="12307"/>
          <a:stretch/>
        </p:blipFill>
        <p:spPr>
          <a:xfrm>
            <a:off x="831025" y="808025"/>
            <a:ext cx="7481952" cy="4040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54"/>
          <p:cNvSpPr txBox="1"/>
          <p:nvPr>
            <p:ph type="title"/>
          </p:nvPr>
        </p:nvSpPr>
        <p:spPr>
          <a:xfrm>
            <a:off x="0" y="0"/>
            <a:ext cx="5011200" cy="5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18"/>
              <a:t>Student Personalization</a:t>
            </a:r>
            <a:endParaRPr sz="2818"/>
          </a:p>
        </p:txBody>
      </p:sp>
      <p:pic>
        <p:nvPicPr>
          <p:cNvPr id="989" name="Google Shape;989;p54"/>
          <p:cNvPicPr preferRelativeResize="0"/>
          <p:nvPr/>
        </p:nvPicPr>
        <p:blipFill rotWithShape="1">
          <a:blip r:embed="rId3">
            <a:alphaModFix/>
          </a:blip>
          <a:srcRect b="11148" l="30380" r="31961" t="24303"/>
          <a:stretch/>
        </p:blipFill>
        <p:spPr>
          <a:xfrm>
            <a:off x="0" y="572700"/>
            <a:ext cx="3529500" cy="3403200"/>
          </a:xfrm>
          <a:prstGeom prst="ellipse">
            <a:avLst/>
          </a:prstGeom>
          <a:noFill/>
          <a:ln cap="flat" cmpd="sng" w="19050">
            <a:solidFill>
              <a:srgbClr val="5085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0" name="Google Shape;990;p54"/>
          <p:cNvPicPr preferRelativeResize="0"/>
          <p:nvPr/>
        </p:nvPicPr>
        <p:blipFill rotWithShape="1">
          <a:blip r:embed="rId4">
            <a:alphaModFix/>
          </a:blip>
          <a:srcRect b="37418" l="33854" r="29451" t="5844"/>
          <a:stretch/>
        </p:blipFill>
        <p:spPr>
          <a:xfrm>
            <a:off x="2660950" y="2104849"/>
            <a:ext cx="3645900" cy="3171000"/>
          </a:xfrm>
          <a:prstGeom prst="ellipse">
            <a:avLst/>
          </a:prstGeom>
          <a:noFill/>
          <a:ln cap="flat" cmpd="sng" w="19050">
            <a:solidFill>
              <a:srgbClr val="5085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1" name="Google Shape;991;p54"/>
          <p:cNvPicPr preferRelativeResize="0"/>
          <p:nvPr/>
        </p:nvPicPr>
        <p:blipFill rotWithShape="1">
          <a:blip r:embed="rId5">
            <a:alphaModFix/>
          </a:blip>
          <a:srcRect b="14403" l="25025" r="37174" t="23968"/>
          <a:stretch/>
        </p:blipFill>
        <p:spPr>
          <a:xfrm>
            <a:off x="4408575" y="0"/>
            <a:ext cx="3291600" cy="3018900"/>
          </a:xfrm>
          <a:prstGeom prst="ellipse">
            <a:avLst/>
          </a:prstGeom>
          <a:noFill/>
          <a:ln cap="flat" cmpd="sng" w="19050">
            <a:solidFill>
              <a:srgbClr val="5085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992" name="Google Shape;992;p54"/>
          <p:cNvPicPr preferRelativeResize="0"/>
          <p:nvPr/>
        </p:nvPicPr>
        <p:blipFill rotWithShape="1">
          <a:blip r:embed="rId6">
            <a:alphaModFix/>
          </a:blip>
          <a:srcRect b="10925" l="31958" r="25318" t="23064"/>
          <a:stretch/>
        </p:blipFill>
        <p:spPr>
          <a:xfrm>
            <a:off x="5993692" y="2593800"/>
            <a:ext cx="3000900" cy="2607900"/>
          </a:xfrm>
          <a:prstGeom prst="ellipse">
            <a:avLst/>
          </a:prstGeom>
          <a:noFill/>
          <a:ln cap="flat" cmpd="sng" w="19050">
            <a:solidFill>
              <a:srgbClr val="5085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55"/>
          <p:cNvSpPr txBox="1"/>
          <p:nvPr>
            <p:ph type="title"/>
          </p:nvPr>
        </p:nvSpPr>
        <p:spPr>
          <a:xfrm>
            <a:off x="337950" y="149100"/>
            <a:ext cx="8468100" cy="7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18"/>
              <a:t>Let’s Try It Out!</a:t>
            </a:r>
            <a:endParaRPr sz="3718"/>
          </a:p>
        </p:txBody>
      </p:sp>
      <p:pic>
        <p:nvPicPr>
          <p:cNvPr id="998" name="Google Shape;998;p55"/>
          <p:cNvPicPr preferRelativeResize="0"/>
          <p:nvPr/>
        </p:nvPicPr>
        <p:blipFill rotWithShape="1">
          <a:blip r:embed="rId3">
            <a:alphaModFix/>
          </a:blip>
          <a:srcRect b="23977" l="4481" r="30005" t="12807"/>
          <a:stretch/>
        </p:blipFill>
        <p:spPr>
          <a:xfrm>
            <a:off x="455125" y="1215750"/>
            <a:ext cx="8131550" cy="2931142"/>
          </a:xfrm>
          <a:prstGeom prst="rect">
            <a:avLst/>
          </a:prstGeom>
          <a:noFill/>
          <a:ln cap="flat" cmpd="sng" w="28575">
            <a:solidFill>
              <a:srgbClr val="182E6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99" name="Google Shape;999;p55"/>
          <p:cNvSpPr txBox="1"/>
          <p:nvPr>
            <p:ph type="title"/>
          </p:nvPr>
        </p:nvSpPr>
        <p:spPr>
          <a:xfrm>
            <a:off x="286850" y="4252300"/>
            <a:ext cx="8468100" cy="7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18"/>
              <a:t>Google My Maps Homepage</a:t>
            </a:r>
            <a:endParaRPr sz="3718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56"/>
          <p:cNvSpPr txBox="1"/>
          <p:nvPr>
            <p:ph type="title"/>
          </p:nvPr>
        </p:nvSpPr>
        <p:spPr>
          <a:xfrm>
            <a:off x="337950" y="149100"/>
            <a:ext cx="8468100" cy="7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18"/>
              <a:t>Add a layer to the page</a:t>
            </a:r>
            <a:endParaRPr sz="3718"/>
          </a:p>
        </p:txBody>
      </p:sp>
      <p:pic>
        <p:nvPicPr>
          <p:cNvPr id="1005" name="Google Shape;1005;p56"/>
          <p:cNvPicPr preferRelativeResize="0"/>
          <p:nvPr/>
        </p:nvPicPr>
        <p:blipFill rotWithShape="1">
          <a:blip r:embed="rId3">
            <a:alphaModFix/>
          </a:blip>
          <a:srcRect b="10449" l="3198" r="8936" t="17634"/>
          <a:stretch/>
        </p:blipFill>
        <p:spPr>
          <a:xfrm>
            <a:off x="194800" y="1196375"/>
            <a:ext cx="8754398" cy="3055925"/>
          </a:xfrm>
          <a:prstGeom prst="rect">
            <a:avLst/>
          </a:prstGeom>
          <a:noFill/>
          <a:ln cap="flat" cmpd="sng" w="28575">
            <a:solidFill>
              <a:srgbClr val="182E6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57"/>
          <p:cNvSpPr txBox="1"/>
          <p:nvPr>
            <p:ph type="title"/>
          </p:nvPr>
        </p:nvSpPr>
        <p:spPr>
          <a:xfrm>
            <a:off x="337950" y="149100"/>
            <a:ext cx="8468100" cy="7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718"/>
              <a:t>Add a resource to the map</a:t>
            </a:r>
            <a:endParaRPr sz="3718"/>
          </a:p>
        </p:txBody>
      </p:sp>
      <p:pic>
        <p:nvPicPr>
          <p:cNvPr id="1011" name="Google Shape;1011;p57"/>
          <p:cNvPicPr preferRelativeResize="0"/>
          <p:nvPr/>
        </p:nvPicPr>
        <p:blipFill rotWithShape="1">
          <a:blip r:embed="rId3">
            <a:alphaModFix/>
          </a:blip>
          <a:srcRect b="6517" l="0" r="0" t="5175"/>
          <a:stretch/>
        </p:blipFill>
        <p:spPr>
          <a:xfrm>
            <a:off x="494888" y="1207725"/>
            <a:ext cx="8154216" cy="3273075"/>
          </a:xfrm>
          <a:prstGeom prst="rect">
            <a:avLst/>
          </a:prstGeom>
          <a:noFill/>
          <a:ln cap="flat" cmpd="sng" w="28575">
            <a:solidFill>
              <a:srgbClr val="182E6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58"/>
          <p:cNvGrpSpPr/>
          <p:nvPr/>
        </p:nvGrpSpPr>
        <p:grpSpPr>
          <a:xfrm rot="1006591">
            <a:off x="7800756" y="168580"/>
            <a:ext cx="695208" cy="1293574"/>
            <a:chOff x="5883792" y="1544460"/>
            <a:chExt cx="1439487" cy="2625294"/>
          </a:xfrm>
        </p:grpSpPr>
        <p:grpSp>
          <p:nvGrpSpPr>
            <p:cNvPr id="1017" name="Google Shape;1017;p58"/>
            <p:cNvGrpSpPr/>
            <p:nvPr/>
          </p:nvGrpSpPr>
          <p:grpSpPr>
            <a:xfrm rot="10800000">
              <a:off x="5883792" y="1544460"/>
              <a:ext cx="1439487" cy="2625294"/>
              <a:chOff x="1646677" y="1978675"/>
              <a:chExt cx="2034898" cy="2625294"/>
            </a:xfrm>
          </p:grpSpPr>
          <p:grpSp>
            <p:nvGrpSpPr>
              <p:cNvPr id="1018" name="Google Shape;1018;p58"/>
              <p:cNvGrpSpPr/>
              <p:nvPr/>
            </p:nvGrpSpPr>
            <p:grpSpPr>
              <a:xfrm rot="585484">
                <a:off x="1720817" y="4026559"/>
                <a:ext cx="1878953" cy="366803"/>
                <a:chOff x="6822350" y="4172650"/>
                <a:chExt cx="1878824" cy="366778"/>
              </a:xfrm>
            </p:grpSpPr>
            <p:sp>
              <p:nvSpPr>
                <p:cNvPr id="1019" name="Google Shape;1019;p58"/>
                <p:cNvSpPr/>
                <p:nvPr/>
              </p:nvSpPr>
              <p:spPr>
                <a:xfrm>
                  <a:off x="6822350" y="4172650"/>
                  <a:ext cx="1878824" cy="366778"/>
                </a:xfrm>
                <a:custGeom>
                  <a:rect b="b" l="l" r="r" t="t"/>
                  <a:pathLst>
                    <a:path extrusionOk="0" h="9150" w="46871">
                      <a:moveTo>
                        <a:pt x="4560" y="1"/>
                      </a:moveTo>
                      <a:cubicBezTo>
                        <a:pt x="2068" y="1"/>
                        <a:pt x="1" y="2037"/>
                        <a:pt x="1" y="4560"/>
                      </a:cubicBezTo>
                      <a:lnTo>
                        <a:pt x="1" y="4590"/>
                      </a:lnTo>
                      <a:cubicBezTo>
                        <a:pt x="1" y="7083"/>
                        <a:pt x="2068" y="9150"/>
                        <a:pt x="4560" y="9150"/>
                      </a:cubicBezTo>
                      <a:lnTo>
                        <a:pt x="42311" y="9150"/>
                      </a:lnTo>
                      <a:cubicBezTo>
                        <a:pt x="44804" y="9150"/>
                        <a:pt x="46871" y="7083"/>
                        <a:pt x="46871" y="4590"/>
                      </a:cubicBezTo>
                      <a:lnTo>
                        <a:pt x="46871" y="4560"/>
                      </a:lnTo>
                      <a:cubicBezTo>
                        <a:pt x="46871" y="2037"/>
                        <a:pt x="44804" y="1"/>
                        <a:pt x="42311" y="1"/>
                      </a:cubicBezTo>
                      <a:close/>
                    </a:path>
                  </a:pathLst>
                </a:custGeom>
                <a:solidFill>
                  <a:srgbClr val="512944"/>
                </a:solidFill>
                <a:ln cap="flat" cmpd="sng" w="2857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0" name="Google Shape;1020;p58"/>
                <p:cNvSpPr/>
                <p:nvPr/>
              </p:nvSpPr>
              <p:spPr>
                <a:xfrm>
                  <a:off x="7008783" y="4236024"/>
                  <a:ext cx="244919" cy="223394"/>
                </a:xfrm>
                <a:custGeom>
                  <a:rect b="b" l="l" r="r" t="t"/>
                  <a:pathLst>
                    <a:path extrusionOk="0" h="5573" w="6110">
                      <a:moveTo>
                        <a:pt x="3055" y="0"/>
                      </a:moveTo>
                      <a:cubicBezTo>
                        <a:pt x="2895" y="0"/>
                        <a:pt x="2736" y="91"/>
                        <a:pt x="2675" y="274"/>
                      </a:cubicBezTo>
                      <a:lnTo>
                        <a:pt x="2280" y="1581"/>
                      </a:lnTo>
                      <a:cubicBezTo>
                        <a:pt x="2219" y="1733"/>
                        <a:pt x="2067" y="1824"/>
                        <a:pt x="1915" y="1824"/>
                      </a:cubicBezTo>
                      <a:lnTo>
                        <a:pt x="547" y="1824"/>
                      </a:lnTo>
                      <a:cubicBezTo>
                        <a:pt x="152" y="1824"/>
                        <a:pt x="0" y="2310"/>
                        <a:pt x="304" y="2523"/>
                      </a:cubicBezTo>
                      <a:lnTo>
                        <a:pt x="1398" y="3344"/>
                      </a:lnTo>
                      <a:cubicBezTo>
                        <a:pt x="1550" y="3435"/>
                        <a:pt x="1611" y="3617"/>
                        <a:pt x="1550" y="3769"/>
                      </a:cubicBezTo>
                      <a:lnTo>
                        <a:pt x="1125" y="5046"/>
                      </a:lnTo>
                      <a:cubicBezTo>
                        <a:pt x="1031" y="5327"/>
                        <a:pt x="1263" y="5572"/>
                        <a:pt x="1513" y="5572"/>
                      </a:cubicBezTo>
                      <a:cubicBezTo>
                        <a:pt x="1587" y="5572"/>
                        <a:pt x="1663" y="5551"/>
                        <a:pt x="1733" y="5502"/>
                      </a:cubicBezTo>
                      <a:lnTo>
                        <a:pt x="2827" y="4681"/>
                      </a:lnTo>
                      <a:cubicBezTo>
                        <a:pt x="2888" y="4636"/>
                        <a:pt x="2964" y="4613"/>
                        <a:pt x="3044" y="4613"/>
                      </a:cubicBezTo>
                      <a:cubicBezTo>
                        <a:pt x="3123" y="4613"/>
                        <a:pt x="3207" y="4636"/>
                        <a:pt x="3283" y="4681"/>
                      </a:cubicBezTo>
                      <a:lnTo>
                        <a:pt x="4377" y="5502"/>
                      </a:lnTo>
                      <a:cubicBezTo>
                        <a:pt x="4447" y="5551"/>
                        <a:pt x="4523" y="5572"/>
                        <a:pt x="4597" y="5572"/>
                      </a:cubicBezTo>
                      <a:cubicBezTo>
                        <a:pt x="4847" y="5572"/>
                        <a:pt x="5079" y="5327"/>
                        <a:pt x="4985" y="5046"/>
                      </a:cubicBezTo>
                      <a:lnTo>
                        <a:pt x="4560" y="3769"/>
                      </a:lnTo>
                      <a:cubicBezTo>
                        <a:pt x="4499" y="3617"/>
                        <a:pt x="4560" y="3435"/>
                        <a:pt x="4711" y="3344"/>
                      </a:cubicBezTo>
                      <a:lnTo>
                        <a:pt x="5806" y="2523"/>
                      </a:lnTo>
                      <a:cubicBezTo>
                        <a:pt x="6110" y="2310"/>
                        <a:pt x="5958" y="1824"/>
                        <a:pt x="5563" y="1824"/>
                      </a:cubicBezTo>
                      <a:lnTo>
                        <a:pt x="4195" y="1824"/>
                      </a:lnTo>
                      <a:cubicBezTo>
                        <a:pt x="4043" y="1824"/>
                        <a:pt x="3891" y="1733"/>
                        <a:pt x="3830" y="1581"/>
                      </a:cubicBezTo>
                      <a:lnTo>
                        <a:pt x="3435" y="274"/>
                      </a:lnTo>
                      <a:cubicBezTo>
                        <a:pt x="3374" y="91"/>
                        <a:pt x="3214" y="0"/>
                        <a:pt x="3055" y="0"/>
                      </a:cubicBezTo>
                      <a:close/>
                    </a:path>
                  </a:pathLst>
                </a:custGeom>
                <a:solidFill>
                  <a:srgbClr val="F8BC7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1" name="Google Shape;1021;p58"/>
                <p:cNvSpPr/>
                <p:nvPr/>
              </p:nvSpPr>
              <p:spPr>
                <a:xfrm>
                  <a:off x="7324328" y="4236024"/>
                  <a:ext cx="243717" cy="223394"/>
                </a:xfrm>
                <a:custGeom>
                  <a:rect b="b" l="l" r="r" t="t"/>
                  <a:pathLst>
                    <a:path extrusionOk="0" h="5573" w="6080">
                      <a:moveTo>
                        <a:pt x="3040" y="0"/>
                      </a:moveTo>
                      <a:cubicBezTo>
                        <a:pt x="2888" y="0"/>
                        <a:pt x="2736" y="91"/>
                        <a:pt x="2675" y="274"/>
                      </a:cubicBezTo>
                      <a:lnTo>
                        <a:pt x="2250" y="1581"/>
                      </a:lnTo>
                      <a:cubicBezTo>
                        <a:pt x="2220" y="1733"/>
                        <a:pt x="2068" y="1824"/>
                        <a:pt x="1885" y="1824"/>
                      </a:cubicBezTo>
                      <a:lnTo>
                        <a:pt x="517" y="1824"/>
                      </a:lnTo>
                      <a:cubicBezTo>
                        <a:pt x="153" y="1824"/>
                        <a:pt x="1" y="2310"/>
                        <a:pt x="305" y="2523"/>
                      </a:cubicBezTo>
                      <a:lnTo>
                        <a:pt x="1399" y="3344"/>
                      </a:lnTo>
                      <a:cubicBezTo>
                        <a:pt x="1551" y="3435"/>
                        <a:pt x="1581" y="3617"/>
                        <a:pt x="1551" y="3769"/>
                      </a:cubicBezTo>
                      <a:lnTo>
                        <a:pt x="1125" y="5046"/>
                      </a:lnTo>
                      <a:cubicBezTo>
                        <a:pt x="1032" y="5327"/>
                        <a:pt x="1263" y="5572"/>
                        <a:pt x="1513" y="5572"/>
                      </a:cubicBezTo>
                      <a:cubicBezTo>
                        <a:pt x="1588" y="5572"/>
                        <a:pt x="1664" y="5551"/>
                        <a:pt x="1733" y="5502"/>
                      </a:cubicBezTo>
                      <a:lnTo>
                        <a:pt x="2827" y="4681"/>
                      </a:lnTo>
                      <a:cubicBezTo>
                        <a:pt x="2888" y="4636"/>
                        <a:pt x="2964" y="4613"/>
                        <a:pt x="3044" y="4613"/>
                      </a:cubicBezTo>
                      <a:cubicBezTo>
                        <a:pt x="3124" y="4613"/>
                        <a:pt x="3207" y="4636"/>
                        <a:pt x="3283" y="4681"/>
                      </a:cubicBezTo>
                      <a:lnTo>
                        <a:pt x="4378" y="5502"/>
                      </a:lnTo>
                      <a:cubicBezTo>
                        <a:pt x="4447" y="5551"/>
                        <a:pt x="4522" y="5572"/>
                        <a:pt x="4594" y="5572"/>
                      </a:cubicBezTo>
                      <a:cubicBezTo>
                        <a:pt x="4835" y="5572"/>
                        <a:pt x="5049" y="5327"/>
                        <a:pt x="4955" y="5046"/>
                      </a:cubicBezTo>
                      <a:lnTo>
                        <a:pt x="4560" y="3769"/>
                      </a:lnTo>
                      <a:cubicBezTo>
                        <a:pt x="4499" y="3617"/>
                        <a:pt x="4560" y="3435"/>
                        <a:pt x="4682" y="3344"/>
                      </a:cubicBezTo>
                      <a:lnTo>
                        <a:pt x="5776" y="2523"/>
                      </a:lnTo>
                      <a:cubicBezTo>
                        <a:pt x="6080" y="2310"/>
                        <a:pt x="5928" y="1824"/>
                        <a:pt x="5563" y="1824"/>
                      </a:cubicBezTo>
                      <a:lnTo>
                        <a:pt x="4195" y="1824"/>
                      </a:lnTo>
                      <a:cubicBezTo>
                        <a:pt x="4043" y="1824"/>
                        <a:pt x="3891" y="1733"/>
                        <a:pt x="3830" y="1581"/>
                      </a:cubicBezTo>
                      <a:lnTo>
                        <a:pt x="3405" y="274"/>
                      </a:lnTo>
                      <a:cubicBezTo>
                        <a:pt x="3344" y="91"/>
                        <a:pt x="3192" y="0"/>
                        <a:pt x="3040" y="0"/>
                      </a:cubicBezTo>
                      <a:close/>
                    </a:path>
                  </a:pathLst>
                </a:custGeom>
                <a:solidFill>
                  <a:srgbClr val="F8BC7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2" name="Google Shape;1022;p58"/>
                <p:cNvSpPr/>
                <p:nvPr/>
              </p:nvSpPr>
              <p:spPr>
                <a:xfrm>
                  <a:off x="7639913" y="4236024"/>
                  <a:ext cx="243717" cy="223394"/>
                </a:xfrm>
                <a:custGeom>
                  <a:rect b="b" l="l" r="r" t="t"/>
                  <a:pathLst>
                    <a:path extrusionOk="0" h="5573" w="6080">
                      <a:moveTo>
                        <a:pt x="3040" y="0"/>
                      </a:moveTo>
                      <a:cubicBezTo>
                        <a:pt x="2888" y="0"/>
                        <a:pt x="2736" y="91"/>
                        <a:pt x="2675" y="274"/>
                      </a:cubicBezTo>
                      <a:lnTo>
                        <a:pt x="2249" y="1581"/>
                      </a:lnTo>
                      <a:cubicBezTo>
                        <a:pt x="2189" y="1733"/>
                        <a:pt x="2037" y="1824"/>
                        <a:pt x="1885" y="1824"/>
                      </a:cubicBezTo>
                      <a:lnTo>
                        <a:pt x="517" y="1824"/>
                      </a:lnTo>
                      <a:cubicBezTo>
                        <a:pt x="152" y="1824"/>
                        <a:pt x="0" y="2310"/>
                        <a:pt x="304" y="2523"/>
                      </a:cubicBezTo>
                      <a:lnTo>
                        <a:pt x="1398" y="3344"/>
                      </a:lnTo>
                      <a:cubicBezTo>
                        <a:pt x="1520" y="3435"/>
                        <a:pt x="1581" y="3617"/>
                        <a:pt x="1520" y="3769"/>
                      </a:cubicBezTo>
                      <a:lnTo>
                        <a:pt x="1125" y="5046"/>
                      </a:lnTo>
                      <a:cubicBezTo>
                        <a:pt x="1031" y="5327"/>
                        <a:pt x="1244" y="5572"/>
                        <a:pt x="1486" y="5572"/>
                      </a:cubicBezTo>
                      <a:cubicBezTo>
                        <a:pt x="1558" y="5572"/>
                        <a:pt x="1633" y="5551"/>
                        <a:pt x="1702" y="5502"/>
                      </a:cubicBezTo>
                      <a:lnTo>
                        <a:pt x="2797" y="4681"/>
                      </a:lnTo>
                      <a:cubicBezTo>
                        <a:pt x="2873" y="4636"/>
                        <a:pt x="2956" y="4613"/>
                        <a:pt x="3036" y="4613"/>
                      </a:cubicBezTo>
                      <a:cubicBezTo>
                        <a:pt x="3116" y="4613"/>
                        <a:pt x="3192" y="4636"/>
                        <a:pt x="3252" y="4681"/>
                      </a:cubicBezTo>
                      <a:lnTo>
                        <a:pt x="4377" y="5502"/>
                      </a:lnTo>
                      <a:cubicBezTo>
                        <a:pt x="4447" y="5551"/>
                        <a:pt x="4521" y="5572"/>
                        <a:pt x="4593" y="5572"/>
                      </a:cubicBezTo>
                      <a:cubicBezTo>
                        <a:pt x="4835" y="5572"/>
                        <a:pt x="5048" y="5327"/>
                        <a:pt x="4955" y="5046"/>
                      </a:cubicBezTo>
                      <a:lnTo>
                        <a:pt x="4529" y="3769"/>
                      </a:lnTo>
                      <a:cubicBezTo>
                        <a:pt x="4499" y="3617"/>
                        <a:pt x="4559" y="3435"/>
                        <a:pt x="4681" y="3344"/>
                      </a:cubicBezTo>
                      <a:lnTo>
                        <a:pt x="5775" y="2523"/>
                      </a:lnTo>
                      <a:cubicBezTo>
                        <a:pt x="6079" y="2310"/>
                        <a:pt x="5927" y="1824"/>
                        <a:pt x="5563" y="1824"/>
                      </a:cubicBezTo>
                      <a:lnTo>
                        <a:pt x="4195" y="1824"/>
                      </a:lnTo>
                      <a:cubicBezTo>
                        <a:pt x="4012" y="1824"/>
                        <a:pt x="3891" y="1733"/>
                        <a:pt x="3830" y="1581"/>
                      </a:cubicBezTo>
                      <a:lnTo>
                        <a:pt x="3404" y="274"/>
                      </a:lnTo>
                      <a:cubicBezTo>
                        <a:pt x="3344" y="91"/>
                        <a:pt x="3192" y="0"/>
                        <a:pt x="3040" y="0"/>
                      </a:cubicBezTo>
                      <a:close/>
                    </a:path>
                  </a:pathLst>
                </a:custGeom>
                <a:solidFill>
                  <a:srgbClr val="F8BC7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3" name="Google Shape;1023;p58"/>
                <p:cNvSpPr/>
                <p:nvPr/>
              </p:nvSpPr>
              <p:spPr>
                <a:xfrm>
                  <a:off x="7954256" y="4236024"/>
                  <a:ext cx="244919" cy="223394"/>
                </a:xfrm>
                <a:custGeom>
                  <a:rect b="b" l="l" r="r" t="t"/>
                  <a:pathLst>
                    <a:path extrusionOk="0" h="5573" w="6110">
                      <a:moveTo>
                        <a:pt x="3059" y="0"/>
                      </a:moveTo>
                      <a:cubicBezTo>
                        <a:pt x="2903" y="0"/>
                        <a:pt x="2751" y="91"/>
                        <a:pt x="2705" y="274"/>
                      </a:cubicBezTo>
                      <a:lnTo>
                        <a:pt x="2280" y="1581"/>
                      </a:lnTo>
                      <a:cubicBezTo>
                        <a:pt x="2219" y="1733"/>
                        <a:pt x="2067" y="1824"/>
                        <a:pt x="1915" y="1824"/>
                      </a:cubicBezTo>
                      <a:lnTo>
                        <a:pt x="547" y="1824"/>
                      </a:lnTo>
                      <a:cubicBezTo>
                        <a:pt x="183" y="1824"/>
                        <a:pt x="0" y="2310"/>
                        <a:pt x="304" y="2523"/>
                      </a:cubicBezTo>
                      <a:lnTo>
                        <a:pt x="1429" y="3344"/>
                      </a:lnTo>
                      <a:cubicBezTo>
                        <a:pt x="1550" y="3435"/>
                        <a:pt x="1611" y="3617"/>
                        <a:pt x="1550" y="3769"/>
                      </a:cubicBezTo>
                      <a:lnTo>
                        <a:pt x="1125" y="5046"/>
                      </a:lnTo>
                      <a:cubicBezTo>
                        <a:pt x="1055" y="5327"/>
                        <a:pt x="1273" y="5572"/>
                        <a:pt x="1517" y="5572"/>
                      </a:cubicBezTo>
                      <a:cubicBezTo>
                        <a:pt x="1589" y="5572"/>
                        <a:pt x="1663" y="5551"/>
                        <a:pt x="1733" y="5502"/>
                      </a:cubicBezTo>
                      <a:lnTo>
                        <a:pt x="2827" y="4681"/>
                      </a:lnTo>
                      <a:cubicBezTo>
                        <a:pt x="2903" y="4636"/>
                        <a:pt x="2987" y="4613"/>
                        <a:pt x="3066" y="4613"/>
                      </a:cubicBezTo>
                      <a:cubicBezTo>
                        <a:pt x="3146" y="4613"/>
                        <a:pt x="3222" y="4636"/>
                        <a:pt x="3283" y="4681"/>
                      </a:cubicBezTo>
                      <a:lnTo>
                        <a:pt x="4377" y="5502"/>
                      </a:lnTo>
                      <a:cubicBezTo>
                        <a:pt x="4447" y="5551"/>
                        <a:pt x="4523" y="5572"/>
                        <a:pt x="4597" y="5572"/>
                      </a:cubicBezTo>
                      <a:cubicBezTo>
                        <a:pt x="4847" y="5572"/>
                        <a:pt x="5079" y="5327"/>
                        <a:pt x="4985" y="5046"/>
                      </a:cubicBezTo>
                      <a:lnTo>
                        <a:pt x="4560" y="3769"/>
                      </a:lnTo>
                      <a:cubicBezTo>
                        <a:pt x="4499" y="3617"/>
                        <a:pt x="4560" y="3435"/>
                        <a:pt x="4712" y="3344"/>
                      </a:cubicBezTo>
                      <a:lnTo>
                        <a:pt x="5806" y="2523"/>
                      </a:lnTo>
                      <a:cubicBezTo>
                        <a:pt x="6110" y="2310"/>
                        <a:pt x="5958" y="1824"/>
                        <a:pt x="5563" y="1824"/>
                      </a:cubicBezTo>
                      <a:lnTo>
                        <a:pt x="4225" y="1824"/>
                      </a:lnTo>
                      <a:cubicBezTo>
                        <a:pt x="4043" y="1824"/>
                        <a:pt x="3891" y="1733"/>
                        <a:pt x="3830" y="1581"/>
                      </a:cubicBezTo>
                      <a:lnTo>
                        <a:pt x="3435" y="274"/>
                      </a:lnTo>
                      <a:cubicBezTo>
                        <a:pt x="3374" y="91"/>
                        <a:pt x="3215" y="0"/>
                        <a:pt x="3059" y="0"/>
                      </a:cubicBezTo>
                      <a:close/>
                    </a:path>
                  </a:pathLst>
                </a:custGeom>
                <a:solidFill>
                  <a:srgbClr val="F8BC7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24" name="Google Shape;1024;p58"/>
                <p:cNvSpPr/>
                <p:nvPr/>
              </p:nvSpPr>
              <p:spPr>
                <a:xfrm>
                  <a:off x="8269801" y="4236024"/>
                  <a:ext cx="244959" cy="223394"/>
                </a:xfrm>
                <a:custGeom>
                  <a:rect b="b" l="l" r="r" t="t"/>
                  <a:pathLst>
                    <a:path extrusionOk="0" h="5573" w="6111">
                      <a:moveTo>
                        <a:pt x="3052" y="0"/>
                      </a:moveTo>
                      <a:cubicBezTo>
                        <a:pt x="2896" y="0"/>
                        <a:pt x="2736" y="91"/>
                        <a:pt x="2676" y="274"/>
                      </a:cubicBezTo>
                      <a:lnTo>
                        <a:pt x="2280" y="1581"/>
                      </a:lnTo>
                      <a:cubicBezTo>
                        <a:pt x="2220" y="1733"/>
                        <a:pt x="2068" y="1824"/>
                        <a:pt x="1885" y="1824"/>
                      </a:cubicBezTo>
                      <a:lnTo>
                        <a:pt x="548" y="1824"/>
                      </a:lnTo>
                      <a:cubicBezTo>
                        <a:pt x="153" y="1824"/>
                        <a:pt x="1" y="2310"/>
                        <a:pt x="305" y="2523"/>
                      </a:cubicBezTo>
                      <a:lnTo>
                        <a:pt x="1399" y="3344"/>
                      </a:lnTo>
                      <a:cubicBezTo>
                        <a:pt x="1551" y="3435"/>
                        <a:pt x="1612" y="3617"/>
                        <a:pt x="1551" y="3769"/>
                      </a:cubicBezTo>
                      <a:lnTo>
                        <a:pt x="1125" y="5046"/>
                      </a:lnTo>
                      <a:cubicBezTo>
                        <a:pt x="1032" y="5327"/>
                        <a:pt x="1263" y="5572"/>
                        <a:pt x="1513" y="5572"/>
                      </a:cubicBezTo>
                      <a:cubicBezTo>
                        <a:pt x="1588" y="5572"/>
                        <a:pt x="1664" y="5551"/>
                        <a:pt x="1733" y="5502"/>
                      </a:cubicBezTo>
                      <a:lnTo>
                        <a:pt x="2828" y="4681"/>
                      </a:lnTo>
                      <a:cubicBezTo>
                        <a:pt x="2888" y="4636"/>
                        <a:pt x="2964" y="4613"/>
                        <a:pt x="3044" y="4613"/>
                      </a:cubicBezTo>
                      <a:cubicBezTo>
                        <a:pt x="3124" y="4613"/>
                        <a:pt x="3207" y="4636"/>
                        <a:pt x="3283" y="4681"/>
                      </a:cubicBezTo>
                      <a:lnTo>
                        <a:pt x="4378" y="5502"/>
                      </a:lnTo>
                      <a:cubicBezTo>
                        <a:pt x="4447" y="5551"/>
                        <a:pt x="4523" y="5572"/>
                        <a:pt x="4598" y="5572"/>
                      </a:cubicBezTo>
                      <a:cubicBezTo>
                        <a:pt x="4848" y="5572"/>
                        <a:pt x="5079" y="5327"/>
                        <a:pt x="4986" y="5046"/>
                      </a:cubicBezTo>
                      <a:lnTo>
                        <a:pt x="4560" y="3769"/>
                      </a:lnTo>
                      <a:cubicBezTo>
                        <a:pt x="4499" y="3617"/>
                        <a:pt x="4560" y="3435"/>
                        <a:pt x="4712" y="3344"/>
                      </a:cubicBezTo>
                      <a:lnTo>
                        <a:pt x="5806" y="2523"/>
                      </a:lnTo>
                      <a:cubicBezTo>
                        <a:pt x="6110" y="2310"/>
                        <a:pt x="5958" y="1824"/>
                        <a:pt x="5563" y="1824"/>
                      </a:cubicBezTo>
                      <a:lnTo>
                        <a:pt x="4195" y="1824"/>
                      </a:lnTo>
                      <a:cubicBezTo>
                        <a:pt x="4043" y="1824"/>
                        <a:pt x="3891" y="1733"/>
                        <a:pt x="3831" y="1581"/>
                      </a:cubicBezTo>
                      <a:lnTo>
                        <a:pt x="3405" y="274"/>
                      </a:lnTo>
                      <a:cubicBezTo>
                        <a:pt x="3359" y="91"/>
                        <a:pt x="3207" y="0"/>
                        <a:pt x="3052" y="0"/>
                      </a:cubicBezTo>
                      <a:close/>
                    </a:path>
                  </a:pathLst>
                </a:custGeom>
                <a:solidFill>
                  <a:srgbClr val="F8BC7D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25" name="Google Shape;1025;p58"/>
              <p:cNvSpPr/>
              <p:nvPr/>
            </p:nvSpPr>
            <p:spPr>
              <a:xfrm rot="5400000">
                <a:off x="1351479" y="2273873"/>
                <a:ext cx="2625294" cy="2034898"/>
              </a:xfrm>
              <a:custGeom>
                <a:rect b="b" l="l" r="r" t="t"/>
                <a:pathLst>
                  <a:path extrusionOk="0" h="85716" w="124289">
                    <a:moveTo>
                      <a:pt x="3648" y="0"/>
                    </a:moveTo>
                    <a:cubicBezTo>
                      <a:pt x="1642" y="0"/>
                      <a:pt x="0" y="1641"/>
                      <a:pt x="0" y="3647"/>
                    </a:cubicBezTo>
                    <a:lnTo>
                      <a:pt x="0" y="82068"/>
                    </a:lnTo>
                    <a:cubicBezTo>
                      <a:pt x="0" y="84074"/>
                      <a:pt x="1642" y="85716"/>
                      <a:pt x="3648" y="85716"/>
                    </a:cubicBezTo>
                    <a:lnTo>
                      <a:pt x="120611" y="85716"/>
                    </a:lnTo>
                    <a:cubicBezTo>
                      <a:pt x="122617" y="85716"/>
                      <a:pt x="124288" y="84074"/>
                      <a:pt x="124288" y="82068"/>
                    </a:cubicBezTo>
                    <a:lnTo>
                      <a:pt x="124288" y="3647"/>
                    </a:lnTo>
                    <a:cubicBezTo>
                      <a:pt x="124288" y="1641"/>
                      <a:pt x="122617" y="0"/>
                      <a:pt x="1206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flat" cmpd="sng" w="2857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6" name="Google Shape;1026;p58"/>
              <p:cNvSpPr/>
              <p:nvPr/>
            </p:nvSpPr>
            <p:spPr>
              <a:xfrm rot="5400000">
                <a:off x="1632925" y="2489239"/>
                <a:ext cx="2056647" cy="1708758"/>
              </a:xfrm>
              <a:custGeom>
                <a:rect b="b" l="l" r="r" t="t"/>
                <a:pathLst>
                  <a:path extrusionOk="0" h="71978" w="110276">
                    <a:moveTo>
                      <a:pt x="0" y="1"/>
                    </a:moveTo>
                    <a:lnTo>
                      <a:pt x="0" y="71978"/>
                    </a:lnTo>
                    <a:lnTo>
                      <a:pt x="110276" y="71978"/>
                    </a:lnTo>
                    <a:lnTo>
                      <a:pt x="110276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7" name="Google Shape;1027;p58"/>
              <p:cNvSpPr/>
              <p:nvPr/>
            </p:nvSpPr>
            <p:spPr>
              <a:xfrm rot="10800000">
                <a:off x="2572322" y="4463336"/>
                <a:ext cx="177850" cy="41075"/>
              </a:xfrm>
              <a:custGeom>
                <a:rect b="b" l="l" r="r" t="t"/>
                <a:pathLst>
                  <a:path extrusionOk="0" h="1643" w="7114">
                    <a:moveTo>
                      <a:pt x="6293" y="305"/>
                    </a:moveTo>
                    <a:cubicBezTo>
                      <a:pt x="6597" y="305"/>
                      <a:pt x="6810" y="548"/>
                      <a:pt x="6810" y="822"/>
                    </a:cubicBezTo>
                    <a:cubicBezTo>
                      <a:pt x="6810" y="1125"/>
                      <a:pt x="6597" y="1338"/>
                      <a:pt x="6293" y="1338"/>
                    </a:cubicBezTo>
                    <a:lnTo>
                      <a:pt x="822" y="1338"/>
                    </a:lnTo>
                    <a:cubicBezTo>
                      <a:pt x="548" y="1338"/>
                      <a:pt x="305" y="1125"/>
                      <a:pt x="305" y="822"/>
                    </a:cubicBezTo>
                    <a:cubicBezTo>
                      <a:pt x="305" y="548"/>
                      <a:pt x="548" y="305"/>
                      <a:pt x="822" y="305"/>
                    </a:cubicBezTo>
                    <a:close/>
                    <a:moveTo>
                      <a:pt x="822" y="1"/>
                    </a:moveTo>
                    <a:cubicBezTo>
                      <a:pt x="366" y="1"/>
                      <a:pt x="1" y="366"/>
                      <a:pt x="1" y="822"/>
                    </a:cubicBezTo>
                    <a:cubicBezTo>
                      <a:pt x="1" y="1277"/>
                      <a:pt x="366" y="1642"/>
                      <a:pt x="822" y="1642"/>
                    </a:cubicBezTo>
                    <a:lnTo>
                      <a:pt x="6293" y="1642"/>
                    </a:lnTo>
                    <a:cubicBezTo>
                      <a:pt x="6749" y="1642"/>
                      <a:pt x="7114" y="1277"/>
                      <a:pt x="7114" y="822"/>
                    </a:cubicBezTo>
                    <a:cubicBezTo>
                      <a:pt x="7114" y="366"/>
                      <a:pt x="6749" y="1"/>
                      <a:pt x="629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28" name="Google Shape;1028;p58"/>
            <p:cNvSpPr/>
            <p:nvPr/>
          </p:nvSpPr>
          <p:spPr>
            <a:xfrm>
              <a:off x="6443637" y="3955486"/>
              <a:ext cx="319810" cy="104425"/>
            </a:xfrm>
            <a:custGeom>
              <a:rect b="b" l="l" r="r" t="t"/>
              <a:pathLst>
                <a:path extrusionOk="0" h="1643" w="7114">
                  <a:moveTo>
                    <a:pt x="6293" y="305"/>
                  </a:moveTo>
                  <a:cubicBezTo>
                    <a:pt x="6597" y="305"/>
                    <a:pt x="6810" y="548"/>
                    <a:pt x="6810" y="822"/>
                  </a:cubicBezTo>
                  <a:cubicBezTo>
                    <a:pt x="6810" y="1125"/>
                    <a:pt x="6597" y="1338"/>
                    <a:pt x="6293" y="1338"/>
                  </a:cubicBezTo>
                  <a:lnTo>
                    <a:pt x="822" y="1338"/>
                  </a:lnTo>
                  <a:cubicBezTo>
                    <a:pt x="548" y="1338"/>
                    <a:pt x="305" y="1125"/>
                    <a:pt x="305" y="822"/>
                  </a:cubicBezTo>
                  <a:cubicBezTo>
                    <a:pt x="305" y="548"/>
                    <a:pt x="548" y="305"/>
                    <a:pt x="822" y="305"/>
                  </a:cubicBezTo>
                  <a:close/>
                  <a:moveTo>
                    <a:pt x="822" y="1"/>
                  </a:moveTo>
                  <a:cubicBezTo>
                    <a:pt x="366" y="1"/>
                    <a:pt x="1" y="366"/>
                    <a:pt x="1" y="822"/>
                  </a:cubicBezTo>
                  <a:cubicBezTo>
                    <a:pt x="1" y="1277"/>
                    <a:pt x="366" y="1642"/>
                    <a:pt x="822" y="1642"/>
                  </a:cubicBezTo>
                  <a:lnTo>
                    <a:pt x="6293" y="1642"/>
                  </a:lnTo>
                  <a:cubicBezTo>
                    <a:pt x="6749" y="1642"/>
                    <a:pt x="7114" y="1277"/>
                    <a:pt x="7114" y="822"/>
                  </a:cubicBezTo>
                  <a:cubicBezTo>
                    <a:pt x="7114" y="366"/>
                    <a:pt x="6749" y="1"/>
                    <a:pt x="629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29" name="Google Shape;1029;p58"/>
          <p:cNvSpPr txBox="1"/>
          <p:nvPr>
            <p:ph idx="1" type="body"/>
          </p:nvPr>
        </p:nvSpPr>
        <p:spPr>
          <a:xfrm>
            <a:off x="563700" y="1534998"/>
            <a:ext cx="3401700" cy="3412800"/>
          </a:xfrm>
          <a:prstGeom prst="rect">
            <a:avLst/>
          </a:prstGeom>
          <a:solidFill>
            <a:schemeClr val="accent2"/>
          </a:solidFill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Photovoice Implementation Guide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</p:txBody>
      </p:sp>
      <p:sp>
        <p:nvSpPr>
          <p:cNvPr id="1030" name="Google Shape;1030;p58"/>
          <p:cNvSpPr txBox="1"/>
          <p:nvPr>
            <p:ph type="title"/>
          </p:nvPr>
        </p:nvSpPr>
        <p:spPr>
          <a:xfrm>
            <a:off x="1178852" y="289000"/>
            <a:ext cx="6786300" cy="43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RESOURCES AVAILABLE TO YOU</a:t>
            </a:r>
            <a:endParaRPr sz="3200"/>
          </a:p>
        </p:txBody>
      </p:sp>
      <p:grpSp>
        <p:nvGrpSpPr>
          <p:cNvPr id="1031" name="Google Shape;1031;p58"/>
          <p:cNvGrpSpPr/>
          <p:nvPr/>
        </p:nvGrpSpPr>
        <p:grpSpPr>
          <a:xfrm rot="-913822">
            <a:off x="3586291" y="4114838"/>
            <a:ext cx="1018144" cy="711728"/>
            <a:chOff x="135700" y="1601500"/>
            <a:chExt cx="1166450" cy="815400"/>
          </a:xfrm>
        </p:grpSpPr>
        <p:sp>
          <p:nvSpPr>
            <p:cNvPr id="1032" name="Google Shape;1032;p58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58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58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58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58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58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8" name="Google Shape;1038;p58"/>
          <p:cNvSpPr/>
          <p:nvPr/>
        </p:nvSpPr>
        <p:spPr>
          <a:xfrm rot="-5091549">
            <a:off x="8081324" y="3804017"/>
            <a:ext cx="444442" cy="407381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9" name="Google Shape;1039;p58"/>
          <p:cNvSpPr txBox="1"/>
          <p:nvPr>
            <p:ph idx="1" type="body"/>
          </p:nvPr>
        </p:nvSpPr>
        <p:spPr>
          <a:xfrm>
            <a:off x="4797350" y="1534998"/>
            <a:ext cx="3401700" cy="3412800"/>
          </a:xfrm>
          <a:prstGeom prst="rect">
            <a:avLst/>
          </a:prstGeom>
          <a:solidFill>
            <a:schemeClr val="accent2"/>
          </a:solidFill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</a:rPr>
              <a:t>On Their Way: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-"/>
            </a:pPr>
            <a:r>
              <a:rPr lang="en" sz="2100">
                <a:solidFill>
                  <a:schemeClr val="dk2"/>
                </a:solidFill>
              </a:rPr>
              <a:t>Digital portfolios implementation guide</a:t>
            </a:r>
            <a:endParaRPr sz="2100">
              <a:solidFill>
                <a:schemeClr val="dk2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Char char="-"/>
            </a:pPr>
            <a:r>
              <a:rPr lang="en" sz="2100">
                <a:solidFill>
                  <a:schemeClr val="dk2"/>
                </a:solidFill>
              </a:rPr>
              <a:t>Virtual asset mapping implementation guide</a:t>
            </a:r>
            <a:endParaRPr sz="2600">
              <a:solidFill>
                <a:schemeClr val="dk2"/>
              </a:solidFill>
            </a:endParaRPr>
          </a:p>
        </p:txBody>
      </p:sp>
      <p:sp>
        <p:nvSpPr>
          <p:cNvPr id="1040" name="Google Shape;1040;p58"/>
          <p:cNvSpPr txBox="1"/>
          <p:nvPr/>
        </p:nvSpPr>
        <p:spPr>
          <a:xfrm>
            <a:off x="827325" y="3015375"/>
            <a:ext cx="2944500" cy="16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Comfortaa"/>
                <a:ea typeface="Comfortaa"/>
                <a:cs typeface="Comfortaa"/>
                <a:sym typeface="Comfortaa"/>
                <a:hlinkClick r:id="rId3"/>
              </a:rPr>
              <a:t>https://drive.google.com/file/d/121whttps://drive.google.com/file/d/121wenf46HqNhuLS4UHdo7MxFYAh8MdYU/view?usp=drive_linkenf46HqNhuLS4UHdo7MxFYAh8MdYU/view?usp=drive_link</a:t>
            </a:r>
            <a:r>
              <a:rPr lang="en">
                <a:solidFill>
                  <a:schemeClr val="dk2"/>
                </a:solidFill>
                <a:latin typeface="Comfortaa"/>
                <a:ea typeface="Comfortaa"/>
                <a:cs typeface="Comfortaa"/>
                <a:sym typeface="Comfortaa"/>
              </a:rPr>
              <a:t> </a:t>
            </a:r>
            <a:endParaRPr>
              <a:solidFill>
                <a:schemeClr val="dk2"/>
              </a:solidFill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59"/>
          <p:cNvSpPr txBox="1"/>
          <p:nvPr>
            <p:ph idx="1" type="body"/>
          </p:nvPr>
        </p:nvSpPr>
        <p:spPr>
          <a:xfrm>
            <a:off x="3361975" y="1685750"/>
            <a:ext cx="5438400" cy="271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Contact Us: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3"/>
              </a:rPr>
              <a:t>projectpeace@vcu.edu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4"/>
              </a:rPr>
              <a:t>taylorml9@vcu.edu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Our Website: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chemeClr val="hlink"/>
                </a:solidFill>
                <a:hlinkClick r:id="rId5"/>
              </a:rPr>
              <a:t>https://partnership.vcu.edu/programs/community-living/project-peace-community-collaborations-for-employment/</a:t>
            </a:r>
            <a:r>
              <a:rPr lang="en" sz="1900"/>
              <a:t> </a:t>
            </a:r>
            <a:endParaRPr sz="1900"/>
          </a:p>
        </p:txBody>
      </p:sp>
      <p:sp>
        <p:nvSpPr>
          <p:cNvPr id="1046" name="Google Shape;1046;p59"/>
          <p:cNvSpPr txBox="1"/>
          <p:nvPr>
            <p:ph type="title"/>
          </p:nvPr>
        </p:nvSpPr>
        <p:spPr>
          <a:xfrm>
            <a:off x="3361975" y="980750"/>
            <a:ext cx="50121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730"/>
              <a:t>Stay In Touch!</a:t>
            </a:r>
            <a:endParaRPr sz="3730"/>
          </a:p>
        </p:txBody>
      </p:sp>
      <p:sp>
        <p:nvSpPr>
          <p:cNvPr id="1047" name="Google Shape;1047;p59"/>
          <p:cNvSpPr/>
          <p:nvPr/>
        </p:nvSpPr>
        <p:spPr>
          <a:xfrm>
            <a:off x="-1042003" y="623625"/>
            <a:ext cx="4190677" cy="4423027"/>
          </a:xfrm>
          <a:custGeom>
            <a:rect b="b" l="l" r="r" t="t"/>
            <a:pathLst>
              <a:path extrusionOk="0" h="101370" w="101371">
                <a:moveTo>
                  <a:pt x="50062" y="1"/>
                </a:moveTo>
                <a:lnTo>
                  <a:pt x="50062" y="396"/>
                </a:lnTo>
                <a:cubicBezTo>
                  <a:pt x="50306" y="396"/>
                  <a:pt x="50562" y="382"/>
                  <a:pt x="50814" y="382"/>
                </a:cubicBezTo>
                <a:cubicBezTo>
                  <a:pt x="50940" y="382"/>
                  <a:pt x="51065" y="386"/>
                  <a:pt x="51187" y="396"/>
                </a:cubicBezTo>
                <a:lnTo>
                  <a:pt x="51187" y="1"/>
                </a:lnTo>
                <a:close/>
                <a:moveTo>
                  <a:pt x="48907" y="31"/>
                </a:moveTo>
                <a:cubicBezTo>
                  <a:pt x="48543" y="31"/>
                  <a:pt x="48147" y="61"/>
                  <a:pt x="47783" y="92"/>
                </a:cubicBezTo>
                <a:lnTo>
                  <a:pt x="47783" y="457"/>
                </a:lnTo>
                <a:cubicBezTo>
                  <a:pt x="48178" y="426"/>
                  <a:pt x="48543" y="426"/>
                  <a:pt x="48938" y="396"/>
                </a:cubicBezTo>
                <a:lnTo>
                  <a:pt x="48907" y="31"/>
                </a:lnTo>
                <a:close/>
                <a:moveTo>
                  <a:pt x="52342" y="31"/>
                </a:moveTo>
                <a:lnTo>
                  <a:pt x="52342" y="396"/>
                </a:lnTo>
                <a:cubicBezTo>
                  <a:pt x="52707" y="426"/>
                  <a:pt x="53102" y="426"/>
                  <a:pt x="53467" y="457"/>
                </a:cubicBezTo>
                <a:lnTo>
                  <a:pt x="53497" y="61"/>
                </a:lnTo>
                <a:cubicBezTo>
                  <a:pt x="53102" y="61"/>
                  <a:pt x="52737" y="31"/>
                  <a:pt x="52342" y="31"/>
                </a:cubicBezTo>
                <a:close/>
                <a:moveTo>
                  <a:pt x="46628" y="153"/>
                </a:moveTo>
                <a:cubicBezTo>
                  <a:pt x="46263" y="183"/>
                  <a:pt x="45868" y="213"/>
                  <a:pt x="45503" y="274"/>
                </a:cubicBezTo>
                <a:lnTo>
                  <a:pt x="45533" y="639"/>
                </a:lnTo>
                <a:cubicBezTo>
                  <a:pt x="45898" y="609"/>
                  <a:pt x="46293" y="578"/>
                  <a:pt x="46658" y="548"/>
                </a:cubicBezTo>
                <a:lnTo>
                  <a:pt x="46628" y="153"/>
                </a:lnTo>
                <a:close/>
                <a:moveTo>
                  <a:pt x="54652" y="153"/>
                </a:moveTo>
                <a:lnTo>
                  <a:pt x="54622" y="548"/>
                </a:lnTo>
                <a:cubicBezTo>
                  <a:pt x="54986" y="548"/>
                  <a:pt x="55351" y="578"/>
                  <a:pt x="55746" y="639"/>
                </a:cubicBezTo>
                <a:lnTo>
                  <a:pt x="55777" y="244"/>
                </a:lnTo>
                <a:cubicBezTo>
                  <a:pt x="55412" y="213"/>
                  <a:pt x="55017" y="183"/>
                  <a:pt x="54652" y="153"/>
                </a:cubicBezTo>
                <a:close/>
                <a:moveTo>
                  <a:pt x="44348" y="396"/>
                </a:moveTo>
                <a:cubicBezTo>
                  <a:pt x="43983" y="426"/>
                  <a:pt x="43588" y="487"/>
                  <a:pt x="43223" y="548"/>
                </a:cubicBezTo>
                <a:lnTo>
                  <a:pt x="43284" y="913"/>
                </a:lnTo>
                <a:cubicBezTo>
                  <a:pt x="43649" y="882"/>
                  <a:pt x="44014" y="821"/>
                  <a:pt x="44409" y="761"/>
                </a:cubicBezTo>
                <a:lnTo>
                  <a:pt x="44348" y="396"/>
                </a:lnTo>
                <a:close/>
                <a:moveTo>
                  <a:pt x="56901" y="365"/>
                </a:moveTo>
                <a:lnTo>
                  <a:pt x="56871" y="761"/>
                </a:lnTo>
                <a:cubicBezTo>
                  <a:pt x="57236" y="791"/>
                  <a:pt x="57631" y="852"/>
                  <a:pt x="57996" y="913"/>
                </a:cubicBezTo>
                <a:lnTo>
                  <a:pt x="58056" y="517"/>
                </a:lnTo>
                <a:cubicBezTo>
                  <a:pt x="57661" y="487"/>
                  <a:pt x="57297" y="426"/>
                  <a:pt x="56901" y="365"/>
                </a:cubicBezTo>
                <a:close/>
                <a:moveTo>
                  <a:pt x="59181" y="700"/>
                </a:moveTo>
                <a:lnTo>
                  <a:pt x="59120" y="1095"/>
                </a:lnTo>
                <a:cubicBezTo>
                  <a:pt x="59485" y="1156"/>
                  <a:pt x="59880" y="1216"/>
                  <a:pt x="60245" y="1277"/>
                </a:cubicBezTo>
                <a:lnTo>
                  <a:pt x="60306" y="913"/>
                </a:lnTo>
                <a:cubicBezTo>
                  <a:pt x="59941" y="852"/>
                  <a:pt x="59546" y="761"/>
                  <a:pt x="59181" y="700"/>
                </a:cubicBezTo>
                <a:close/>
                <a:moveTo>
                  <a:pt x="42099" y="730"/>
                </a:moveTo>
                <a:cubicBezTo>
                  <a:pt x="41704" y="791"/>
                  <a:pt x="41339" y="852"/>
                  <a:pt x="40944" y="943"/>
                </a:cubicBezTo>
                <a:lnTo>
                  <a:pt x="41035" y="1308"/>
                </a:lnTo>
                <a:cubicBezTo>
                  <a:pt x="41400" y="1247"/>
                  <a:pt x="41764" y="1156"/>
                  <a:pt x="42160" y="1095"/>
                </a:cubicBezTo>
                <a:lnTo>
                  <a:pt x="42099" y="730"/>
                </a:lnTo>
                <a:close/>
                <a:moveTo>
                  <a:pt x="61430" y="1156"/>
                </a:moveTo>
                <a:lnTo>
                  <a:pt x="61339" y="1520"/>
                </a:lnTo>
                <a:cubicBezTo>
                  <a:pt x="61734" y="1581"/>
                  <a:pt x="62099" y="1672"/>
                  <a:pt x="62464" y="1764"/>
                </a:cubicBezTo>
                <a:lnTo>
                  <a:pt x="62555" y="1399"/>
                </a:lnTo>
                <a:cubicBezTo>
                  <a:pt x="62190" y="1308"/>
                  <a:pt x="61795" y="1216"/>
                  <a:pt x="61430" y="1156"/>
                </a:cubicBezTo>
                <a:close/>
                <a:moveTo>
                  <a:pt x="39819" y="1156"/>
                </a:moveTo>
                <a:cubicBezTo>
                  <a:pt x="39454" y="1247"/>
                  <a:pt x="39090" y="1338"/>
                  <a:pt x="38725" y="1429"/>
                </a:cubicBezTo>
                <a:lnTo>
                  <a:pt x="38816" y="1794"/>
                </a:lnTo>
                <a:cubicBezTo>
                  <a:pt x="39181" y="1703"/>
                  <a:pt x="39545" y="1612"/>
                  <a:pt x="39910" y="1551"/>
                </a:cubicBezTo>
                <a:lnTo>
                  <a:pt x="39819" y="1156"/>
                </a:lnTo>
                <a:close/>
                <a:moveTo>
                  <a:pt x="63680" y="1672"/>
                </a:moveTo>
                <a:lnTo>
                  <a:pt x="63558" y="2037"/>
                </a:lnTo>
                <a:cubicBezTo>
                  <a:pt x="63923" y="2128"/>
                  <a:pt x="64288" y="2250"/>
                  <a:pt x="64652" y="2341"/>
                </a:cubicBezTo>
                <a:lnTo>
                  <a:pt x="64774" y="1976"/>
                </a:lnTo>
                <a:cubicBezTo>
                  <a:pt x="64409" y="1885"/>
                  <a:pt x="64044" y="1764"/>
                  <a:pt x="63680" y="1672"/>
                </a:cubicBezTo>
                <a:close/>
                <a:moveTo>
                  <a:pt x="37600" y="1703"/>
                </a:moveTo>
                <a:cubicBezTo>
                  <a:pt x="37235" y="1794"/>
                  <a:pt x="36871" y="1916"/>
                  <a:pt x="36506" y="2007"/>
                </a:cubicBezTo>
                <a:lnTo>
                  <a:pt x="36597" y="2372"/>
                </a:lnTo>
                <a:cubicBezTo>
                  <a:pt x="36962" y="2280"/>
                  <a:pt x="37327" y="2159"/>
                  <a:pt x="37691" y="2068"/>
                </a:cubicBezTo>
                <a:lnTo>
                  <a:pt x="37600" y="1703"/>
                </a:lnTo>
                <a:close/>
                <a:moveTo>
                  <a:pt x="65868" y="2311"/>
                </a:moveTo>
                <a:lnTo>
                  <a:pt x="65747" y="2675"/>
                </a:lnTo>
                <a:cubicBezTo>
                  <a:pt x="66111" y="2797"/>
                  <a:pt x="66476" y="2919"/>
                  <a:pt x="66841" y="3040"/>
                </a:cubicBezTo>
                <a:lnTo>
                  <a:pt x="66962" y="2675"/>
                </a:lnTo>
                <a:cubicBezTo>
                  <a:pt x="66598" y="2554"/>
                  <a:pt x="66233" y="2432"/>
                  <a:pt x="65868" y="2311"/>
                </a:cubicBezTo>
                <a:close/>
                <a:moveTo>
                  <a:pt x="35412" y="2341"/>
                </a:moveTo>
                <a:cubicBezTo>
                  <a:pt x="35047" y="2463"/>
                  <a:pt x="34682" y="2584"/>
                  <a:pt x="34317" y="2706"/>
                </a:cubicBezTo>
                <a:lnTo>
                  <a:pt x="34439" y="3071"/>
                </a:lnTo>
                <a:cubicBezTo>
                  <a:pt x="34804" y="2949"/>
                  <a:pt x="35168" y="2827"/>
                  <a:pt x="35533" y="2706"/>
                </a:cubicBezTo>
                <a:lnTo>
                  <a:pt x="35412" y="2341"/>
                </a:lnTo>
                <a:close/>
                <a:moveTo>
                  <a:pt x="68026" y="3040"/>
                </a:moveTo>
                <a:lnTo>
                  <a:pt x="67905" y="3405"/>
                </a:lnTo>
                <a:cubicBezTo>
                  <a:pt x="68269" y="3527"/>
                  <a:pt x="68634" y="3679"/>
                  <a:pt x="68969" y="3800"/>
                </a:cubicBezTo>
                <a:lnTo>
                  <a:pt x="69120" y="3466"/>
                </a:lnTo>
                <a:cubicBezTo>
                  <a:pt x="68756" y="3314"/>
                  <a:pt x="68391" y="3192"/>
                  <a:pt x="68026" y="3040"/>
                </a:cubicBezTo>
                <a:close/>
                <a:moveTo>
                  <a:pt x="33254" y="3071"/>
                </a:moveTo>
                <a:cubicBezTo>
                  <a:pt x="32889" y="3223"/>
                  <a:pt x="32524" y="3344"/>
                  <a:pt x="32159" y="3496"/>
                </a:cubicBezTo>
                <a:lnTo>
                  <a:pt x="32311" y="3830"/>
                </a:lnTo>
                <a:cubicBezTo>
                  <a:pt x="32646" y="3709"/>
                  <a:pt x="33010" y="3587"/>
                  <a:pt x="33375" y="3435"/>
                </a:cubicBezTo>
                <a:lnTo>
                  <a:pt x="33254" y="3071"/>
                </a:lnTo>
                <a:close/>
                <a:moveTo>
                  <a:pt x="70184" y="3891"/>
                </a:moveTo>
                <a:lnTo>
                  <a:pt x="70032" y="4226"/>
                </a:lnTo>
                <a:cubicBezTo>
                  <a:pt x="70397" y="4378"/>
                  <a:pt x="70731" y="4530"/>
                  <a:pt x="71096" y="4682"/>
                </a:cubicBezTo>
                <a:lnTo>
                  <a:pt x="71248" y="4347"/>
                </a:lnTo>
                <a:cubicBezTo>
                  <a:pt x="70883" y="4195"/>
                  <a:pt x="70519" y="4043"/>
                  <a:pt x="70184" y="3891"/>
                </a:cubicBezTo>
                <a:close/>
                <a:moveTo>
                  <a:pt x="31095" y="3922"/>
                </a:moveTo>
                <a:cubicBezTo>
                  <a:pt x="30761" y="4074"/>
                  <a:pt x="30396" y="4226"/>
                  <a:pt x="30062" y="4378"/>
                </a:cubicBezTo>
                <a:lnTo>
                  <a:pt x="30214" y="4712"/>
                </a:lnTo>
                <a:cubicBezTo>
                  <a:pt x="30548" y="4560"/>
                  <a:pt x="30913" y="4408"/>
                  <a:pt x="31247" y="4286"/>
                </a:cubicBezTo>
                <a:lnTo>
                  <a:pt x="31095" y="3922"/>
                </a:lnTo>
                <a:close/>
                <a:moveTo>
                  <a:pt x="72282" y="4803"/>
                </a:moveTo>
                <a:lnTo>
                  <a:pt x="72130" y="5168"/>
                </a:lnTo>
                <a:cubicBezTo>
                  <a:pt x="72464" y="5320"/>
                  <a:pt x="72798" y="5472"/>
                  <a:pt x="73133" y="5654"/>
                </a:cubicBezTo>
                <a:lnTo>
                  <a:pt x="73315" y="5320"/>
                </a:lnTo>
                <a:cubicBezTo>
                  <a:pt x="72981" y="5137"/>
                  <a:pt x="72616" y="4986"/>
                  <a:pt x="72282" y="4803"/>
                </a:cubicBezTo>
                <a:close/>
                <a:moveTo>
                  <a:pt x="29029" y="4864"/>
                </a:moveTo>
                <a:cubicBezTo>
                  <a:pt x="28694" y="5016"/>
                  <a:pt x="28329" y="5168"/>
                  <a:pt x="27995" y="5350"/>
                </a:cubicBezTo>
                <a:lnTo>
                  <a:pt x="28177" y="5685"/>
                </a:lnTo>
                <a:cubicBezTo>
                  <a:pt x="28512" y="5533"/>
                  <a:pt x="28846" y="5350"/>
                  <a:pt x="29181" y="5198"/>
                </a:cubicBezTo>
                <a:lnTo>
                  <a:pt x="29029" y="4864"/>
                </a:lnTo>
                <a:close/>
                <a:moveTo>
                  <a:pt x="74349" y="5837"/>
                </a:moveTo>
                <a:lnTo>
                  <a:pt x="74166" y="6171"/>
                </a:lnTo>
                <a:cubicBezTo>
                  <a:pt x="74501" y="6353"/>
                  <a:pt x="74835" y="6536"/>
                  <a:pt x="75169" y="6718"/>
                </a:cubicBezTo>
                <a:lnTo>
                  <a:pt x="75352" y="6384"/>
                </a:lnTo>
                <a:cubicBezTo>
                  <a:pt x="75017" y="6201"/>
                  <a:pt x="74683" y="6019"/>
                  <a:pt x="74349" y="5837"/>
                </a:cubicBezTo>
                <a:close/>
                <a:moveTo>
                  <a:pt x="26992" y="5867"/>
                </a:moveTo>
                <a:cubicBezTo>
                  <a:pt x="26658" y="6049"/>
                  <a:pt x="26323" y="6232"/>
                  <a:pt x="25989" y="6414"/>
                </a:cubicBezTo>
                <a:lnTo>
                  <a:pt x="26171" y="6748"/>
                </a:lnTo>
                <a:cubicBezTo>
                  <a:pt x="26506" y="6566"/>
                  <a:pt x="26840" y="6384"/>
                  <a:pt x="27174" y="6201"/>
                </a:cubicBezTo>
                <a:lnTo>
                  <a:pt x="26992" y="5867"/>
                </a:lnTo>
                <a:close/>
                <a:moveTo>
                  <a:pt x="76324" y="6961"/>
                </a:moveTo>
                <a:lnTo>
                  <a:pt x="76142" y="7296"/>
                </a:lnTo>
                <a:cubicBezTo>
                  <a:pt x="76476" y="7478"/>
                  <a:pt x="76811" y="7660"/>
                  <a:pt x="77115" y="7873"/>
                </a:cubicBezTo>
                <a:lnTo>
                  <a:pt x="77327" y="7539"/>
                </a:lnTo>
                <a:cubicBezTo>
                  <a:pt x="76993" y="7356"/>
                  <a:pt x="76659" y="7144"/>
                  <a:pt x="76324" y="6961"/>
                </a:cubicBezTo>
                <a:close/>
                <a:moveTo>
                  <a:pt x="24986" y="6992"/>
                </a:moveTo>
                <a:cubicBezTo>
                  <a:pt x="24652" y="7174"/>
                  <a:pt x="24348" y="7387"/>
                  <a:pt x="24013" y="7569"/>
                </a:cubicBezTo>
                <a:lnTo>
                  <a:pt x="24226" y="7903"/>
                </a:lnTo>
                <a:cubicBezTo>
                  <a:pt x="24530" y="7691"/>
                  <a:pt x="24864" y="7508"/>
                  <a:pt x="25199" y="7326"/>
                </a:cubicBezTo>
                <a:lnTo>
                  <a:pt x="24986" y="6992"/>
                </a:lnTo>
                <a:close/>
                <a:moveTo>
                  <a:pt x="78300" y="8177"/>
                </a:moveTo>
                <a:lnTo>
                  <a:pt x="78087" y="8481"/>
                </a:lnTo>
                <a:cubicBezTo>
                  <a:pt x="78391" y="8694"/>
                  <a:pt x="78726" y="8907"/>
                  <a:pt x="79029" y="9119"/>
                </a:cubicBezTo>
                <a:lnTo>
                  <a:pt x="79242" y="8815"/>
                </a:lnTo>
                <a:cubicBezTo>
                  <a:pt x="78938" y="8603"/>
                  <a:pt x="78604" y="8390"/>
                  <a:pt x="78300" y="8177"/>
                </a:cubicBezTo>
                <a:close/>
                <a:moveTo>
                  <a:pt x="23041" y="8207"/>
                </a:moveTo>
                <a:cubicBezTo>
                  <a:pt x="22737" y="8390"/>
                  <a:pt x="22402" y="8603"/>
                  <a:pt x="22098" y="8815"/>
                </a:cubicBezTo>
                <a:lnTo>
                  <a:pt x="22311" y="9150"/>
                </a:lnTo>
                <a:cubicBezTo>
                  <a:pt x="22615" y="8937"/>
                  <a:pt x="22949" y="8724"/>
                  <a:pt x="23253" y="8511"/>
                </a:cubicBezTo>
                <a:lnTo>
                  <a:pt x="23041" y="8207"/>
                </a:lnTo>
                <a:close/>
                <a:moveTo>
                  <a:pt x="21156" y="9484"/>
                </a:moveTo>
                <a:cubicBezTo>
                  <a:pt x="20852" y="9697"/>
                  <a:pt x="20548" y="9940"/>
                  <a:pt x="20244" y="10153"/>
                </a:cubicBezTo>
                <a:lnTo>
                  <a:pt x="20457" y="10457"/>
                </a:lnTo>
                <a:cubicBezTo>
                  <a:pt x="20761" y="10244"/>
                  <a:pt x="21065" y="10001"/>
                  <a:pt x="21369" y="9788"/>
                </a:cubicBezTo>
                <a:lnTo>
                  <a:pt x="21156" y="9484"/>
                </a:lnTo>
                <a:close/>
                <a:moveTo>
                  <a:pt x="80185" y="9454"/>
                </a:moveTo>
                <a:lnTo>
                  <a:pt x="79972" y="9758"/>
                </a:lnTo>
                <a:cubicBezTo>
                  <a:pt x="80276" y="10001"/>
                  <a:pt x="80580" y="10214"/>
                  <a:pt x="80884" y="10457"/>
                </a:cubicBezTo>
                <a:lnTo>
                  <a:pt x="81096" y="10153"/>
                </a:lnTo>
                <a:cubicBezTo>
                  <a:pt x="80792" y="9910"/>
                  <a:pt x="80488" y="9697"/>
                  <a:pt x="80185" y="9454"/>
                </a:cubicBezTo>
                <a:close/>
                <a:moveTo>
                  <a:pt x="82008" y="10821"/>
                </a:moveTo>
                <a:lnTo>
                  <a:pt x="81795" y="11125"/>
                </a:lnTo>
                <a:cubicBezTo>
                  <a:pt x="82069" y="11369"/>
                  <a:pt x="82373" y="11612"/>
                  <a:pt x="82677" y="11855"/>
                </a:cubicBezTo>
                <a:lnTo>
                  <a:pt x="82920" y="11551"/>
                </a:lnTo>
                <a:cubicBezTo>
                  <a:pt x="82616" y="11308"/>
                  <a:pt x="82312" y="11065"/>
                  <a:pt x="82008" y="10821"/>
                </a:cubicBezTo>
                <a:close/>
                <a:moveTo>
                  <a:pt x="19332" y="10852"/>
                </a:moveTo>
                <a:cubicBezTo>
                  <a:pt x="19028" y="11095"/>
                  <a:pt x="18724" y="11338"/>
                  <a:pt x="18451" y="11581"/>
                </a:cubicBezTo>
                <a:lnTo>
                  <a:pt x="18694" y="11885"/>
                </a:lnTo>
                <a:cubicBezTo>
                  <a:pt x="18968" y="11642"/>
                  <a:pt x="19272" y="11399"/>
                  <a:pt x="19575" y="11156"/>
                </a:cubicBezTo>
                <a:lnTo>
                  <a:pt x="19332" y="10852"/>
                </a:lnTo>
                <a:close/>
                <a:moveTo>
                  <a:pt x="83771" y="12280"/>
                </a:moveTo>
                <a:lnTo>
                  <a:pt x="83528" y="12584"/>
                </a:lnTo>
                <a:cubicBezTo>
                  <a:pt x="83832" y="12828"/>
                  <a:pt x="84106" y="13071"/>
                  <a:pt x="84379" y="13344"/>
                </a:cubicBezTo>
                <a:lnTo>
                  <a:pt x="84653" y="13040"/>
                </a:lnTo>
                <a:cubicBezTo>
                  <a:pt x="84349" y="12797"/>
                  <a:pt x="84075" y="12554"/>
                  <a:pt x="83771" y="12280"/>
                </a:cubicBezTo>
                <a:close/>
                <a:moveTo>
                  <a:pt x="17569" y="12311"/>
                </a:moveTo>
                <a:cubicBezTo>
                  <a:pt x="17265" y="12584"/>
                  <a:pt x="16992" y="12828"/>
                  <a:pt x="16718" y="13071"/>
                </a:cubicBezTo>
                <a:lnTo>
                  <a:pt x="16961" y="13375"/>
                </a:lnTo>
                <a:cubicBezTo>
                  <a:pt x="17235" y="13101"/>
                  <a:pt x="17539" y="12858"/>
                  <a:pt x="17813" y="12615"/>
                </a:cubicBezTo>
                <a:lnTo>
                  <a:pt x="17569" y="12311"/>
                </a:lnTo>
                <a:close/>
                <a:moveTo>
                  <a:pt x="85504" y="13831"/>
                </a:moveTo>
                <a:lnTo>
                  <a:pt x="85230" y="14104"/>
                </a:lnTo>
                <a:cubicBezTo>
                  <a:pt x="85504" y="14378"/>
                  <a:pt x="85777" y="14621"/>
                  <a:pt x="86051" y="14894"/>
                </a:cubicBezTo>
                <a:lnTo>
                  <a:pt x="86324" y="14621"/>
                </a:lnTo>
                <a:cubicBezTo>
                  <a:pt x="86051" y="14347"/>
                  <a:pt x="85777" y="14074"/>
                  <a:pt x="85504" y="13831"/>
                </a:cubicBezTo>
                <a:close/>
                <a:moveTo>
                  <a:pt x="15867" y="13861"/>
                </a:moveTo>
                <a:cubicBezTo>
                  <a:pt x="15594" y="14135"/>
                  <a:pt x="15320" y="14378"/>
                  <a:pt x="15047" y="14651"/>
                </a:cubicBezTo>
                <a:lnTo>
                  <a:pt x="15320" y="14925"/>
                </a:lnTo>
                <a:cubicBezTo>
                  <a:pt x="15594" y="14651"/>
                  <a:pt x="15867" y="14378"/>
                  <a:pt x="16141" y="14135"/>
                </a:cubicBezTo>
                <a:lnTo>
                  <a:pt x="15867" y="13861"/>
                </a:lnTo>
                <a:close/>
                <a:moveTo>
                  <a:pt x="87115" y="15442"/>
                </a:moveTo>
                <a:lnTo>
                  <a:pt x="86841" y="15715"/>
                </a:lnTo>
                <a:cubicBezTo>
                  <a:pt x="87115" y="15989"/>
                  <a:pt x="87358" y="16262"/>
                  <a:pt x="87631" y="16536"/>
                </a:cubicBezTo>
                <a:lnTo>
                  <a:pt x="87905" y="16262"/>
                </a:lnTo>
                <a:cubicBezTo>
                  <a:pt x="87631" y="15989"/>
                  <a:pt x="87388" y="15715"/>
                  <a:pt x="87115" y="15442"/>
                </a:cubicBezTo>
                <a:close/>
                <a:moveTo>
                  <a:pt x="14226" y="15472"/>
                </a:moveTo>
                <a:cubicBezTo>
                  <a:pt x="13983" y="15746"/>
                  <a:pt x="13709" y="16019"/>
                  <a:pt x="13466" y="16293"/>
                </a:cubicBezTo>
                <a:lnTo>
                  <a:pt x="13740" y="16566"/>
                </a:lnTo>
                <a:cubicBezTo>
                  <a:pt x="13983" y="16293"/>
                  <a:pt x="14256" y="15989"/>
                  <a:pt x="14499" y="15715"/>
                </a:cubicBezTo>
                <a:lnTo>
                  <a:pt x="14226" y="15472"/>
                </a:lnTo>
                <a:close/>
                <a:moveTo>
                  <a:pt x="88665" y="17113"/>
                </a:moveTo>
                <a:lnTo>
                  <a:pt x="88391" y="17387"/>
                </a:lnTo>
                <a:cubicBezTo>
                  <a:pt x="88635" y="17660"/>
                  <a:pt x="88878" y="17934"/>
                  <a:pt x="89121" y="18238"/>
                </a:cubicBezTo>
                <a:lnTo>
                  <a:pt x="89425" y="17995"/>
                </a:lnTo>
                <a:cubicBezTo>
                  <a:pt x="89182" y="17691"/>
                  <a:pt x="88938" y="17417"/>
                  <a:pt x="88665" y="17113"/>
                </a:cubicBezTo>
                <a:close/>
                <a:moveTo>
                  <a:pt x="12676" y="17144"/>
                </a:moveTo>
                <a:cubicBezTo>
                  <a:pt x="12433" y="17417"/>
                  <a:pt x="12189" y="17721"/>
                  <a:pt x="11946" y="18025"/>
                </a:cubicBezTo>
                <a:lnTo>
                  <a:pt x="12220" y="18268"/>
                </a:lnTo>
                <a:cubicBezTo>
                  <a:pt x="12463" y="17964"/>
                  <a:pt x="12706" y="17691"/>
                  <a:pt x="12980" y="17387"/>
                </a:cubicBezTo>
                <a:lnTo>
                  <a:pt x="12676" y="17144"/>
                </a:lnTo>
                <a:close/>
                <a:moveTo>
                  <a:pt x="90154" y="18876"/>
                </a:moveTo>
                <a:lnTo>
                  <a:pt x="89850" y="19119"/>
                </a:lnTo>
                <a:cubicBezTo>
                  <a:pt x="90094" y="19393"/>
                  <a:pt x="90337" y="19697"/>
                  <a:pt x="90549" y="20001"/>
                </a:cubicBezTo>
                <a:lnTo>
                  <a:pt x="90853" y="19758"/>
                </a:lnTo>
                <a:cubicBezTo>
                  <a:pt x="90610" y="19454"/>
                  <a:pt x="90397" y="19150"/>
                  <a:pt x="90154" y="18876"/>
                </a:cubicBezTo>
                <a:close/>
                <a:moveTo>
                  <a:pt x="11217" y="18907"/>
                </a:moveTo>
                <a:cubicBezTo>
                  <a:pt x="10974" y="19211"/>
                  <a:pt x="10730" y="19484"/>
                  <a:pt x="10487" y="19788"/>
                </a:cubicBezTo>
                <a:lnTo>
                  <a:pt x="10791" y="20031"/>
                </a:lnTo>
                <a:cubicBezTo>
                  <a:pt x="11034" y="19727"/>
                  <a:pt x="11277" y="19423"/>
                  <a:pt x="11490" y="19150"/>
                </a:cubicBezTo>
                <a:lnTo>
                  <a:pt x="11217" y="18907"/>
                </a:lnTo>
                <a:close/>
                <a:moveTo>
                  <a:pt x="91553" y="20670"/>
                </a:moveTo>
                <a:lnTo>
                  <a:pt x="91249" y="20913"/>
                </a:lnTo>
                <a:cubicBezTo>
                  <a:pt x="91461" y="21217"/>
                  <a:pt x="91674" y="21521"/>
                  <a:pt x="91887" y="21825"/>
                </a:cubicBezTo>
                <a:lnTo>
                  <a:pt x="92221" y="21612"/>
                </a:lnTo>
                <a:cubicBezTo>
                  <a:pt x="91978" y="21308"/>
                  <a:pt x="91765" y="20974"/>
                  <a:pt x="91553" y="20670"/>
                </a:cubicBezTo>
                <a:close/>
                <a:moveTo>
                  <a:pt x="9818" y="20730"/>
                </a:moveTo>
                <a:cubicBezTo>
                  <a:pt x="9575" y="21034"/>
                  <a:pt x="9363" y="21338"/>
                  <a:pt x="9150" y="21642"/>
                </a:cubicBezTo>
                <a:lnTo>
                  <a:pt x="9454" y="21855"/>
                </a:lnTo>
                <a:cubicBezTo>
                  <a:pt x="9666" y="21551"/>
                  <a:pt x="9879" y="21247"/>
                  <a:pt x="10122" y="20943"/>
                </a:cubicBezTo>
                <a:lnTo>
                  <a:pt x="9818" y="20730"/>
                </a:lnTo>
                <a:close/>
                <a:moveTo>
                  <a:pt x="92860" y="22554"/>
                </a:moveTo>
                <a:lnTo>
                  <a:pt x="92556" y="22767"/>
                </a:lnTo>
                <a:cubicBezTo>
                  <a:pt x="92768" y="23071"/>
                  <a:pt x="92951" y="23405"/>
                  <a:pt x="93163" y="23709"/>
                </a:cubicBezTo>
                <a:lnTo>
                  <a:pt x="93498" y="23496"/>
                </a:lnTo>
                <a:cubicBezTo>
                  <a:pt x="93285" y="23192"/>
                  <a:pt x="93072" y="22858"/>
                  <a:pt x="92860" y="22554"/>
                </a:cubicBezTo>
                <a:close/>
                <a:moveTo>
                  <a:pt x="8481" y="22585"/>
                </a:moveTo>
                <a:cubicBezTo>
                  <a:pt x="8268" y="22919"/>
                  <a:pt x="8086" y="23223"/>
                  <a:pt x="7873" y="23557"/>
                </a:cubicBezTo>
                <a:lnTo>
                  <a:pt x="8177" y="23770"/>
                </a:lnTo>
                <a:cubicBezTo>
                  <a:pt x="8390" y="23436"/>
                  <a:pt x="8603" y="23132"/>
                  <a:pt x="8815" y="22797"/>
                </a:cubicBezTo>
                <a:lnTo>
                  <a:pt x="8481" y="22585"/>
                </a:lnTo>
                <a:close/>
                <a:moveTo>
                  <a:pt x="94075" y="24469"/>
                </a:moveTo>
                <a:lnTo>
                  <a:pt x="93771" y="24682"/>
                </a:lnTo>
                <a:cubicBezTo>
                  <a:pt x="93954" y="25016"/>
                  <a:pt x="94136" y="25320"/>
                  <a:pt x="94349" y="25655"/>
                </a:cubicBezTo>
                <a:lnTo>
                  <a:pt x="94683" y="25472"/>
                </a:lnTo>
                <a:cubicBezTo>
                  <a:pt x="94471" y="25138"/>
                  <a:pt x="94288" y="24803"/>
                  <a:pt x="94075" y="24469"/>
                </a:cubicBezTo>
                <a:close/>
                <a:moveTo>
                  <a:pt x="7265" y="24530"/>
                </a:moveTo>
                <a:cubicBezTo>
                  <a:pt x="7052" y="24864"/>
                  <a:pt x="6870" y="25199"/>
                  <a:pt x="6688" y="25533"/>
                </a:cubicBezTo>
                <a:lnTo>
                  <a:pt x="7022" y="25715"/>
                </a:lnTo>
                <a:cubicBezTo>
                  <a:pt x="7204" y="25381"/>
                  <a:pt x="7387" y="25047"/>
                  <a:pt x="7600" y="24743"/>
                </a:cubicBezTo>
                <a:lnTo>
                  <a:pt x="7265" y="24530"/>
                </a:lnTo>
                <a:close/>
                <a:moveTo>
                  <a:pt x="95230" y="26475"/>
                </a:moveTo>
                <a:lnTo>
                  <a:pt x="94896" y="26658"/>
                </a:lnTo>
                <a:cubicBezTo>
                  <a:pt x="95078" y="26992"/>
                  <a:pt x="95261" y="27326"/>
                  <a:pt x="95413" y="27661"/>
                </a:cubicBezTo>
                <a:lnTo>
                  <a:pt x="95778" y="27478"/>
                </a:lnTo>
                <a:cubicBezTo>
                  <a:pt x="95595" y="27144"/>
                  <a:pt x="95413" y="26779"/>
                  <a:pt x="95230" y="26475"/>
                </a:cubicBezTo>
                <a:close/>
                <a:moveTo>
                  <a:pt x="6110" y="26536"/>
                </a:moveTo>
                <a:cubicBezTo>
                  <a:pt x="5928" y="26870"/>
                  <a:pt x="5745" y="27205"/>
                  <a:pt x="5593" y="27539"/>
                </a:cubicBezTo>
                <a:lnTo>
                  <a:pt x="5928" y="27721"/>
                </a:lnTo>
                <a:cubicBezTo>
                  <a:pt x="6110" y="27387"/>
                  <a:pt x="6262" y="27053"/>
                  <a:pt x="6445" y="26718"/>
                </a:cubicBezTo>
                <a:lnTo>
                  <a:pt x="6110" y="26536"/>
                </a:lnTo>
                <a:close/>
                <a:moveTo>
                  <a:pt x="96264" y="28481"/>
                </a:moveTo>
                <a:lnTo>
                  <a:pt x="95929" y="28664"/>
                </a:lnTo>
                <a:cubicBezTo>
                  <a:pt x="96112" y="28998"/>
                  <a:pt x="96264" y="29332"/>
                  <a:pt x="96416" y="29697"/>
                </a:cubicBezTo>
                <a:lnTo>
                  <a:pt x="96781" y="29515"/>
                </a:lnTo>
                <a:cubicBezTo>
                  <a:pt x="96598" y="29180"/>
                  <a:pt x="96446" y="28846"/>
                  <a:pt x="96264" y="28481"/>
                </a:cubicBezTo>
                <a:close/>
                <a:moveTo>
                  <a:pt x="5077" y="28572"/>
                </a:moveTo>
                <a:cubicBezTo>
                  <a:pt x="4894" y="28907"/>
                  <a:pt x="4742" y="29241"/>
                  <a:pt x="4590" y="29606"/>
                </a:cubicBezTo>
                <a:lnTo>
                  <a:pt x="4925" y="29758"/>
                </a:lnTo>
                <a:cubicBezTo>
                  <a:pt x="5077" y="29424"/>
                  <a:pt x="5259" y="29059"/>
                  <a:pt x="5411" y="28724"/>
                </a:cubicBezTo>
                <a:lnTo>
                  <a:pt x="5077" y="28572"/>
                </a:lnTo>
                <a:close/>
                <a:moveTo>
                  <a:pt x="97237" y="30579"/>
                </a:moveTo>
                <a:lnTo>
                  <a:pt x="96872" y="30731"/>
                </a:lnTo>
                <a:cubicBezTo>
                  <a:pt x="97024" y="31065"/>
                  <a:pt x="97176" y="31430"/>
                  <a:pt x="97328" y="31764"/>
                </a:cubicBezTo>
                <a:lnTo>
                  <a:pt x="97662" y="31612"/>
                </a:lnTo>
                <a:cubicBezTo>
                  <a:pt x="97540" y="31278"/>
                  <a:pt x="97388" y="30913"/>
                  <a:pt x="97237" y="30579"/>
                </a:cubicBezTo>
                <a:close/>
                <a:moveTo>
                  <a:pt x="4104" y="30639"/>
                </a:moveTo>
                <a:cubicBezTo>
                  <a:pt x="3952" y="31004"/>
                  <a:pt x="3800" y="31369"/>
                  <a:pt x="3679" y="31703"/>
                </a:cubicBezTo>
                <a:lnTo>
                  <a:pt x="4013" y="31855"/>
                </a:lnTo>
                <a:cubicBezTo>
                  <a:pt x="4165" y="31490"/>
                  <a:pt x="4317" y="31156"/>
                  <a:pt x="4469" y="30791"/>
                </a:cubicBezTo>
                <a:lnTo>
                  <a:pt x="4104" y="30639"/>
                </a:lnTo>
                <a:close/>
                <a:moveTo>
                  <a:pt x="98088" y="32676"/>
                </a:moveTo>
                <a:lnTo>
                  <a:pt x="97723" y="32828"/>
                </a:lnTo>
                <a:cubicBezTo>
                  <a:pt x="97875" y="33162"/>
                  <a:pt x="97996" y="33527"/>
                  <a:pt x="98118" y="33892"/>
                </a:cubicBezTo>
                <a:lnTo>
                  <a:pt x="98483" y="33770"/>
                </a:lnTo>
                <a:cubicBezTo>
                  <a:pt x="98361" y="33405"/>
                  <a:pt x="98240" y="33041"/>
                  <a:pt x="98088" y="32676"/>
                </a:cubicBezTo>
                <a:close/>
                <a:moveTo>
                  <a:pt x="3253" y="32767"/>
                </a:moveTo>
                <a:cubicBezTo>
                  <a:pt x="3131" y="33132"/>
                  <a:pt x="2979" y="33497"/>
                  <a:pt x="2858" y="33861"/>
                </a:cubicBezTo>
                <a:lnTo>
                  <a:pt x="3223" y="33983"/>
                </a:lnTo>
                <a:cubicBezTo>
                  <a:pt x="3344" y="33618"/>
                  <a:pt x="3466" y="33284"/>
                  <a:pt x="3618" y="32919"/>
                </a:cubicBezTo>
                <a:lnTo>
                  <a:pt x="3253" y="32767"/>
                </a:lnTo>
                <a:close/>
                <a:moveTo>
                  <a:pt x="98847" y="34864"/>
                </a:moveTo>
                <a:lnTo>
                  <a:pt x="98483" y="34956"/>
                </a:lnTo>
                <a:cubicBezTo>
                  <a:pt x="98604" y="35320"/>
                  <a:pt x="98726" y="35685"/>
                  <a:pt x="98847" y="36050"/>
                </a:cubicBezTo>
                <a:lnTo>
                  <a:pt x="99212" y="35959"/>
                </a:lnTo>
                <a:cubicBezTo>
                  <a:pt x="99091" y="35563"/>
                  <a:pt x="98969" y="35199"/>
                  <a:pt x="98847" y="34864"/>
                </a:cubicBezTo>
                <a:close/>
                <a:moveTo>
                  <a:pt x="2493" y="34956"/>
                </a:moveTo>
                <a:cubicBezTo>
                  <a:pt x="2372" y="35320"/>
                  <a:pt x="2250" y="35685"/>
                  <a:pt x="2159" y="36050"/>
                </a:cubicBezTo>
                <a:lnTo>
                  <a:pt x="2524" y="36171"/>
                </a:lnTo>
                <a:cubicBezTo>
                  <a:pt x="2615" y="35807"/>
                  <a:pt x="2736" y="35442"/>
                  <a:pt x="2858" y="35077"/>
                </a:cubicBezTo>
                <a:lnTo>
                  <a:pt x="2493" y="34956"/>
                </a:lnTo>
                <a:close/>
                <a:moveTo>
                  <a:pt x="99516" y="37053"/>
                </a:moveTo>
                <a:lnTo>
                  <a:pt x="99151" y="37144"/>
                </a:lnTo>
                <a:cubicBezTo>
                  <a:pt x="99273" y="37509"/>
                  <a:pt x="99364" y="37874"/>
                  <a:pt x="99455" y="38238"/>
                </a:cubicBezTo>
                <a:lnTo>
                  <a:pt x="99820" y="38147"/>
                </a:lnTo>
                <a:cubicBezTo>
                  <a:pt x="99729" y="37782"/>
                  <a:pt x="99638" y="37418"/>
                  <a:pt x="99516" y="37053"/>
                </a:cubicBezTo>
                <a:close/>
                <a:moveTo>
                  <a:pt x="1824" y="37144"/>
                </a:moveTo>
                <a:cubicBezTo>
                  <a:pt x="1733" y="37509"/>
                  <a:pt x="1642" y="37874"/>
                  <a:pt x="1520" y="38269"/>
                </a:cubicBezTo>
                <a:lnTo>
                  <a:pt x="1916" y="38360"/>
                </a:lnTo>
                <a:cubicBezTo>
                  <a:pt x="2007" y="37965"/>
                  <a:pt x="2098" y="37630"/>
                  <a:pt x="2189" y="37266"/>
                </a:cubicBezTo>
                <a:lnTo>
                  <a:pt x="1824" y="37144"/>
                </a:lnTo>
                <a:close/>
                <a:moveTo>
                  <a:pt x="100094" y="39272"/>
                </a:moveTo>
                <a:lnTo>
                  <a:pt x="99729" y="39333"/>
                </a:lnTo>
                <a:cubicBezTo>
                  <a:pt x="99790" y="39728"/>
                  <a:pt x="99881" y="40092"/>
                  <a:pt x="99972" y="40457"/>
                </a:cubicBezTo>
                <a:lnTo>
                  <a:pt x="100337" y="40396"/>
                </a:lnTo>
                <a:cubicBezTo>
                  <a:pt x="100246" y="40001"/>
                  <a:pt x="100185" y="39636"/>
                  <a:pt x="100094" y="39272"/>
                </a:cubicBezTo>
                <a:close/>
                <a:moveTo>
                  <a:pt x="1277" y="39363"/>
                </a:moveTo>
                <a:cubicBezTo>
                  <a:pt x="1186" y="39758"/>
                  <a:pt x="1095" y="40123"/>
                  <a:pt x="1034" y="40488"/>
                </a:cubicBezTo>
                <a:lnTo>
                  <a:pt x="1399" y="40579"/>
                </a:lnTo>
                <a:cubicBezTo>
                  <a:pt x="1460" y="40184"/>
                  <a:pt x="1551" y="39819"/>
                  <a:pt x="1642" y="39454"/>
                </a:cubicBezTo>
                <a:lnTo>
                  <a:pt x="1277" y="39363"/>
                </a:lnTo>
                <a:close/>
                <a:moveTo>
                  <a:pt x="100550" y="41491"/>
                </a:moveTo>
                <a:lnTo>
                  <a:pt x="100185" y="41582"/>
                </a:lnTo>
                <a:cubicBezTo>
                  <a:pt x="100246" y="41947"/>
                  <a:pt x="100306" y="42311"/>
                  <a:pt x="100367" y="42706"/>
                </a:cubicBezTo>
                <a:lnTo>
                  <a:pt x="100732" y="42646"/>
                </a:lnTo>
                <a:cubicBezTo>
                  <a:pt x="100671" y="42250"/>
                  <a:pt x="100610" y="41886"/>
                  <a:pt x="100550" y="41491"/>
                </a:cubicBezTo>
                <a:close/>
                <a:moveTo>
                  <a:pt x="821" y="41612"/>
                </a:moveTo>
                <a:cubicBezTo>
                  <a:pt x="730" y="41977"/>
                  <a:pt x="669" y="42372"/>
                  <a:pt x="609" y="42737"/>
                </a:cubicBezTo>
                <a:lnTo>
                  <a:pt x="1004" y="42798"/>
                </a:lnTo>
                <a:cubicBezTo>
                  <a:pt x="1065" y="42433"/>
                  <a:pt x="1125" y="42038"/>
                  <a:pt x="1186" y="41673"/>
                </a:cubicBezTo>
                <a:lnTo>
                  <a:pt x="821" y="41612"/>
                </a:lnTo>
                <a:close/>
                <a:moveTo>
                  <a:pt x="100914" y="43770"/>
                </a:moveTo>
                <a:lnTo>
                  <a:pt x="100550" y="43831"/>
                </a:lnTo>
                <a:cubicBezTo>
                  <a:pt x="100580" y="44196"/>
                  <a:pt x="100641" y="44561"/>
                  <a:pt x="100671" y="44956"/>
                </a:cubicBezTo>
                <a:lnTo>
                  <a:pt x="101066" y="44895"/>
                </a:lnTo>
                <a:cubicBezTo>
                  <a:pt x="101006" y="44530"/>
                  <a:pt x="100975" y="44135"/>
                  <a:pt x="100914" y="43770"/>
                </a:cubicBezTo>
                <a:close/>
                <a:moveTo>
                  <a:pt x="457" y="43861"/>
                </a:moveTo>
                <a:cubicBezTo>
                  <a:pt x="396" y="44257"/>
                  <a:pt x="365" y="44621"/>
                  <a:pt x="305" y="45016"/>
                </a:cubicBezTo>
                <a:lnTo>
                  <a:pt x="700" y="45047"/>
                </a:lnTo>
                <a:cubicBezTo>
                  <a:pt x="730" y="44682"/>
                  <a:pt x="791" y="44317"/>
                  <a:pt x="821" y="43922"/>
                </a:cubicBezTo>
                <a:lnTo>
                  <a:pt x="457" y="43861"/>
                </a:lnTo>
                <a:close/>
                <a:moveTo>
                  <a:pt x="101158" y="46050"/>
                </a:moveTo>
                <a:lnTo>
                  <a:pt x="100793" y="46080"/>
                </a:lnTo>
                <a:cubicBezTo>
                  <a:pt x="100823" y="46445"/>
                  <a:pt x="100854" y="46840"/>
                  <a:pt x="100884" y="47205"/>
                </a:cubicBezTo>
                <a:lnTo>
                  <a:pt x="101249" y="47175"/>
                </a:lnTo>
                <a:cubicBezTo>
                  <a:pt x="101218" y="46810"/>
                  <a:pt x="101218" y="46415"/>
                  <a:pt x="101158" y="46050"/>
                </a:cubicBezTo>
                <a:close/>
                <a:moveTo>
                  <a:pt x="183" y="46141"/>
                </a:moveTo>
                <a:cubicBezTo>
                  <a:pt x="153" y="46536"/>
                  <a:pt x="122" y="46931"/>
                  <a:pt x="122" y="47296"/>
                </a:cubicBezTo>
                <a:lnTo>
                  <a:pt x="487" y="47327"/>
                </a:lnTo>
                <a:cubicBezTo>
                  <a:pt x="517" y="46931"/>
                  <a:pt x="548" y="46567"/>
                  <a:pt x="578" y="46202"/>
                </a:cubicBezTo>
                <a:lnTo>
                  <a:pt x="183" y="46141"/>
                </a:lnTo>
                <a:close/>
                <a:moveTo>
                  <a:pt x="100945" y="48330"/>
                </a:moveTo>
                <a:cubicBezTo>
                  <a:pt x="100975" y="48725"/>
                  <a:pt x="100975" y="49090"/>
                  <a:pt x="100975" y="49485"/>
                </a:cubicBezTo>
                <a:lnTo>
                  <a:pt x="101370" y="49454"/>
                </a:lnTo>
                <a:cubicBezTo>
                  <a:pt x="101370" y="49090"/>
                  <a:pt x="101340" y="48694"/>
                  <a:pt x="101340" y="48330"/>
                </a:cubicBezTo>
                <a:close/>
                <a:moveTo>
                  <a:pt x="61" y="48451"/>
                </a:moveTo>
                <a:cubicBezTo>
                  <a:pt x="31" y="48816"/>
                  <a:pt x="31" y="49211"/>
                  <a:pt x="1" y="49576"/>
                </a:cubicBezTo>
                <a:lnTo>
                  <a:pt x="396" y="49606"/>
                </a:lnTo>
                <a:cubicBezTo>
                  <a:pt x="396" y="49211"/>
                  <a:pt x="426" y="48846"/>
                  <a:pt x="426" y="48451"/>
                </a:cubicBezTo>
                <a:close/>
                <a:moveTo>
                  <a:pt x="101006" y="50609"/>
                </a:moveTo>
                <a:lnTo>
                  <a:pt x="101006" y="50700"/>
                </a:lnTo>
                <a:cubicBezTo>
                  <a:pt x="101006" y="51065"/>
                  <a:pt x="101006" y="51460"/>
                  <a:pt x="100975" y="51825"/>
                </a:cubicBezTo>
                <a:lnTo>
                  <a:pt x="101370" y="51825"/>
                </a:lnTo>
                <a:cubicBezTo>
                  <a:pt x="101370" y="51460"/>
                  <a:pt x="101370" y="51065"/>
                  <a:pt x="101370" y="50700"/>
                </a:cubicBezTo>
                <a:lnTo>
                  <a:pt x="101370" y="50609"/>
                </a:lnTo>
                <a:close/>
                <a:moveTo>
                  <a:pt x="1" y="50731"/>
                </a:moveTo>
                <a:cubicBezTo>
                  <a:pt x="1" y="51126"/>
                  <a:pt x="1" y="51491"/>
                  <a:pt x="1" y="51886"/>
                </a:cubicBezTo>
                <a:lnTo>
                  <a:pt x="396" y="51855"/>
                </a:lnTo>
                <a:cubicBezTo>
                  <a:pt x="365" y="51491"/>
                  <a:pt x="365" y="51126"/>
                  <a:pt x="365" y="50731"/>
                </a:cubicBezTo>
                <a:close/>
                <a:moveTo>
                  <a:pt x="100945" y="52950"/>
                </a:moveTo>
                <a:cubicBezTo>
                  <a:pt x="100945" y="53345"/>
                  <a:pt x="100914" y="53710"/>
                  <a:pt x="100884" y="54105"/>
                </a:cubicBezTo>
                <a:lnTo>
                  <a:pt x="101279" y="54135"/>
                </a:lnTo>
                <a:cubicBezTo>
                  <a:pt x="101279" y="53740"/>
                  <a:pt x="101310" y="53375"/>
                  <a:pt x="101340" y="52980"/>
                </a:cubicBezTo>
                <a:lnTo>
                  <a:pt x="100945" y="52950"/>
                </a:lnTo>
                <a:close/>
                <a:moveTo>
                  <a:pt x="61" y="53011"/>
                </a:moveTo>
                <a:cubicBezTo>
                  <a:pt x="61" y="53406"/>
                  <a:pt x="92" y="53801"/>
                  <a:pt x="122" y="54166"/>
                </a:cubicBezTo>
                <a:lnTo>
                  <a:pt x="487" y="54135"/>
                </a:lnTo>
                <a:cubicBezTo>
                  <a:pt x="457" y="53770"/>
                  <a:pt x="457" y="53375"/>
                  <a:pt x="426" y="53011"/>
                </a:cubicBezTo>
                <a:close/>
                <a:moveTo>
                  <a:pt x="100793" y="55229"/>
                </a:moveTo>
                <a:cubicBezTo>
                  <a:pt x="100762" y="55625"/>
                  <a:pt x="100732" y="55989"/>
                  <a:pt x="100671" y="56354"/>
                </a:cubicBezTo>
                <a:lnTo>
                  <a:pt x="101066" y="56415"/>
                </a:lnTo>
                <a:cubicBezTo>
                  <a:pt x="101097" y="56020"/>
                  <a:pt x="101158" y="55655"/>
                  <a:pt x="101188" y="55260"/>
                </a:cubicBezTo>
                <a:lnTo>
                  <a:pt x="100793" y="55229"/>
                </a:lnTo>
                <a:close/>
                <a:moveTo>
                  <a:pt x="578" y="55260"/>
                </a:moveTo>
                <a:lnTo>
                  <a:pt x="213" y="55321"/>
                </a:lnTo>
                <a:cubicBezTo>
                  <a:pt x="244" y="55685"/>
                  <a:pt x="274" y="56080"/>
                  <a:pt x="335" y="56445"/>
                </a:cubicBezTo>
                <a:lnTo>
                  <a:pt x="700" y="56415"/>
                </a:lnTo>
                <a:cubicBezTo>
                  <a:pt x="669" y="56020"/>
                  <a:pt x="609" y="55655"/>
                  <a:pt x="578" y="55260"/>
                </a:cubicBezTo>
                <a:close/>
                <a:moveTo>
                  <a:pt x="100550" y="57479"/>
                </a:moveTo>
                <a:cubicBezTo>
                  <a:pt x="100489" y="57874"/>
                  <a:pt x="100428" y="58239"/>
                  <a:pt x="100367" y="58603"/>
                </a:cubicBezTo>
                <a:lnTo>
                  <a:pt x="100762" y="58664"/>
                </a:lnTo>
                <a:cubicBezTo>
                  <a:pt x="100823" y="58299"/>
                  <a:pt x="100884" y="57935"/>
                  <a:pt x="100914" y="57539"/>
                </a:cubicBezTo>
                <a:lnTo>
                  <a:pt x="100550" y="57479"/>
                </a:lnTo>
                <a:close/>
                <a:moveTo>
                  <a:pt x="852" y="57539"/>
                </a:moveTo>
                <a:lnTo>
                  <a:pt x="457" y="57570"/>
                </a:lnTo>
                <a:cubicBezTo>
                  <a:pt x="517" y="57965"/>
                  <a:pt x="578" y="58330"/>
                  <a:pt x="639" y="58725"/>
                </a:cubicBezTo>
                <a:lnTo>
                  <a:pt x="1004" y="58664"/>
                </a:lnTo>
                <a:cubicBezTo>
                  <a:pt x="943" y="58299"/>
                  <a:pt x="882" y="57904"/>
                  <a:pt x="852" y="57539"/>
                </a:cubicBezTo>
                <a:close/>
                <a:moveTo>
                  <a:pt x="100185" y="59728"/>
                </a:moveTo>
                <a:cubicBezTo>
                  <a:pt x="100124" y="60123"/>
                  <a:pt x="100063" y="60488"/>
                  <a:pt x="99972" y="60853"/>
                </a:cubicBezTo>
                <a:lnTo>
                  <a:pt x="100337" y="60944"/>
                </a:lnTo>
                <a:cubicBezTo>
                  <a:pt x="100428" y="60549"/>
                  <a:pt x="100489" y="60184"/>
                  <a:pt x="100580" y="59819"/>
                </a:cubicBezTo>
                <a:lnTo>
                  <a:pt x="100185" y="59728"/>
                </a:lnTo>
                <a:close/>
                <a:moveTo>
                  <a:pt x="1186" y="59789"/>
                </a:moveTo>
                <a:lnTo>
                  <a:pt x="821" y="59850"/>
                </a:lnTo>
                <a:cubicBezTo>
                  <a:pt x="882" y="60214"/>
                  <a:pt x="973" y="60609"/>
                  <a:pt x="1034" y="60974"/>
                </a:cubicBezTo>
                <a:lnTo>
                  <a:pt x="1399" y="60883"/>
                </a:lnTo>
                <a:cubicBezTo>
                  <a:pt x="1338" y="60518"/>
                  <a:pt x="1277" y="60153"/>
                  <a:pt x="1186" y="59789"/>
                </a:cubicBezTo>
                <a:close/>
                <a:moveTo>
                  <a:pt x="99729" y="61977"/>
                </a:moveTo>
                <a:cubicBezTo>
                  <a:pt x="99638" y="62342"/>
                  <a:pt x="99547" y="62707"/>
                  <a:pt x="99455" y="63071"/>
                </a:cubicBezTo>
                <a:lnTo>
                  <a:pt x="99820" y="63163"/>
                </a:lnTo>
                <a:cubicBezTo>
                  <a:pt x="99942" y="62798"/>
                  <a:pt x="100033" y="62433"/>
                  <a:pt x="100094" y="62038"/>
                </a:cubicBezTo>
                <a:lnTo>
                  <a:pt x="99729" y="61977"/>
                </a:lnTo>
                <a:close/>
                <a:moveTo>
                  <a:pt x="1642" y="62008"/>
                </a:moveTo>
                <a:lnTo>
                  <a:pt x="1277" y="62099"/>
                </a:lnTo>
                <a:cubicBezTo>
                  <a:pt x="1368" y="62464"/>
                  <a:pt x="1460" y="62828"/>
                  <a:pt x="1551" y="63193"/>
                </a:cubicBezTo>
                <a:lnTo>
                  <a:pt x="1916" y="63102"/>
                </a:lnTo>
                <a:cubicBezTo>
                  <a:pt x="1824" y="62737"/>
                  <a:pt x="1733" y="62372"/>
                  <a:pt x="1642" y="62008"/>
                </a:cubicBezTo>
                <a:close/>
                <a:moveTo>
                  <a:pt x="99182" y="64166"/>
                </a:moveTo>
                <a:cubicBezTo>
                  <a:pt x="99091" y="64530"/>
                  <a:pt x="98969" y="64895"/>
                  <a:pt x="98847" y="65260"/>
                </a:cubicBezTo>
                <a:lnTo>
                  <a:pt x="99212" y="65382"/>
                </a:lnTo>
                <a:cubicBezTo>
                  <a:pt x="99334" y="65017"/>
                  <a:pt x="99455" y="64652"/>
                  <a:pt x="99547" y="64287"/>
                </a:cubicBezTo>
                <a:lnTo>
                  <a:pt x="99182" y="64166"/>
                </a:lnTo>
                <a:close/>
                <a:moveTo>
                  <a:pt x="2220" y="64196"/>
                </a:moveTo>
                <a:lnTo>
                  <a:pt x="1855" y="64318"/>
                </a:lnTo>
                <a:cubicBezTo>
                  <a:pt x="1946" y="64682"/>
                  <a:pt x="2068" y="65047"/>
                  <a:pt x="2159" y="65412"/>
                </a:cubicBezTo>
                <a:lnTo>
                  <a:pt x="2524" y="65290"/>
                </a:lnTo>
                <a:cubicBezTo>
                  <a:pt x="2432" y="64926"/>
                  <a:pt x="2311" y="64561"/>
                  <a:pt x="2220" y="64196"/>
                </a:cubicBezTo>
                <a:close/>
                <a:moveTo>
                  <a:pt x="98513" y="66354"/>
                </a:moveTo>
                <a:cubicBezTo>
                  <a:pt x="98392" y="66719"/>
                  <a:pt x="98270" y="67084"/>
                  <a:pt x="98148" y="67448"/>
                </a:cubicBezTo>
                <a:lnTo>
                  <a:pt x="98513" y="67570"/>
                </a:lnTo>
                <a:cubicBezTo>
                  <a:pt x="98635" y="67205"/>
                  <a:pt x="98756" y="66841"/>
                  <a:pt x="98878" y="66476"/>
                </a:cubicBezTo>
                <a:lnTo>
                  <a:pt x="98513" y="66354"/>
                </a:lnTo>
                <a:close/>
                <a:moveTo>
                  <a:pt x="2858" y="66385"/>
                </a:moveTo>
                <a:lnTo>
                  <a:pt x="2524" y="66506"/>
                </a:lnTo>
                <a:cubicBezTo>
                  <a:pt x="2645" y="66871"/>
                  <a:pt x="2767" y="67236"/>
                  <a:pt x="2888" y="67600"/>
                </a:cubicBezTo>
                <a:lnTo>
                  <a:pt x="3253" y="67448"/>
                </a:lnTo>
                <a:cubicBezTo>
                  <a:pt x="3101" y="67114"/>
                  <a:pt x="2979" y="66749"/>
                  <a:pt x="2858" y="66385"/>
                </a:cubicBezTo>
                <a:close/>
                <a:moveTo>
                  <a:pt x="97753" y="68512"/>
                </a:moveTo>
                <a:cubicBezTo>
                  <a:pt x="97632" y="68847"/>
                  <a:pt x="97480" y="69211"/>
                  <a:pt x="97328" y="69576"/>
                </a:cubicBezTo>
                <a:lnTo>
                  <a:pt x="97692" y="69698"/>
                </a:lnTo>
                <a:cubicBezTo>
                  <a:pt x="97844" y="69363"/>
                  <a:pt x="97966" y="68999"/>
                  <a:pt x="98118" y="68634"/>
                </a:cubicBezTo>
                <a:lnTo>
                  <a:pt x="97753" y="68512"/>
                </a:lnTo>
                <a:close/>
                <a:moveTo>
                  <a:pt x="3618" y="68512"/>
                </a:moveTo>
                <a:lnTo>
                  <a:pt x="3283" y="68664"/>
                </a:lnTo>
                <a:cubicBezTo>
                  <a:pt x="3405" y="69029"/>
                  <a:pt x="3557" y="69363"/>
                  <a:pt x="3709" y="69728"/>
                </a:cubicBezTo>
                <a:lnTo>
                  <a:pt x="4043" y="69576"/>
                </a:lnTo>
                <a:cubicBezTo>
                  <a:pt x="3922" y="69242"/>
                  <a:pt x="3770" y="68877"/>
                  <a:pt x="3618" y="68512"/>
                </a:cubicBezTo>
                <a:close/>
                <a:moveTo>
                  <a:pt x="4499" y="70640"/>
                </a:moveTo>
                <a:lnTo>
                  <a:pt x="4134" y="70792"/>
                </a:lnTo>
                <a:cubicBezTo>
                  <a:pt x="4286" y="71126"/>
                  <a:pt x="4438" y="71491"/>
                  <a:pt x="4590" y="71825"/>
                </a:cubicBezTo>
                <a:lnTo>
                  <a:pt x="4955" y="71673"/>
                </a:lnTo>
                <a:cubicBezTo>
                  <a:pt x="4803" y="71309"/>
                  <a:pt x="4621" y="70974"/>
                  <a:pt x="4499" y="70640"/>
                </a:cubicBezTo>
                <a:close/>
                <a:moveTo>
                  <a:pt x="96902" y="70610"/>
                </a:moveTo>
                <a:cubicBezTo>
                  <a:pt x="96750" y="70974"/>
                  <a:pt x="96598" y="71309"/>
                  <a:pt x="96446" y="71673"/>
                </a:cubicBezTo>
                <a:lnTo>
                  <a:pt x="96781" y="71825"/>
                </a:lnTo>
                <a:cubicBezTo>
                  <a:pt x="96933" y="71461"/>
                  <a:pt x="97115" y="71126"/>
                  <a:pt x="97267" y="70762"/>
                </a:cubicBezTo>
                <a:lnTo>
                  <a:pt x="96902" y="70610"/>
                </a:lnTo>
                <a:close/>
                <a:moveTo>
                  <a:pt x="5411" y="72676"/>
                </a:moveTo>
                <a:lnTo>
                  <a:pt x="5077" y="72859"/>
                </a:lnTo>
                <a:cubicBezTo>
                  <a:pt x="5259" y="73193"/>
                  <a:pt x="5411" y="73528"/>
                  <a:pt x="5593" y="73892"/>
                </a:cubicBezTo>
                <a:lnTo>
                  <a:pt x="5928" y="73710"/>
                </a:lnTo>
                <a:cubicBezTo>
                  <a:pt x="5745" y="73376"/>
                  <a:pt x="5593" y="73041"/>
                  <a:pt x="5411" y="72676"/>
                </a:cubicBezTo>
                <a:close/>
                <a:moveTo>
                  <a:pt x="95960" y="72676"/>
                </a:moveTo>
                <a:cubicBezTo>
                  <a:pt x="95778" y="73041"/>
                  <a:pt x="95626" y="73376"/>
                  <a:pt x="95443" y="73710"/>
                </a:cubicBezTo>
                <a:lnTo>
                  <a:pt x="95778" y="73892"/>
                </a:lnTo>
                <a:cubicBezTo>
                  <a:pt x="95960" y="73528"/>
                  <a:pt x="96112" y="73193"/>
                  <a:pt x="96294" y="72859"/>
                </a:cubicBezTo>
                <a:lnTo>
                  <a:pt x="95960" y="72676"/>
                </a:lnTo>
                <a:close/>
                <a:moveTo>
                  <a:pt x="6475" y="74713"/>
                </a:moveTo>
                <a:lnTo>
                  <a:pt x="6141" y="74895"/>
                </a:lnTo>
                <a:cubicBezTo>
                  <a:pt x="6323" y="75230"/>
                  <a:pt x="6505" y="75564"/>
                  <a:pt x="6688" y="75898"/>
                </a:cubicBezTo>
                <a:lnTo>
                  <a:pt x="7022" y="75686"/>
                </a:lnTo>
                <a:cubicBezTo>
                  <a:pt x="6840" y="75351"/>
                  <a:pt x="6657" y="75047"/>
                  <a:pt x="6475" y="74713"/>
                </a:cubicBezTo>
                <a:close/>
                <a:moveTo>
                  <a:pt x="94896" y="74713"/>
                </a:moveTo>
                <a:cubicBezTo>
                  <a:pt x="94714" y="75047"/>
                  <a:pt x="94531" y="75382"/>
                  <a:pt x="94349" y="75716"/>
                </a:cubicBezTo>
                <a:lnTo>
                  <a:pt x="94683" y="75898"/>
                </a:lnTo>
                <a:cubicBezTo>
                  <a:pt x="94866" y="75564"/>
                  <a:pt x="95048" y="75230"/>
                  <a:pt x="95230" y="74895"/>
                </a:cubicBezTo>
                <a:lnTo>
                  <a:pt x="94896" y="74713"/>
                </a:lnTo>
                <a:close/>
                <a:moveTo>
                  <a:pt x="7600" y="76658"/>
                </a:moveTo>
                <a:lnTo>
                  <a:pt x="7265" y="76871"/>
                </a:lnTo>
                <a:cubicBezTo>
                  <a:pt x="7478" y="77205"/>
                  <a:pt x="7660" y="77509"/>
                  <a:pt x="7873" y="77844"/>
                </a:cubicBezTo>
                <a:lnTo>
                  <a:pt x="8208" y="77631"/>
                </a:lnTo>
                <a:cubicBezTo>
                  <a:pt x="7995" y="77327"/>
                  <a:pt x="7782" y="76993"/>
                  <a:pt x="7600" y="76658"/>
                </a:cubicBezTo>
                <a:close/>
                <a:moveTo>
                  <a:pt x="93771" y="76689"/>
                </a:moveTo>
                <a:cubicBezTo>
                  <a:pt x="93589" y="77023"/>
                  <a:pt x="93376" y="77327"/>
                  <a:pt x="93163" y="77661"/>
                </a:cubicBezTo>
                <a:lnTo>
                  <a:pt x="93498" y="77874"/>
                </a:lnTo>
                <a:cubicBezTo>
                  <a:pt x="93711" y="77540"/>
                  <a:pt x="93893" y="77205"/>
                  <a:pt x="94106" y="76871"/>
                </a:cubicBezTo>
                <a:lnTo>
                  <a:pt x="93771" y="76689"/>
                </a:lnTo>
                <a:close/>
                <a:moveTo>
                  <a:pt x="8815" y="78604"/>
                </a:moveTo>
                <a:lnTo>
                  <a:pt x="8511" y="78786"/>
                </a:lnTo>
                <a:cubicBezTo>
                  <a:pt x="8724" y="79120"/>
                  <a:pt x="8937" y="79424"/>
                  <a:pt x="9150" y="79759"/>
                </a:cubicBezTo>
                <a:lnTo>
                  <a:pt x="9454" y="79515"/>
                </a:lnTo>
                <a:cubicBezTo>
                  <a:pt x="9241" y="79212"/>
                  <a:pt x="9028" y="78908"/>
                  <a:pt x="8815" y="78604"/>
                </a:cubicBezTo>
                <a:close/>
                <a:moveTo>
                  <a:pt x="92556" y="78604"/>
                </a:moveTo>
                <a:cubicBezTo>
                  <a:pt x="92343" y="78938"/>
                  <a:pt x="92130" y="79242"/>
                  <a:pt x="91917" y="79546"/>
                </a:cubicBezTo>
                <a:lnTo>
                  <a:pt x="92221" y="79759"/>
                </a:lnTo>
                <a:cubicBezTo>
                  <a:pt x="92434" y="79455"/>
                  <a:pt x="92647" y="79151"/>
                  <a:pt x="92860" y="78816"/>
                </a:cubicBezTo>
                <a:lnTo>
                  <a:pt x="92556" y="78604"/>
                </a:lnTo>
                <a:close/>
                <a:moveTo>
                  <a:pt x="10122" y="80458"/>
                </a:moveTo>
                <a:lnTo>
                  <a:pt x="9818" y="80671"/>
                </a:lnTo>
                <a:cubicBezTo>
                  <a:pt x="10031" y="80974"/>
                  <a:pt x="10274" y="81278"/>
                  <a:pt x="10487" y="81582"/>
                </a:cubicBezTo>
                <a:lnTo>
                  <a:pt x="10791" y="81370"/>
                </a:lnTo>
                <a:cubicBezTo>
                  <a:pt x="10578" y="81066"/>
                  <a:pt x="10335" y="80762"/>
                  <a:pt x="10122" y="80458"/>
                </a:cubicBezTo>
                <a:close/>
                <a:moveTo>
                  <a:pt x="91249" y="80488"/>
                </a:moveTo>
                <a:cubicBezTo>
                  <a:pt x="91036" y="80762"/>
                  <a:pt x="90793" y="81096"/>
                  <a:pt x="90549" y="81370"/>
                </a:cubicBezTo>
                <a:lnTo>
                  <a:pt x="90853" y="81613"/>
                </a:lnTo>
                <a:cubicBezTo>
                  <a:pt x="91097" y="81309"/>
                  <a:pt x="91340" y="81005"/>
                  <a:pt x="91553" y="80701"/>
                </a:cubicBezTo>
                <a:lnTo>
                  <a:pt x="91249" y="80488"/>
                </a:lnTo>
                <a:close/>
                <a:moveTo>
                  <a:pt x="11490" y="82251"/>
                </a:moveTo>
                <a:lnTo>
                  <a:pt x="11217" y="82494"/>
                </a:lnTo>
                <a:cubicBezTo>
                  <a:pt x="11460" y="82768"/>
                  <a:pt x="11703" y="83072"/>
                  <a:pt x="11946" y="83376"/>
                </a:cubicBezTo>
                <a:lnTo>
                  <a:pt x="12220" y="83133"/>
                </a:lnTo>
                <a:cubicBezTo>
                  <a:pt x="11977" y="82829"/>
                  <a:pt x="11733" y="82555"/>
                  <a:pt x="11490" y="82251"/>
                </a:cubicBezTo>
                <a:close/>
                <a:moveTo>
                  <a:pt x="89850" y="82281"/>
                </a:moveTo>
                <a:cubicBezTo>
                  <a:pt x="89607" y="82585"/>
                  <a:pt x="89394" y="82859"/>
                  <a:pt x="89121" y="83163"/>
                </a:cubicBezTo>
                <a:lnTo>
                  <a:pt x="89425" y="83406"/>
                </a:lnTo>
                <a:cubicBezTo>
                  <a:pt x="89668" y="83102"/>
                  <a:pt x="89911" y="82798"/>
                  <a:pt x="90154" y="82525"/>
                </a:cubicBezTo>
                <a:lnTo>
                  <a:pt x="89850" y="82281"/>
                </a:lnTo>
                <a:close/>
                <a:moveTo>
                  <a:pt x="12980" y="83984"/>
                </a:moveTo>
                <a:lnTo>
                  <a:pt x="12676" y="84227"/>
                </a:lnTo>
                <a:cubicBezTo>
                  <a:pt x="12949" y="84531"/>
                  <a:pt x="13192" y="84804"/>
                  <a:pt x="13466" y="85078"/>
                </a:cubicBezTo>
                <a:lnTo>
                  <a:pt x="13740" y="84835"/>
                </a:lnTo>
                <a:cubicBezTo>
                  <a:pt x="13466" y="84561"/>
                  <a:pt x="13223" y="84257"/>
                  <a:pt x="12980" y="83984"/>
                </a:cubicBezTo>
                <a:close/>
                <a:moveTo>
                  <a:pt x="88391" y="84014"/>
                </a:moveTo>
                <a:cubicBezTo>
                  <a:pt x="88148" y="84288"/>
                  <a:pt x="87875" y="84592"/>
                  <a:pt x="87631" y="84865"/>
                </a:cubicBezTo>
                <a:lnTo>
                  <a:pt x="87905" y="85108"/>
                </a:lnTo>
                <a:cubicBezTo>
                  <a:pt x="88148" y="84835"/>
                  <a:pt x="88422" y="84561"/>
                  <a:pt x="88665" y="84257"/>
                </a:cubicBezTo>
                <a:lnTo>
                  <a:pt x="88391" y="84014"/>
                </a:lnTo>
                <a:close/>
                <a:moveTo>
                  <a:pt x="14499" y="85655"/>
                </a:moveTo>
                <a:lnTo>
                  <a:pt x="14226" y="85929"/>
                </a:lnTo>
                <a:cubicBezTo>
                  <a:pt x="14499" y="86202"/>
                  <a:pt x="14773" y="86476"/>
                  <a:pt x="15047" y="86719"/>
                </a:cubicBezTo>
                <a:lnTo>
                  <a:pt x="15320" y="86476"/>
                </a:lnTo>
                <a:cubicBezTo>
                  <a:pt x="15047" y="86202"/>
                  <a:pt x="14773" y="85929"/>
                  <a:pt x="14499" y="85655"/>
                </a:cubicBezTo>
                <a:close/>
                <a:moveTo>
                  <a:pt x="86841" y="85686"/>
                </a:moveTo>
                <a:cubicBezTo>
                  <a:pt x="86568" y="85959"/>
                  <a:pt x="86324" y="86233"/>
                  <a:pt x="86051" y="86506"/>
                </a:cubicBezTo>
                <a:lnTo>
                  <a:pt x="86324" y="86750"/>
                </a:lnTo>
                <a:cubicBezTo>
                  <a:pt x="86568" y="86506"/>
                  <a:pt x="86841" y="86233"/>
                  <a:pt x="87115" y="85959"/>
                </a:cubicBezTo>
                <a:lnTo>
                  <a:pt x="86841" y="85686"/>
                </a:lnTo>
                <a:close/>
                <a:moveTo>
                  <a:pt x="16141" y="87236"/>
                </a:moveTo>
                <a:lnTo>
                  <a:pt x="15867" y="87540"/>
                </a:lnTo>
                <a:cubicBezTo>
                  <a:pt x="16141" y="87783"/>
                  <a:pt x="16414" y="88057"/>
                  <a:pt x="16718" y="88300"/>
                </a:cubicBezTo>
                <a:lnTo>
                  <a:pt x="16961" y="88026"/>
                </a:lnTo>
                <a:cubicBezTo>
                  <a:pt x="16688" y="87753"/>
                  <a:pt x="16414" y="87510"/>
                  <a:pt x="16141" y="87236"/>
                </a:cubicBezTo>
                <a:close/>
                <a:moveTo>
                  <a:pt x="85230" y="87266"/>
                </a:moveTo>
                <a:cubicBezTo>
                  <a:pt x="84957" y="87540"/>
                  <a:pt x="84683" y="87783"/>
                  <a:pt x="84379" y="88057"/>
                </a:cubicBezTo>
                <a:lnTo>
                  <a:pt x="84653" y="88330"/>
                </a:lnTo>
                <a:cubicBezTo>
                  <a:pt x="84926" y="88087"/>
                  <a:pt x="85200" y="87813"/>
                  <a:pt x="85504" y="87570"/>
                </a:cubicBezTo>
                <a:lnTo>
                  <a:pt x="85230" y="87266"/>
                </a:lnTo>
                <a:close/>
                <a:moveTo>
                  <a:pt x="17813" y="88786"/>
                </a:moveTo>
                <a:lnTo>
                  <a:pt x="17569" y="89060"/>
                </a:lnTo>
                <a:cubicBezTo>
                  <a:pt x="17843" y="89303"/>
                  <a:pt x="18147" y="89576"/>
                  <a:pt x="18451" y="89820"/>
                </a:cubicBezTo>
                <a:lnTo>
                  <a:pt x="18694" y="89516"/>
                </a:lnTo>
                <a:cubicBezTo>
                  <a:pt x="18390" y="89272"/>
                  <a:pt x="18086" y="89029"/>
                  <a:pt x="17813" y="88786"/>
                </a:cubicBezTo>
                <a:close/>
                <a:moveTo>
                  <a:pt x="83528" y="88817"/>
                </a:moveTo>
                <a:cubicBezTo>
                  <a:pt x="83254" y="89060"/>
                  <a:pt x="82951" y="89303"/>
                  <a:pt x="82677" y="89546"/>
                </a:cubicBezTo>
                <a:lnTo>
                  <a:pt x="82920" y="89820"/>
                </a:lnTo>
                <a:cubicBezTo>
                  <a:pt x="83194" y="89576"/>
                  <a:pt x="83498" y="89333"/>
                  <a:pt x="83771" y="89090"/>
                </a:cubicBezTo>
                <a:lnTo>
                  <a:pt x="83528" y="88817"/>
                </a:lnTo>
                <a:close/>
                <a:moveTo>
                  <a:pt x="19575" y="90215"/>
                </a:moveTo>
                <a:lnTo>
                  <a:pt x="19332" y="90519"/>
                </a:lnTo>
                <a:cubicBezTo>
                  <a:pt x="19636" y="90762"/>
                  <a:pt x="19940" y="91005"/>
                  <a:pt x="20244" y="91218"/>
                </a:cubicBezTo>
                <a:lnTo>
                  <a:pt x="20457" y="90914"/>
                </a:lnTo>
                <a:cubicBezTo>
                  <a:pt x="20153" y="90701"/>
                  <a:pt x="19879" y="90458"/>
                  <a:pt x="19575" y="90215"/>
                </a:cubicBezTo>
                <a:close/>
                <a:moveTo>
                  <a:pt x="81795" y="90245"/>
                </a:moveTo>
                <a:cubicBezTo>
                  <a:pt x="81492" y="90488"/>
                  <a:pt x="81188" y="90701"/>
                  <a:pt x="80884" y="90944"/>
                </a:cubicBezTo>
                <a:lnTo>
                  <a:pt x="81127" y="91248"/>
                </a:lnTo>
                <a:cubicBezTo>
                  <a:pt x="81431" y="91005"/>
                  <a:pt x="81735" y="90792"/>
                  <a:pt x="82008" y="90549"/>
                </a:cubicBezTo>
                <a:lnTo>
                  <a:pt x="81795" y="90245"/>
                </a:lnTo>
                <a:close/>
                <a:moveTo>
                  <a:pt x="21369" y="91583"/>
                </a:moveTo>
                <a:lnTo>
                  <a:pt x="21156" y="91886"/>
                </a:lnTo>
                <a:cubicBezTo>
                  <a:pt x="21460" y="92130"/>
                  <a:pt x="21794" y="92342"/>
                  <a:pt x="22098" y="92555"/>
                </a:cubicBezTo>
                <a:lnTo>
                  <a:pt x="22311" y="92251"/>
                </a:lnTo>
                <a:cubicBezTo>
                  <a:pt x="22007" y="92038"/>
                  <a:pt x="21703" y="91826"/>
                  <a:pt x="21369" y="91583"/>
                </a:cubicBezTo>
                <a:close/>
                <a:moveTo>
                  <a:pt x="79972" y="91613"/>
                </a:moveTo>
                <a:cubicBezTo>
                  <a:pt x="79668" y="91826"/>
                  <a:pt x="79364" y="92038"/>
                  <a:pt x="79029" y="92251"/>
                </a:cubicBezTo>
                <a:lnTo>
                  <a:pt x="79242" y="92586"/>
                </a:lnTo>
                <a:cubicBezTo>
                  <a:pt x="79577" y="92373"/>
                  <a:pt x="79881" y="92130"/>
                  <a:pt x="80185" y="91917"/>
                </a:cubicBezTo>
                <a:lnTo>
                  <a:pt x="79972" y="91613"/>
                </a:lnTo>
                <a:close/>
                <a:moveTo>
                  <a:pt x="23253" y="92890"/>
                </a:moveTo>
                <a:lnTo>
                  <a:pt x="23071" y="93193"/>
                </a:lnTo>
                <a:cubicBezTo>
                  <a:pt x="23375" y="93406"/>
                  <a:pt x="23709" y="93619"/>
                  <a:pt x="24013" y="93801"/>
                </a:cubicBezTo>
                <a:lnTo>
                  <a:pt x="24226" y="93497"/>
                </a:lnTo>
                <a:cubicBezTo>
                  <a:pt x="23892" y="93285"/>
                  <a:pt x="23588" y="93072"/>
                  <a:pt x="23253" y="92890"/>
                </a:cubicBezTo>
                <a:close/>
                <a:moveTo>
                  <a:pt x="78087" y="92890"/>
                </a:moveTo>
                <a:cubicBezTo>
                  <a:pt x="77783" y="93102"/>
                  <a:pt x="77449" y="93315"/>
                  <a:pt x="77145" y="93497"/>
                </a:cubicBezTo>
                <a:lnTo>
                  <a:pt x="77327" y="93832"/>
                </a:lnTo>
                <a:cubicBezTo>
                  <a:pt x="77662" y="93619"/>
                  <a:pt x="77996" y="93406"/>
                  <a:pt x="78300" y="93224"/>
                </a:cubicBezTo>
                <a:lnTo>
                  <a:pt x="78087" y="92890"/>
                </a:lnTo>
                <a:close/>
                <a:moveTo>
                  <a:pt x="25199" y="94075"/>
                </a:moveTo>
                <a:lnTo>
                  <a:pt x="25016" y="94409"/>
                </a:lnTo>
                <a:cubicBezTo>
                  <a:pt x="25351" y="94592"/>
                  <a:pt x="25685" y="94804"/>
                  <a:pt x="26019" y="94987"/>
                </a:cubicBezTo>
                <a:lnTo>
                  <a:pt x="26202" y="94652"/>
                </a:lnTo>
                <a:cubicBezTo>
                  <a:pt x="25867" y="94470"/>
                  <a:pt x="25533" y="94288"/>
                  <a:pt x="25199" y="94075"/>
                </a:cubicBezTo>
                <a:close/>
                <a:moveTo>
                  <a:pt x="76172" y="94075"/>
                </a:moveTo>
                <a:cubicBezTo>
                  <a:pt x="75838" y="94288"/>
                  <a:pt x="75504" y="94470"/>
                  <a:pt x="75169" y="94652"/>
                </a:cubicBezTo>
                <a:lnTo>
                  <a:pt x="75382" y="94987"/>
                </a:lnTo>
                <a:cubicBezTo>
                  <a:pt x="75686" y="94804"/>
                  <a:pt x="76020" y="94592"/>
                  <a:pt x="76355" y="94409"/>
                </a:cubicBezTo>
                <a:lnTo>
                  <a:pt x="76172" y="94075"/>
                </a:lnTo>
                <a:close/>
                <a:moveTo>
                  <a:pt x="27205" y="95200"/>
                </a:moveTo>
                <a:lnTo>
                  <a:pt x="27022" y="95534"/>
                </a:lnTo>
                <a:cubicBezTo>
                  <a:pt x="27357" y="95716"/>
                  <a:pt x="27691" y="95868"/>
                  <a:pt x="28025" y="96051"/>
                </a:cubicBezTo>
                <a:lnTo>
                  <a:pt x="28208" y="95716"/>
                </a:lnTo>
                <a:cubicBezTo>
                  <a:pt x="27874" y="95534"/>
                  <a:pt x="27539" y="95382"/>
                  <a:pt x="27205" y="95200"/>
                </a:cubicBezTo>
                <a:close/>
                <a:moveTo>
                  <a:pt x="74197" y="95200"/>
                </a:moveTo>
                <a:cubicBezTo>
                  <a:pt x="73862" y="95382"/>
                  <a:pt x="73528" y="95534"/>
                  <a:pt x="73163" y="95716"/>
                </a:cubicBezTo>
                <a:lnTo>
                  <a:pt x="73345" y="96051"/>
                </a:lnTo>
                <a:cubicBezTo>
                  <a:pt x="73680" y="95868"/>
                  <a:pt x="74014" y="95716"/>
                  <a:pt x="74349" y="95534"/>
                </a:cubicBezTo>
                <a:lnTo>
                  <a:pt x="74197" y="95200"/>
                </a:lnTo>
                <a:close/>
                <a:moveTo>
                  <a:pt x="29241" y="96203"/>
                </a:moveTo>
                <a:lnTo>
                  <a:pt x="29059" y="96567"/>
                </a:lnTo>
                <a:cubicBezTo>
                  <a:pt x="29424" y="96719"/>
                  <a:pt x="29758" y="96871"/>
                  <a:pt x="30123" y="97023"/>
                </a:cubicBezTo>
                <a:lnTo>
                  <a:pt x="30275" y="96689"/>
                </a:lnTo>
                <a:cubicBezTo>
                  <a:pt x="29910" y="96537"/>
                  <a:pt x="29576" y="96385"/>
                  <a:pt x="29241" y="96203"/>
                </a:cubicBezTo>
                <a:close/>
                <a:moveTo>
                  <a:pt x="72160" y="96203"/>
                </a:moveTo>
                <a:cubicBezTo>
                  <a:pt x="71826" y="96355"/>
                  <a:pt x="71461" y="96537"/>
                  <a:pt x="71127" y="96689"/>
                </a:cubicBezTo>
                <a:lnTo>
                  <a:pt x="71279" y="97023"/>
                </a:lnTo>
                <a:cubicBezTo>
                  <a:pt x="71643" y="96871"/>
                  <a:pt x="71978" y="96719"/>
                  <a:pt x="72312" y="96537"/>
                </a:cubicBezTo>
                <a:lnTo>
                  <a:pt x="72160" y="96203"/>
                </a:lnTo>
                <a:close/>
                <a:moveTo>
                  <a:pt x="31308" y="97145"/>
                </a:moveTo>
                <a:lnTo>
                  <a:pt x="31156" y="97479"/>
                </a:lnTo>
                <a:cubicBezTo>
                  <a:pt x="31521" y="97631"/>
                  <a:pt x="31886" y="97783"/>
                  <a:pt x="32220" y="97905"/>
                </a:cubicBezTo>
                <a:lnTo>
                  <a:pt x="32372" y="97570"/>
                </a:lnTo>
                <a:cubicBezTo>
                  <a:pt x="32007" y="97418"/>
                  <a:pt x="31673" y="97297"/>
                  <a:pt x="31308" y="97145"/>
                </a:cubicBezTo>
                <a:close/>
                <a:moveTo>
                  <a:pt x="70093" y="97115"/>
                </a:moveTo>
                <a:cubicBezTo>
                  <a:pt x="69728" y="97266"/>
                  <a:pt x="69394" y="97418"/>
                  <a:pt x="69029" y="97540"/>
                </a:cubicBezTo>
                <a:lnTo>
                  <a:pt x="69181" y="97905"/>
                </a:lnTo>
                <a:cubicBezTo>
                  <a:pt x="69516" y="97753"/>
                  <a:pt x="69880" y="97631"/>
                  <a:pt x="70245" y="97479"/>
                </a:cubicBezTo>
                <a:lnTo>
                  <a:pt x="70093" y="97115"/>
                </a:lnTo>
                <a:close/>
                <a:moveTo>
                  <a:pt x="33436" y="97966"/>
                </a:moveTo>
                <a:lnTo>
                  <a:pt x="33314" y="98330"/>
                </a:lnTo>
                <a:cubicBezTo>
                  <a:pt x="33649" y="98452"/>
                  <a:pt x="34013" y="98574"/>
                  <a:pt x="34378" y="98695"/>
                </a:cubicBezTo>
                <a:lnTo>
                  <a:pt x="34500" y="98361"/>
                </a:lnTo>
                <a:cubicBezTo>
                  <a:pt x="34135" y="98239"/>
                  <a:pt x="33801" y="98087"/>
                  <a:pt x="33436" y="97966"/>
                </a:cubicBezTo>
                <a:close/>
                <a:moveTo>
                  <a:pt x="67965" y="97966"/>
                </a:moveTo>
                <a:cubicBezTo>
                  <a:pt x="67631" y="98087"/>
                  <a:pt x="67266" y="98209"/>
                  <a:pt x="66902" y="98330"/>
                </a:cubicBezTo>
                <a:lnTo>
                  <a:pt x="67023" y="98695"/>
                </a:lnTo>
                <a:cubicBezTo>
                  <a:pt x="67388" y="98574"/>
                  <a:pt x="67753" y="98452"/>
                  <a:pt x="68117" y="98300"/>
                </a:cubicBezTo>
                <a:lnTo>
                  <a:pt x="67965" y="97966"/>
                </a:lnTo>
                <a:close/>
                <a:moveTo>
                  <a:pt x="35594" y="98695"/>
                </a:moveTo>
                <a:lnTo>
                  <a:pt x="35472" y="99060"/>
                </a:lnTo>
                <a:cubicBezTo>
                  <a:pt x="35837" y="99181"/>
                  <a:pt x="36202" y="99303"/>
                  <a:pt x="36567" y="99394"/>
                </a:cubicBezTo>
                <a:lnTo>
                  <a:pt x="36688" y="99029"/>
                </a:lnTo>
                <a:cubicBezTo>
                  <a:pt x="36324" y="98938"/>
                  <a:pt x="35959" y="98817"/>
                  <a:pt x="35594" y="98695"/>
                </a:cubicBezTo>
                <a:close/>
                <a:moveTo>
                  <a:pt x="65807" y="98695"/>
                </a:moveTo>
                <a:cubicBezTo>
                  <a:pt x="65473" y="98817"/>
                  <a:pt x="65108" y="98908"/>
                  <a:pt x="64744" y="99029"/>
                </a:cubicBezTo>
                <a:lnTo>
                  <a:pt x="64835" y="99394"/>
                </a:lnTo>
                <a:cubicBezTo>
                  <a:pt x="65199" y="99273"/>
                  <a:pt x="65564" y="99151"/>
                  <a:pt x="65929" y="99060"/>
                </a:cubicBezTo>
                <a:lnTo>
                  <a:pt x="65807" y="98695"/>
                </a:lnTo>
                <a:close/>
                <a:moveTo>
                  <a:pt x="37783" y="99333"/>
                </a:moveTo>
                <a:lnTo>
                  <a:pt x="37691" y="99698"/>
                </a:lnTo>
                <a:cubicBezTo>
                  <a:pt x="38056" y="99789"/>
                  <a:pt x="38421" y="99881"/>
                  <a:pt x="38786" y="99972"/>
                </a:cubicBezTo>
                <a:lnTo>
                  <a:pt x="38877" y="99607"/>
                </a:lnTo>
                <a:cubicBezTo>
                  <a:pt x="38512" y="99516"/>
                  <a:pt x="38147" y="99425"/>
                  <a:pt x="37783" y="99333"/>
                </a:cubicBezTo>
                <a:close/>
                <a:moveTo>
                  <a:pt x="63649" y="99333"/>
                </a:moveTo>
                <a:cubicBezTo>
                  <a:pt x="63285" y="99425"/>
                  <a:pt x="62920" y="99516"/>
                  <a:pt x="62525" y="99607"/>
                </a:cubicBezTo>
                <a:lnTo>
                  <a:pt x="62616" y="99972"/>
                </a:lnTo>
                <a:cubicBezTo>
                  <a:pt x="63011" y="99881"/>
                  <a:pt x="63376" y="99789"/>
                  <a:pt x="63740" y="99698"/>
                </a:cubicBezTo>
                <a:lnTo>
                  <a:pt x="63649" y="99333"/>
                </a:lnTo>
                <a:close/>
                <a:moveTo>
                  <a:pt x="40001" y="99850"/>
                </a:moveTo>
                <a:lnTo>
                  <a:pt x="39910" y="100245"/>
                </a:lnTo>
                <a:cubicBezTo>
                  <a:pt x="40275" y="100306"/>
                  <a:pt x="40670" y="100397"/>
                  <a:pt x="41035" y="100458"/>
                </a:cubicBezTo>
                <a:lnTo>
                  <a:pt x="41096" y="100093"/>
                </a:lnTo>
                <a:cubicBezTo>
                  <a:pt x="40731" y="100032"/>
                  <a:pt x="40366" y="99941"/>
                  <a:pt x="40001" y="99850"/>
                </a:cubicBezTo>
                <a:close/>
                <a:moveTo>
                  <a:pt x="61430" y="99850"/>
                </a:moveTo>
                <a:cubicBezTo>
                  <a:pt x="61066" y="99941"/>
                  <a:pt x="60701" y="100002"/>
                  <a:pt x="60306" y="100093"/>
                </a:cubicBezTo>
                <a:lnTo>
                  <a:pt x="60397" y="100458"/>
                </a:lnTo>
                <a:cubicBezTo>
                  <a:pt x="60762" y="100397"/>
                  <a:pt x="61126" y="100306"/>
                  <a:pt x="61491" y="100245"/>
                </a:cubicBezTo>
                <a:lnTo>
                  <a:pt x="61430" y="99850"/>
                </a:lnTo>
                <a:close/>
                <a:moveTo>
                  <a:pt x="42220" y="100276"/>
                </a:moveTo>
                <a:lnTo>
                  <a:pt x="42160" y="100671"/>
                </a:lnTo>
                <a:cubicBezTo>
                  <a:pt x="42524" y="100732"/>
                  <a:pt x="42919" y="100792"/>
                  <a:pt x="43284" y="100853"/>
                </a:cubicBezTo>
                <a:lnTo>
                  <a:pt x="43345" y="100458"/>
                </a:lnTo>
                <a:cubicBezTo>
                  <a:pt x="42980" y="100397"/>
                  <a:pt x="42585" y="100367"/>
                  <a:pt x="42220" y="100276"/>
                </a:cubicBezTo>
                <a:close/>
                <a:moveTo>
                  <a:pt x="59211" y="100276"/>
                </a:moveTo>
                <a:cubicBezTo>
                  <a:pt x="58816" y="100367"/>
                  <a:pt x="58452" y="100428"/>
                  <a:pt x="58087" y="100458"/>
                </a:cubicBezTo>
                <a:lnTo>
                  <a:pt x="58117" y="100853"/>
                </a:lnTo>
                <a:cubicBezTo>
                  <a:pt x="58512" y="100792"/>
                  <a:pt x="58877" y="100732"/>
                  <a:pt x="59272" y="100671"/>
                </a:cubicBezTo>
                <a:lnTo>
                  <a:pt x="59211" y="100276"/>
                </a:lnTo>
                <a:close/>
                <a:moveTo>
                  <a:pt x="44470" y="100640"/>
                </a:moveTo>
                <a:lnTo>
                  <a:pt x="44439" y="101005"/>
                </a:lnTo>
                <a:cubicBezTo>
                  <a:pt x="44804" y="101036"/>
                  <a:pt x="45199" y="101096"/>
                  <a:pt x="45564" y="101127"/>
                </a:cubicBezTo>
                <a:lnTo>
                  <a:pt x="45594" y="100762"/>
                </a:lnTo>
                <a:cubicBezTo>
                  <a:pt x="45229" y="100701"/>
                  <a:pt x="44834" y="100671"/>
                  <a:pt x="44470" y="100640"/>
                </a:cubicBezTo>
                <a:close/>
                <a:moveTo>
                  <a:pt x="56932" y="100610"/>
                </a:moveTo>
                <a:cubicBezTo>
                  <a:pt x="56567" y="100671"/>
                  <a:pt x="56202" y="100701"/>
                  <a:pt x="55807" y="100762"/>
                </a:cubicBezTo>
                <a:lnTo>
                  <a:pt x="55838" y="101127"/>
                </a:lnTo>
                <a:cubicBezTo>
                  <a:pt x="56233" y="101096"/>
                  <a:pt x="56597" y="101036"/>
                  <a:pt x="56993" y="101005"/>
                </a:cubicBezTo>
                <a:lnTo>
                  <a:pt x="56932" y="100610"/>
                </a:lnTo>
                <a:close/>
                <a:moveTo>
                  <a:pt x="46749" y="100853"/>
                </a:moveTo>
                <a:lnTo>
                  <a:pt x="46719" y="101218"/>
                </a:lnTo>
                <a:cubicBezTo>
                  <a:pt x="47084" y="101248"/>
                  <a:pt x="47479" y="101279"/>
                  <a:pt x="47843" y="101309"/>
                </a:cubicBezTo>
                <a:lnTo>
                  <a:pt x="47874" y="100914"/>
                </a:lnTo>
                <a:cubicBezTo>
                  <a:pt x="47479" y="100914"/>
                  <a:pt x="47114" y="100884"/>
                  <a:pt x="46749" y="100853"/>
                </a:cubicBezTo>
                <a:close/>
                <a:moveTo>
                  <a:pt x="54683" y="100853"/>
                </a:moveTo>
                <a:cubicBezTo>
                  <a:pt x="54318" y="100884"/>
                  <a:pt x="53923" y="100914"/>
                  <a:pt x="53558" y="100914"/>
                </a:cubicBezTo>
                <a:lnTo>
                  <a:pt x="53558" y="101309"/>
                </a:lnTo>
                <a:cubicBezTo>
                  <a:pt x="53953" y="101279"/>
                  <a:pt x="54318" y="101248"/>
                  <a:pt x="54713" y="101218"/>
                </a:cubicBezTo>
                <a:lnTo>
                  <a:pt x="54683" y="100853"/>
                </a:lnTo>
                <a:close/>
                <a:moveTo>
                  <a:pt x="48999" y="100975"/>
                </a:moveTo>
                <a:lnTo>
                  <a:pt x="48999" y="101370"/>
                </a:lnTo>
                <a:lnTo>
                  <a:pt x="50154" y="101370"/>
                </a:lnTo>
                <a:lnTo>
                  <a:pt x="50154" y="101005"/>
                </a:lnTo>
                <a:cubicBezTo>
                  <a:pt x="49758" y="101005"/>
                  <a:pt x="49394" y="100975"/>
                  <a:pt x="48999" y="100975"/>
                </a:cubicBezTo>
                <a:close/>
                <a:moveTo>
                  <a:pt x="52403" y="100975"/>
                </a:moveTo>
                <a:cubicBezTo>
                  <a:pt x="52038" y="101005"/>
                  <a:pt x="51673" y="101005"/>
                  <a:pt x="51278" y="101005"/>
                </a:cubicBezTo>
                <a:lnTo>
                  <a:pt x="51278" y="101370"/>
                </a:lnTo>
                <a:lnTo>
                  <a:pt x="52433" y="101370"/>
                </a:lnTo>
                <a:lnTo>
                  <a:pt x="52403" y="100975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8" name="Google Shape;1048;p59"/>
          <p:cNvSpPr/>
          <p:nvPr/>
        </p:nvSpPr>
        <p:spPr>
          <a:xfrm rot="-1917955">
            <a:off x="4312463" y="4572016"/>
            <a:ext cx="444446" cy="407384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3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9" name="Google Shape;1049;p59"/>
          <p:cNvSpPr/>
          <p:nvPr/>
        </p:nvSpPr>
        <p:spPr>
          <a:xfrm rot="935212">
            <a:off x="5318473" y="4497948"/>
            <a:ext cx="419741" cy="384723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accen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0" name="Google Shape;1050;p59"/>
          <p:cNvSpPr/>
          <p:nvPr/>
        </p:nvSpPr>
        <p:spPr>
          <a:xfrm rot="-1917955">
            <a:off x="3338738" y="4434066"/>
            <a:ext cx="444446" cy="407384"/>
          </a:xfrm>
          <a:custGeom>
            <a:rect b="b" l="l" r="r" t="t"/>
            <a:pathLst>
              <a:path extrusionOk="0" h="5573" w="6080">
                <a:moveTo>
                  <a:pt x="3040" y="0"/>
                </a:moveTo>
                <a:cubicBezTo>
                  <a:pt x="2888" y="0"/>
                  <a:pt x="2736" y="91"/>
                  <a:pt x="2675" y="274"/>
                </a:cubicBezTo>
                <a:lnTo>
                  <a:pt x="2250" y="1581"/>
                </a:lnTo>
                <a:cubicBezTo>
                  <a:pt x="2220" y="1733"/>
                  <a:pt x="2068" y="1824"/>
                  <a:pt x="1885" y="1824"/>
                </a:cubicBezTo>
                <a:lnTo>
                  <a:pt x="517" y="1824"/>
                </a:lnTo>
                <a:cubicBezTo>
                  <a:pt x="153" y="1824"/>
                  <a:pt x="1" y="2310"/>
                  <a:pt x="305" y="2523"/>
                </a:cubicBezTo>
                <a:lnTo>
                  <a:pt x="1399" y="3344"/>
                </a:lnTo>
                <a:cubicBezTo>
                  <a:pt x="1551" y="3435"/>
                  <a:pt x="1581" y="3617"/>
                  <a:pt x="1551" y="3769"/>
                </a:cubicBezTo>
                <a:lnTo>
                  <a:pt x="1125" y="5046"/>
                </a:lnTo>
                <a:cubicBezTo>
                  <a:pt x="1032" y="5327"/>
                  <a:pt x="1263" y="5572"/>
                  <a:pt x="1513" y="5572"/>
                </a:cubicBezTo>
                <a:cubicBezTo>
                  <a:pt x="1588" y="5572"/>
                  <a:pt x="1664" y="5551"/>
                  <a:pt x="1733" y="5502"/>
                </a:cubicBezTo>
                <a:lnTo>
                  <a:pt x="2827" y="4681"/>
                </a:lnTo>
                <a:cubicBezTo>
                  <a:pt x="2888" y="4636"/>
                  <a:pt x="2964" y="4613"/>
                  <a:pt x="3044" y="4613"/>
                </a:cubicBezTo>
                <a:cubicBezTo>
                  <a:pt x="3124" y="4613"/>
                  <a:pt x="3207" y="4636"/>
                  <a:pt x="3283" y="4681"/>
                </a:cubicBezTo>
                <a:lnTo>
                  <a:pt x="4378" y="5502"/>
                </a:lnTo>
                <a:cubicBezTo>
                  <a:pt x="4447" y="5551"/>
                  <a:pt x="4522" y="5572"/>
                  <a:pt x="4594" y="5572"/>
                </a:cubicBezTo>
                <a:cubicBezTo>
                  <a:pt x="4835" y="5572"/>
                  <a:pt x="5049" y="5327"/>
                  <a:pt x="4955" y="5046"/>
                </a:cubicBezTo>
                <a:lnTo>
                  <a:pt x="4560" y="3769"/>
                </a:lnTo>
                <a:cubicBezTo>
                  <a:pt x="4499" y="3617"/>
                  <a:pt x="4560" y="3435"/>
                  <a:pt x="4682" y="3344"/>
                </a:cubicBezTo>
                <a:lnTo>
                  <a:pt x="5776" y="2523"/>
                </a:lnTo>
                <a:cubicBezTo>
                  <a:pt x="6080" y="2310"/>
                  <a:pt x="5928" y="1824"/>
                  <a:pt x="5563" y="1824"/>
                </a:cubicBezTo>
                <a:lnTo>
                  <a:pt x="4195" y="1824"/>
                </a:lnTo>
                <a:cubicBezTo>
                  <a:pt x="4043" y="1824"/>
                  <a:pt x="3891" y="1733"/>
                  <a:pt x="3830" y="1581"/>
                </a:cubicBezTo>
                <a:lnTo>
                  <a:pt x="3405" y="274"/>
                </a:lnTo>
                <a:cubicBezTo>
                  <a:pt x="3344" y="91"/>
                  <a:pt x="3192" y="0"/>
                  <a:pt x="3040" y="0"/>
                </a:cubicBezTo>
                <a:close/>
              </a:path>
            </a:pathLst>
          </a:custGeom>
          <a:solidFill>
            <a:schemeClr val="lt1"/>
          </a:solidFill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1" name="Google Shape;1051;p59"/>
          <p:cNvGrpSpPr/>
          <p:nvPr/>
        </p:nvGrpSpPr>
        <p:grpSpPr>
          <a:xfrm flipH="1">
            <a:off x="-1647460" y="131654"/>
            <a:ext cx="2360694" cy="1206590"/>
            <a:chOff x="7572340" y="2404875"/>
            <a:chExt cx="2162798" cy="1206590"/>
          </a:xfrm>
        </p:grpSpPr>
        <p:sp>
          <p:nvSpPr>
            <p:cNvPr id="1052" name="Google Shape;1052;p59"/>
            <p:cNvSpPr/>
            <p:nvPr/>
          </p:nvSpPr>
          <p:spPr>
            <a:xfrm flipH="1">
              <a:off x="7572340" y="2404875"/>
              <a:ext cx="2162798" cy="116887"/>
            </a:xfrm>
            <a:custGeom>
              <a:rect b="b" l="l" r="r" t="t"/>
              <a:pathLst>
                <a:path extrusionOk="0" h="1490" w="27570">
                  <a:moveTo>
                    <a:pt x="760" y="1"/>
                  </a:moveTo>
                  <a:cubicBezTo>
                    <a:pt x="335" y="1"/>
                    <a:pt x="0" y="335"/>
                    <a:pt x="0" y="760"/>
                  </a:cubicBezTo>
                  <a:cubicBezTo>
                    <a:pt x="0" y="1156"/>
                    <a:pt x="335" y="1490"/>
                    <a:pt x="760" y="1490"/>
                  </a:cubicBezTo>
                  <a:lnTo>
                    <a:pt x="26809" y="1490"/>
                  </a:lnTo>
                  <a:cubicBezTo>
                    <a:pt x="27235" y="1490"/>
                    <a:pt x="27569" y="1156"/>
                    <a:pt x="27569" y="760"/>
                  </a:cubicBezTo>
                  <a:cubicBezTo>
                    <a:pt x="27569" y="335"/>
                    <a:pt x="27235" y="1"/>
                    <a:pt x="26809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59"/>
            <p:cNvSpPr/>
            <p:nvPr/>
          </p:nvSpPr>
          <p:spPr>
            <a:xfrm flipH="1">
              <a:off x="8182818" y="2767299"/>
              <a:ext cx="1552319" cy="119319"/>
            </a:xfrm>
            <a:custGeom>
              <a:rect b="b" l="l" r="r" t="t"/>
              <a:pathLst>
                <a:path extrusionOk="0" h="1521" w="19788">
                  <a:moveTo>
                    <a:pt x="760" y="1"/>
                  </a:moveTo>
                  <a:cubicBezTo>
                    <a:pt x="335" y="1"/>
                    <a:pt x="0" y="365"/>
                    <a:pt x="0" y="761"/>
                  </a:cubicBezTo>
                  <a:cubicBezTo>
                    <a:pt x="0" y="1186"/>
                    <a:pt x="335" y="1520"/>
                    <a:pt x="760" y="1520"/>
                  </a:cubicBezTo>
                  <a:lnTo>
                    <a:pt x="19028" y="1520"/>
                  </a:lnTo>
                  <a:cubicBezTo>
                    <a:pt x="19454" y="1520"/>
                    <a:pt x="19788" y="1186"/>
                    <a:pt x="19788" y="761"/>
                  </a:cubicBezTo>
                  <a:cubicBezTo>
                    <a:pt x="19788" y="335"/>
                    <a:pt x="19454" y="1"/>
                    <a:pt x="19028" y="1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59"/>
            <p:cNvSpPr/>
            <p:nvPr/>
          </p:nvSpPr>
          <p:spPr>
            <a:xfrm flipH="1">
              <a:off x="7889503" y="3132154"/>
              <a:ext cx="1845634" cy="116887"/>
            </a:xfrm>
            <a:custGeom>
              <a:rect b="b" l="l" r="r" t="t"/>
              <a:pathLst>
                <a:path extrusionOk="0" h="1490" w="23527">
                  <a:moveTo>
                    <a:pt x="760" y="0"/>
                  </a:moveTo>
                  <a:cubicBezTo>
                    <a:pt x="335" y="0"/>
                    <a:pt x="0" y="335"/>
                    <a:pt x="0" y="73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22767" y="1490"/>
                  </a:lnTo>
                  <a:cubicBezTo>
                    <a:pt x="23192" y="1490"/>
                    <a:pt x="23527" y="1155"/>
                    <a:pt x="23527" y="730"/>
                  </a:cubicBezTo>
                  <a:cubicBezTo>
                    <a:pt x="23527" y="335"/>
                    <a:pt x="23192" y="0"/>
                    <a:pt x="22767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59"/>
            <p:cNvSpPr/>
            <p:nvPr/>
          </p:nvSpPr>
          <p:spPr>
            <a:xfrm flipH="1">
              <a:off x="8812281" y="3494578"/>
              <a:ext cx="922856" cy="116887"/>
            </a:xfrm>
            <a:custGeom>
              <a:rect b="b" l="l" r="r" t="t"/>
              <a:pathLst>
                <a:path extrusionOk="0" h="1490" w="11764">
                  <a:moveTo>
                    <a:pt x="760" y="0"/>
                  </a:moveTo>
                  <a:cubicBezTo>
                    <a:pt x="335" y="0"/>
                    <a:pt x="0" y="335"/>
                    <a:pt x="0" y="760"/>
                  </a:cubicBezTo>
                  <a:cubicBezTo>
                    <a:pt x="0" y="1155"/>
                    <a:pt x="335" y="1490"/>
                    <a:pt x="760" y="1490"/>
                  </a:cubicBezTo>
                  <a:lnTo>
                    <a:pt x="11004" y="1490"/>
                  </a:lnTo>
                  <a:cubicBezTo>
                    <a:pt x="11429" y="1490"/>
                    <a:pt x="11764" y="1155"/>
                    <a:pt x="11764" y="760"/>
                  </a:cubicBezTo>
                  <a:cubicBezTo>
                    <a:pt x="11764" y="335"/>
                    <a:pt x="11429" y="0"/>
                    <a:pt x="11004" y="0"/>
                  </a:cubicBezTo>
                  <a:close/>
                </a:path>
              </a:pathLst>
            </a:custGeom>
            <a:noFill/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56" name="Google Shape;1056;p59"/>
          <p:cNvSpPr/>
          <p:nvPr/>
        </p:nvSpPr>
        <p:spPr>
          <a:xfrm>
            <a:off x="-469575" y="4347300"/>
            <a:ext cx="1354579" cy="1354579"/>
          </a:xfrm>
          <a:custGeom>
            <a:rect b="b" l="l" r="r" t="t"/>
            <a:pathLst>
              <a:path extrusionOk="0" h="28543" w="28543">
                <a:moveTo>
                  <a:pt x="14287" y="6505"/>
                </a:moveTo>
                <a:cubicBezTo>
                  <a:pt x="18542" y="6505"/>
                  <a:pt x="22038" y="10001"/>
                  <a:pt x="22038" y="14256"/>
                </a:cubicBezTo>
                <a:cubicBezTo>
                  <a:pt x="22038" y="18542"/>
                  <a:pt x="18542" y="22038"/>
                  <a:pt x="14287" y="22038"/>
                </a:cubicBezTo>
                <a:cubicBezTo>
                  <a:pt x="10001" y="22038"/>
                  <a:pt x="6506" y="18542"/>
                  <a:pt x="6506" y="14256"/>
                </a:cubicBezTo>
                <a:cubicBezTo>
                  <a:pt x="6506" y="10001"/>
                  <a:pt x="10001" y="6505"/>
                  <a:pt x="14287" y="6505"/>
                </a:cubicBezTo>
                <a:close/>
                <a:moveTo>
                  <a:pt x="14287" y="6141"/>
                </a:moveTo>
                <a:cubicBezTo>
                  <a:pt x="9788" y="6141"/>
                  <a:pt x="6141" y="9788"/>
                  <a:pt x="6141" y="14287"/>
                </a:cubicBezTo>
                <a:cubicBezTo>
                  <a:pt x="6141" y="18755"/>
                  <a:pt x="9788" y="22402"/>
                  <a:pt x="14287" y="22402"/>
                </a:cubicBezTo>
                <a:cubicBezTo>
                  <a:pt x="18755" y="22402"/>
                  <a:pt x="22403" y="18755"/>
                  <a:pt x="22403" y="14287"/>
                </a:cubicBezTo>
                <a:cubicBezTo>
                  <a:pt x="22403" y="9788"/>
                  <a:pt x="18755" y="6141"/>
                  <a:pt x="14287" y="6141"/>
                </a:cubicBezTo>
                <a:close/>
                <a:moveTo>
                  <a:pt x="15381" y="366"/>
                </a:moveTo>
                <a:lnTo>
                  <a:pt x="15746" y="3040"/>
                </a:lnTo>
                <a:lnTo>
                  <a:pt x="15868" y="3071"/>
                </a:lnTo>
                <a:cubicBezTo>
                  <a:pt x="16871" y="3192"/>
                  <a:pt x="17843" y="3466"/>
                  <a:pt x="18694" y="3831"/>
                </a:cubicBezTo>
                <a:lnTo>
                  <a:pt x="18846" y="3891"/>
                </a:lnTo>
                <a:lnTo>
                  <a:pt x="20518" y="1794"/>
                </a:lnTo>
                <a:lnTo>
                  <a:pt x="22372" y="2919"/>
                </a:lnTo>
                <a:lnTo>
                  <a:pt x="21308" y="5381"/>
                </a:lnTo>
                <a:lnTo>
                  <a:pt x="21430" y="5472"/>
                </a:lnTo>
                <a:cubicBezTo>
                  <a:pt x="22007" y="5958"/>
                  <a:pt x="22524" y="6475"/>
                  <a:pt x="23011" y="7022"/>
                </a:cubicBezTo>
                <a:lnTo>
                  <a:pt x="23102" y="7144"/>
                </a:lnTo>
                <a:lnTo>
                  <a:pt x="25533" y="6049"/>
                </a:lnTo>
                <a:lnTo>
                  <a:pt x="26688" y="7934"/>
                </a:lnTo>
                <a:lnTo>
                  <a:pt x="24622" y="9606"/>
                </a:lnTo>
                <a:lnTo>
                  <a:pt x="24682" y="9758"/>
                </a:lnTo>
                <a:cubicBezTo>
                  <a:pt x="25077" y="10670"/>
                  <a:pt x="25351" y="11642"/>
                  <a:pt x="25503" y="12676"/>
                </a:cubicBezTo>
                <a:lnTo>
                  <a:pt x="25503" y="12828"/>
                </a:lnTo>
                <a:lnTo>
                  <a:pt x="28178" y="13192"/>
                </a:lnTo>
                <a:lnTo>
                  <a:pt x="28178" y="15381"/>
                </a:lnTo>
                <a:lnTo>
                  <a:pt x="25503" y="15746"/>
                </a:lnTo>
                <a:lnTo>
                  <a:pt x="25473" y="15867"/>
                </a:lnTo>
                <a:cubicBezTo>
                  <a:pt x="25351" y="16870"/>
                  <a:pt x="25077" y="17843"/>
                  <a:pt x="24713" y="18694"/>
                </a:cubicBezTo>
                <a:lnTo>
                  <a:pt x="24652" y="18846"/>
                </a:lnTo>
                <a:lnTo>
                  <a:pt x="26749" y="20487"/>
                </a:lnTo>
                <a:lnTo>
                  <a:pt x="25625" y="22372"/>
                </a:lnTo>
                <a:lnTo>
                  <a:pt x="23163" y="21308"/>
                </a:lnTo>
                <a:lnTo>
                  <a:pt x="23071" y="21430"/>
                </a:lnTo>
                <a:cubicBezTo>
                  <a:pt x="22615" y="22007"/>
                  <a:pt x="22068" y="22524"/>
                  <a:pt x="21521" y="23010"/>
                </a:cubicBezTo>
                <a:lnTo>
                  <a:pt x="21400" y="23101"/>
                </a:lnTo>
                <a:lnTo>
                  <a:pt x="22494" y="25533"/>
                </a:lnTo>
                <a:lnTo>
                  <a:pt x="20640" y="26688"/>
                </a:lnTo>
                <a:lnTo>
                  <a:pt x="18938" y="24591"/>
                </a:lnTo>
                <a:lnTo>
                  <a:pt x="18786" y="24652"/>
                </a:lnTo>
                <a:cubicBezTo>
                  <a:pt x="17904" y="25047"/>
                  <a:pt x="16901" y="25351"/>
                  <a:pt x="15868" y="25472"/>
                </a:cubicBezTo>
                <a:lnTo>
                  <a:pt x="15716" y="25503"/>
                </a:lnTo>
                <a:lnTo>
                  <a:pt x="15381" y="28177"/>
                </a:lnTo>
                <a:lnTo>
                  <a:pt x="13193" y="28177"/>
                </a:lnTo>
                <a:lnTo>
                  <a:pt x="12798" y="25503"/>
                </a:lnTo>
                <a:lnTo>
                  <a:pt x="12676" y="25472"/>
                </a:lnTo>
                <a:cubicBezTo>
                  <a:pt x="11673" y="25320"/>
                  <a:pt x="10700" y="25077"/>
                  <a:pt x="9849" y="24712"/>
                </a:cubicBezTo>
                <a:lnTo>
                  <a:pt x="9697" y="24652"/>
                </a:lnTo>
                <a:lnTo>
                  <a:pt x="8056" y="26718"/>
                </a:lnTo>
                <a:lnTo>
                  <a:pt x="6171" y="25594"/>
                </a:lnTo>
                <a:lnTo>
                  <a:pt x="7235" y="23162"/>
                </a:lnTo>
                <a:lnTo>
                  <a:pt x="7114" y="23071"/>
                </a:lnTo>
                <a:cubicBezTo>
                  <a:pt x="6536" y="22585"/>
                  <a:pt x="6019" y="22068"/>
                  <a:pt x="5533" y="21521"/>
                </a:cubicBezTo>
                <a:lnTo>
                  <a:pt x="5442" y="21399"/>
                </a:lnTo>
                <a:lnTo>
                  <a:pt x="3010" y="22493"/>
                </a:lnTo>
                <a:lnTo>
                  <a:pt x="1855" y="20609"/>
                </a:lnTo>
                <a:lnTo>
                  <a:pt x="3952" y="18937"/>
                </a:lnTo>
                <a:lnTo>
                  <a:pt x="3892" y="18785"/>
                </a:lnTo>
                <a:cubicBezTo>
                  <a:pt x="3496" y="17873"/>
                  <a:pt x="3193" y="16901"/>
                  <a:pt x="3071" y="15867"/>
                </a:cubicBezTo>
                <a:lnTo>
                  <a:pt x="3041" y="15715"/>
                </a:lnTo>
                <a:lnTo>
                  <a:pt x="396" y="15351"/>
                </a:lnTo>
                <a:lnTo>
                  <a:pt x="396" y="13162"/>
                </a:lnTo>
                <a:lnTo>
                  <a:pt x="3041" y="12828"/>
                </a:lnTo>
                <a:lnTo>
                  <a:pt x="3071" y="12676"/>
                </a:lnTo>
                <a:cubicBezTo>
                  <a:pt x="3193" y="11673"/>
                  <a:pt x="3466" y="10700"/>
                  <a:pt x="3831" y="9849"/>
                </a:cubicBezTo>
                <a:lnTo>
                  <a:pt x="3892" y="9697"/>
                </a:lnTo>
                <a:lnTo>
                  <a:pt x="1794" y="8056"/>
                </a:lnTo>
                <a:lnTo>
                  <a:pt x="2919" y="6171"/>
                </a:lnTo>
                <a:lnTo>
                  <a:pt x="5381" y="7235"/>
                </a:lnTo>
                <a:lnTo>
                  <a:pt x="5472" y="7113"/>
                </a:lnTo>
                <a:cubicBezTo>
                  <a:pt x="5959" y="6536"/>
                  <a:pt x="6475" y="6019"/>
                  <a:pt x="7022" y="5533"/>
                </a:cubicBezTo>
                <a:lnTo>
                  <a:pt x="7144" y="5442"/>
                </a:lnTo>
                <a:lnTo>
                  <a:pt x="6050" y="3010"/>
                </a:lnTo>
                <a:lnTo>
                  <a:pt x="7934" y="1855"/>
                </a:lnTo>
                <a:lnTo>
                  <a:pt x="9606" y="3952"/>
                </a:lnTo>
                <a:lnTo>
                  <a:pt x="9758" y="3891"/>
                </a:lnTo>
                <a:cubicBezTo>
                  <a:pt x="10670" y="3496"/>
                  <a:pt x="11643" y="3192"/>
                  <a:pt x="12676" y="3071"/>
                </a:cubicBezTo>
                <a:lnTo>
                  <a:pt x="12828" y="3040"/>
                </a:lnTo>
                <a:lnTo>
                  <a:pt x="13193" y="366"/>
                </a:lnTo>
                <a:close/>
                <a:moveTo>
                  <a:pt x="12858" y="1"/>
                </a:moveTo>
                <a:lnTo>
                  <a:pt x="12494" y="2706"/>
                </a:lnTo>
                <a:cubicBezTo>
                  <a:pt x="11521" y="2858"/>
                  <a:pt x="10579" y="3101"/>
                  <a:pt x="9728" y="3496"/>
                </a:cubicBezTo>
                <a:lnTo>
                  <a:pt x="7995" y="1369"/>
                </a:lnTo>
                <a:lnTo>
                  <a:pt x="5594" y="2858"/>
                </a:lnTo>
                <a:lnTo>
                  <a:pt x="6688" y="5350"/>
                </a:lnTo>
                <a:cubicBezTo>
                  <a:pt x="6171" y="5776"/>
                  <a:pt x="5715" y="6262"/>
                  <a:pt x="5290" y="6779"/>
                </a:cubicBezTo>
                <a:lnTo>
                  <a:pt x="2767" y="5685"/>
                </a:lnTo>
                <a:lnTo>
                  <a:pt x="1308" y="8147"/>
                </a:lnTo>
                <a:lnTo>
                  <a:pt x="3436" y="9849"/>
                </a:lnTo>
                <a:cubicBezTo>
                  <a:pt x="3101" y="10670"/>
                  <a:pt x="2858" y="11551"/>
                  <a:pt x="2706" y="12493"/>
                </a:cubicBezTo>
                <a:lnTo>
                  <a:pt x="1" y="12858"/>
                </a:lnTo>
                <a:lnTo>
                  <a:pt x="1" y="15685"/>
                </a:lnTo>
                <a:lnTo>
                  <a:pt x="2706" y="16050"/>
                </a:lnTo>
                <a:cubicBezTo>
                  <a:pt x="2858" y="17022"/>
                  <a:pt x="3132" y="17934"/>
                  <a:pt x="3496" y="18816"/>
                </a:cubicBezTo>
                <a:lnTo>
                  <a:pt x="1369" y="20548"/>
                </a:lnTo>
                <a:lnTo>
                  <a:pt x="2858" y="22949"/>
                </a:lnTo>
                <a:lnTo>
                  <a:pt x="5351" y="21855"/>
                </a:lnTo>
                <a:cubicBezTo>
                  <a:pt x="5776" y="22372"/>
                  <a:pt x="6263" y="22828"/>
                  <a:pt x="6779" y="23253"/>
                </a:cubicBezTo>
                <a:lnTo>
                  <a:pt x="5685" y="25776"/>
                </a:lnTo>
                <a:lnTo>
                  <a:pt x="8147" y="27235"/>
                </a:lnTo>
                <a:lnTo>
                  <a:pt x="9849" y="25108"/>
                </a:lnTo>
                <a:cubicBezTo>
                  <a:pt x="10670" y="25442"/>
                  <a:pt x="11551" y="25685"/>
                  <a:pt x="12494" y="25837"/>
                </a:cubicBezTo>
                <a:lnTo>
                  <a:pt x="12858" y="28542"/>
                </a:lnTo>
                <a:lnTo>
                  <a:pt x="15685" y="28542"/>
                </a:lnTo>
                <a:lnTo>
                  <a:pt x="16050" y="25837"/>
                </a:lnTo>
                <a:cubicBezTo>
                  <a:pt x="17023" y="25685"/>
                  <a:pt x="17934" y="25442"/>
                  <a:pt x="18816" y="25077"/>
                </a:cubicBezTo>
                <a:lnTo>
                  <a:pt x="20518" y="27174"/>
                </a:lnTo>
                <a:lnTo>
                  <a:pt x="22950" y="25685"/>
                </a:lnTo>
                <a:lnTo>
                  <a:pt x="21856" y="23193"/>
                </a:lnTo>
                <a:cubicBezTo>
                  <a:pt x="22342" y="22767"/>
                  <a:pt x="22828" y="22281"/>
                  <a:pt x="23254" y="21764"/>
                </a:cubicBezTo>
                <a:lnTo>
                  <a:pt x="25746" y="22858"/>
                </a:lnTo>
                <a:lnTo>
                  <a:pt x="27236" y="20427"/>
                </a:lnTo>
                <a:lnTo>
                  <a:pt x="25108" y="18724"/>
                </a:lnTo>
                <a:cubicBezTo>
                  <a:pt x="25442" y="17904"/>
                  <a:pt x="25685" y="16992"/>
                  <a:pt x="25837" y="16080"/>
                </a:cubicBezTo>
                <a:lnTo>
                  <a:pt x="28543" y="15685"/>
                </a:lnTo>
                <a:lnTo>
                  <a:pt x="28543" y="12858"/>
                </a:lnTo>
                <a:lnTo>
                  <a:pt x="25837" y="12493"/>
                </a:lnTo>
                <a:cubicBezTo>
                  <a:pt x="25685" y="11521"/>
                  <a:pt x="25412" y="10609"/>
                  <a:pt x="25047" y="9727"/>
                </a:cubicBezTo>
                <a:lnTo>
                  <a:pt x="27175" y="7995"/>
                </a:lnTo>
                <a:lnTo>
                  <a:pt x="25685" y="5594"/>
                </a:lnTo>
                <a:lnTo>
                  <a:pt x="23193" y="6688"/>
                </a:lnTo>
                <a:cubicBezTo>
                  <a:pt x="22767" y="6171"/>
                  <a:pt x="22281" y="5715"/>
                  <a:pt x="21764" y="5290"/>
                </a:cubicBezTo>
                <a:lnTo>
                  <a:pt x="22859" y="2797"/>
                </a:lnTo>
                <a:lnTo>
                  <a:pt x="20397" y="1308"/>
                </a:lnTo>
                <a:lnTo>
                  <a:pt x="18694" y="3435"/>
                </a:lnTo>
                <a:cubicBezTo>
                  <a:pt x="17874" y="3101"/>
                  <a:pt x="16992" y="2858"/>
                  <a:pt x="16050" y="2706"/>
                </a:cubicBezTo>
                <a:lnTo>
                  <a:pt x="15685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57" name="Google Shape;1057;p59"/>
          <p:cNvGrpSpPr/>
          <p:nvPr/>
        </p:nvGrpSpPr>
        <p:grpSpPr>
          <a:xfrm rot="-594482">
            <a:off x="2725359" y="421701"/>
            <a:ext cx="1030413" cy="720304"/>
            <a:chOff x="135700" y="1601500"/>
            <a:chExt cx="1166450" cy="815400"/>
          </a:xfrm>
        </p:grpSpPr>
        <p:sp>
          <p:nvSpPr>
            <p:cNvPr id="1058" name="Google Shape;1058;p59"/>
            <p:cNvSpPr/>
            <p:nvPr/>
          </p:nvSpPr>
          <p:spPr>
            <a:xfrm>
              <a:off x="135700" y="1601500"/>
              <a:ext cx="1166450" cy="815400"/>
            </a:xfrm>
            <a:custGeom>
              <a:rect b="b" l="l" r="r" t="t"/>
              <a:pathLst>
                <a:path extrusionOk="0" h="32616" w="46658">
                  <a:moveTo>
                    <a:pt x="4833" y="1"/>
                  </a:moveTo>
                  <a:cubicBezTo>
                    <a:pt x="2159" y="1"/>
                    <a:pt x="0" y="2189"/>
                    <a:pt x="0" y="4834"/>
                  </a:cubicBezTo>
                  <a:lnTo>
                    <a:pt x="0" y="22038"/>
                  </a:lnTo>
                  <a:cubicBezTo>
                    <a:pt x="0" y="24712"/>
                    <a:pt x="2189" y="26901"/>
                    <a:pt x="4833" y="26901"/>
                  </a:cubicBezTo>
                  <a:lnTo>
                    <a:pt x="7265" y="26901"/>
                  </a:lnTo>
                  <a:lnTo>
                    <a:pt x="7204" y="32615"/>
                  </a:lnTo>
                  <a:lnTo>
                    <a:pt x="11703" y="26901"/>
                  </a:lnTo>
                  <a:lnTo>
                    <a:pt x="41795" y="26901"/>
                  </a:lnTo>
                  <a:cubicBezTo>
                    <a:pt x="44469" y="26901"/>
                    <a:pt x="46658" y="24712"/>
                    <a:pt x="46627" y="22038"/>
                  </a:cubicBezTo>
                  <a:lnTo>
                    <a:pt x="46627" y="4834"/>
                  </a:lnTo>
                  <a:cubicBezTo>
                    <a:pt x="46627" y="2159"/>
                    <a:pt x="44439" y="1"/>
                    <a:pt x="41795" y="1"/>
                  </a:cubicBezTo>
                  <a:close/>
                </a:path>
              </a:pathLst>
            </a:custGeom>
            <a:solidFill>
              <a:schemeClr val="lt2"/>
            </a:solidFill>
            <a:ln cap="flat" cmpd="sng" w="285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59"/>
            <p:cNvSpPr/>
            <p:nvPr/>
          </p:nvSpPr>
          <p:spPr>
            <a:xfrm>
              <a:off x="321875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24" y="3679"/>
                  </a:cubicBezTo>
                  <a:cubicBezTo>
                    <a:pt x="2858" y="3679"/>
                    <a:pt x="3678" y="2858"/>
                    <a:pt x="3678" y="1825"/>
                  </a:cubicBezTo>
                  <a:cubicBezTo>
                    <a:pt x="3678" y="822"/>
                    <a:pt x="2858" y="1"/>
                    <a:pt x="182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59"/>
            <p:cNvSpPr/>
            <p:nvPr/>
          </p:nvSpPr>
          <p:spPr>
            <a:xfrm>
              <a:off x="49740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2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22" y="3679"/>
                    <a:pt x="182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1" name="Google Shape;1061;p59"/>
            <p:cNvSpPr/>
            <p:nvPr/>
          </p:nvSpPr>
          <p:spPr>
            <a:xfrm>
              <a:off x="672175" y="1884175"/>
              <a:ext cx="92750" cy="91975"/>
            </a:xfrm>
            <a:custGeom>
              <a:rect b="b" l="l" r="r" t="t"/>
              <a:pathLst>
                <a:path extrusionOk="0" h="3679" w="3710">
                  <a:moveTo>
                    <a:pt x="1855" y="1"/>
                  </a:moveTo>
                  <a:cubicBezTo>
                    <a:pt x="822" y="1"/>
                    <a:pt x="1" y="822"/>
                    <a:pt x="1" y="1825"/>
                  </a:cubicBezTo>
                  <a:cubicBezTo>
                    <a:pt x="1" y="2858"/>
                    <a:pt x="852" y="3679"/>
                    <a:pt x="1855" y="3679"/>
                  </a:cubicBezTo>
                  <a:cubicBezTo>
                    <a:pt x="2888" y="3679"/>
                    <a:pt x="3709" y="2858"/>
                    <a:pt x="3709" y="1825"/>
                  </a:cubicBezTo>
                  <a:cubicBezTo>
                    <a:pt x="3709" y="822"/>
                    <a:pt x="288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2" name="Google Shape;1062;p59"/>
            <p:cNvSpPr/>
            <p:nvPr/>
          </p:nvSpPr>
          <p:spPr>
            <a:xfrm>
              <a:off x="847725" y="1884175"/>
              <a:ext cx="92725" cy="91975"/>
            </a:xfrm>
            <a:custGeom>
              <a:rect b="b" l="l" r="r" t="t"/>
              <a:pathLst>
                <a:path extrusionOk="0" h="3679" w="3709">
                  <a:moveTo>
                    <a:pt x="1854" y="1"/>
                  </a:moveTo>
                  <a:cubicBezTo>
                    <a:pt x="821" y="1"/>
                    <a:pt x="0" y="822"/>
                    <a:pt x="0" y="1825"/>
                  </a:cubicBezTo>
                  <a:cubicBezTo>
                    <a:pt x="0" y="2858"/>
                    <a:pt x="821" y="3679"/>
                    <a:pt x="1854" y="3679"/>
                  </a:cubicBezTo>
                  <a:cubicBezTo>
                    <a:pt x="2857" y="3679"/>
                    <a:pt x="3709" y="2858"/>
                    <a:pt x="3709" y="1825"/>
                  </a:cubicBezTo>
                  <a:cubicBezTo>
                    <a:pt x="3709" y="822"/>
                    <a:pt x="2857" y="1"/>
                    <a:pt x="18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59"/>
            <p:cNvSpPr/>
            <p:nvPr/>
          </p:nvSpPr>
          <p:spPr>
            <a:xfrm>
              <a:off x="1023250" y="1884175"/>
              <a:ext cx="91975" cy="91975"/>
            </a:xfrm>
            <a:custGeom>
              <a:rect b="b" l="l" r="r" t="t"/>
              <a:pathLst>
                <a:path extrusionOk="0" h="3679" w="3679">
                  <a:moveTo>
                    <a:pt x="1855" y="1"/>
                  </a:moveTo>
                  <a:cubicBezTo>
                    <a:pt x="821" y="1"/>
                    <a:pt x="1" y="822"/>
                    <a:pt x="1" y="1825"/>
                  </a:cubicBezTo>
                  <a:cubicBezTo>
                    <a:pt x="1" y="2858"/>
                    <a:pt x="821" y="3679"/>
                    <a:pt x="1855" y="3679"/>
                  </a:cubicBezTo>
                  <a:cubicBezTo>
                    <a:pt x="2858" y="3679"/>
                    <a:pt x="3679" y="2858"/>
                    <a:pt x="3679" y="1825"/>
                  </a:cubicBezTo>
                  <a:cubicBezTo>
                    <a:pt x="3679" y="822"/>
                    <a:pt x="2858" y="1"/>
                    <a:pt x="185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areer Technical Subject for Middle School - 6th Grade: Marketing by Slidesgo">
  <a:themeElements>
    <a:clrScheme name="Simple Light">
      <a:dk1>
        <a:srgbClr val="F1D9CD"/>
      </a:dk1>
      <a:lt1>
        <a:srgbClr val="E86C5E"/>
      </a:lt1>
      <a:dk2>
        <a:srgbClr val="FFFFFF"/>
      </a:dk2>
      <a:lt2>
        <a:srgbClr val="80C5A6"/>
      </a:lt2>
      <a:accent1>
        <a:srgbClr val="F8BC7D"/>
      </a:accent1>
      <a:accent2>
        <a:srgbClr val="512944"/>
      </a:accent2>
      <a:accent3>
        <a:srgbClr val="67B1D0"/>
      </a:accent3>
      <a:accent4>
        <a:srgbClr val="499AB7"/>
      </a:accent4>
      <a:accent5>
        <a:srgbClr val="EF9D7F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