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Lobster"/>
      <p:regular r:id="rId30"/>
    </p:embeddedFont>
    <p:embeddedFont>
      <p:font typeface="Lato"/>
      <p:regular r:id="rId31"/>
      <p:bold r:id="rId32"/>
      <p:italic r:id="rId33"/>
      <p:boldItalic r:id="rId34"/>
    </p:embeddedFont>
    <p:embeddedFont>
      <p:font typeface="Prompt"/>
      <p:regular r:id="rId35"/>
      <p:bold r:id="rId36"/>
      <p:italic r:id="rId37"/>
      <p:boldItalic r:id="rId38"/>
    </p:embeddedFont>
    <p:embeddedFont>
      <p:font typeface="PT Sans"/>
      <p:regular r:id="rId39"/>
      <p:bold r:id="rId40"/>
      <p:italic r:id="rId41"/>
      <p:boldItalic r:id="rId42"/>
    </p:embeddedFont>
    <p:embeddedFont>
      <p:font typeface="Prompt Black"/>
      <p:bold r:id="rId43"/>
      <p:boldItalic r:id="rId44"/>
    </p:embeddedFont>
    <p:embeddedFont>
      <p:font typeface="Open Sans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E1FC630-1914-41C0-882E-9546FDF1F132}">
  <a:tblStyle styleId="{BE1FC630-1914-41C0-882E-9546FDF1F13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TSans-bold.fntdata"/><Relationship Id="rId20" Type="http://schemas.openxmlformats.org/officeDocument/2006/relationships/slide" Target="slides/slide15.xml"/><Relationship Id="rId42" Type="http://schemas.openxmlformats.org/officeDocument/2006/relationships/font" Target="fonts/PTSans-boldItalic.fntdata"/><Relationship Id="rId41" Type="http://schemas.openxmlformats.org/officeDocument/2006/relationships/font" Target="fonts/PTSans-italic.fntdata"/><Relationship Id="rId22" Type="http://schemas.openxmlformats.org/officeDocument/2006/relationships/slide" Target="slides/slide17.xml"/><Relationship Id="rId44" Type="http://schemas.openxmlformats.org/officeDocument/2006/relationships/font" Target="fonts/PromptBlack-boldItalic.fntdata"/><Relationship Id="rId21" Type="http://schemas.openxmlformats.org/officeDocument/2006/relationships/slide" Target="slides/slide16.xml"/><Relationship Id="rId43" Type="http://schemas.openxmlformats.org/officeDocument/2006/relationships/font" Target="fonts/PromptBlack-bold.fntdata"/><Relationship Id="rId24" Type="http://schemas.openxmlformats.org/officeDocument/2006/relationships/slide" Target="slides/slide19.xml"/><Relationship Id="rId46" Type="http://schemas.openxmlformats.org/officeDocument/2006/relationships/font" Target="fonts/OpenSans-bold.fntdata"/><Relationship Id="rId23" Type="http://schemas.openxmlformats.org/officeDocument/2006/relationships/slide" Target="slides/slide18.xml"/><Relationship Id="rId45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OpenSans-boldItalic.fntdata"/><Relationship Id="rId25" Type="http://schemas.openxmlformats.org/officeDocument/2006/relationships/slide" Target="slides/slide20.xml"/><Relationship Id="rId47" Type="http://schemas.openxmlformats.org/officeDocument/2006/relationships/font" Target="fonts/OpenSans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regular.fntdata"/><Relationship Id="rId30" Type="http://schemas.openxmlformats.org/officeDocument/2006/relationships/font" Target="fonts/Lobster-regular.fntdata"/><Relationship Id="rId11" Type="http://schemas.openxmlformats.org/officeDocument/2006/relationships/slide" Target="slides/slide6.xml"/><Relationship Id="rId33" Type="http://schemas.openxmlformats.org/officeDocument/2006/relationships/font" Target="fonts/Lato-italic.fntdata"/><Relationship Id="rId10" Type="http://schemas.openxmlformats.org/officeDocument/2006/relationships/slide" Target="slides/slide5.xml"/><Relationship Id="rId32" Type="http://schemas.openxmlformats.org/officeDocument/2006/relationships/font" Target="fonts/Lato-bold.fntdata"/><Relationship Id="rId13" Type="http://schemas.openxmlformats.org/officeDocument/2006/relationships/slide" Target="slides/slide8.xml"/><Relationship Id="rId35" Type="http://schemas.openxmlformats.org/officeDocument/2006/relationships/font" Target="fonts/Prompt-regular.fntdata"/><Relationship Id="rId12" Type="http://schemas.openxmlformats.org/officeDocument/2006/relationships/slide" Target="slides/slide7.xml"/><Relationship Id="rId34" Type="http://schemas.openxmlformats.org/officeDocument/2006/relationships/font" Target="fonts/Lato-boldItalic.fntdata"/><Relationship Id="rId15" Type="http://schemas.openxmlformats.org/officeDocument/2006/relationships/slide" Target="slides/slide10.xml"/><Relationship Id="rId37" Type="http://schemas.openxmlformats.org/officeDocument/2006/relationships/font" Target="fonts/Prompt-italic.fntdata"/><Relationship Id="rId14" Type="http://schemas.openxmlformats.org/officeDocument/2006/relationships/slide" Target="slides/slide9.xml"/><Relationship Id="rId36" Type="http://schemas.openxmlformats.org/officeDocument/2006/relationships/font" Target="fonts/Prompt-bold.fntdata"/><Relationship Id="rId17" Type="http://schemas.openxmlformats.org/officeDocument/2006/relationships/slide" Target="slides/slide12.xml"/><Relationship Id="rId39" Type="http://schemas.openxmlformats.org/officeDocument/2006/relationships/font" Target="fonts/PTSans-regular.fntdata"/><Relationship Id="rId16" Type="http://schemas.openxmlformats.org/officeDocument/2006/relationships/slide" Target="slides/slide11.xml"/><Relationship Id="rId38" Type="http://schemas.openxmlformats.org/officeDocument/2006/relationships/font" Target="fonts/Promp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-jatVG2-LALcC1uYy8Am956hw_fS_9jnyhbrqSJw33w/edit?usp=sharing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-jatVG2-LALcC1uYy8Am956hw_fS_9jnyhbrqSJw33w/edit?usp=sharing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99f2f57a71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99f2f57a71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99f2f57a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99f2f57a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https://jamboard.google.com/d/1-jatVG2-LALcC1uYy8Am956hw_fS_9jnyhbrqSJw33w/edit?usp=sharing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Baby turkey: all acceptable- chick (wild), poult (domestic), Jake (young male), Jenny (young female)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99f2f57a71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99f2f57a71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184b5432b7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184b5432b7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16a8e03256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16a8e03256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Layout of the landscape analysis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to ask: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What kinds of barriers to employment are missing?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What recommendations for improving employment are missing?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Do these conclusions reflect what you heard in our first two community conversations, or are we missing something?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Is there a finding here that you don’t agree with?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99f2f57a71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99f2f57a71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Partnerships: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Schools and employers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agencies/providers and schools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Employers and service agencies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Education: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educators, employers, and youth with IDD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is to raise employment expectations/standards, reduce fear and bias, and promote asset-based thinking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do this through sharing narratives/success stories, partnerships and mentoring, and using technology (social media)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bd6c00e730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bd6c00e730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Hyperlink to CC2 Infographic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to ask participants: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18766d896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18766d896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1818d07836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1818d07836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99f2f57a71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99f2f57a71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99f2f57a71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99f2f57a71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https://jamboard.google.com/d/1-jatVG2-LALcC1uYy8Am956hw_fS_9jnyhbrqSJw33w/edit?usp=sharing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bd6c00e730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" name="Google Shape;1158;gbd6c00e730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1818d078367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1818d07836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1818d0783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1818d0783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1818d07836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1818d07836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1818d07836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1818d07836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gd774a0d17c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" name="Google Shape;1217;gd774a0d17c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gd9ccf11203_0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7" name="Google Shape;1377;gd9ccf11203_0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gbd6c00e730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4" name="Google Shape;1414;gbd6c00e730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Speaker notes:The focus of this discussion is on who we need to get to the  table. This will be a 5 minute discussion. We will focus on developing a list of people who need to be at the table. We will also discuss strategies to recruit additional self advocates and families. What supports do they need?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d774a0d17c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d774a0d17c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99f2f57a71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99f2f57a71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g99f2f57a71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8" name="Google Shape;1438;g99f2f57a71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g16a8e032566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4" name="Google Shape;1514;g16a8e03256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09824" y="-2339113"/>
            <a:ext cx="9699540" cy="8335630"/>
            <a:chOff x="-209824" y="-2339113"/>
            <a:chExt cx="9699540" cy="8335630"/>
          </a:xfrm>
        </p:grpSpPr>
        <p:sp>
          <p:nvSpPr>
            <p:cNvPr id="10" name="Google Shape;10;p2"/>
            <p:cNvSpPr/>
            <p:nvPr/>
          </p:nvSpPr>
          <p:spPr>
            <a:xfrm>
              <a:off x="6260550" y="-536724"/>
              <a:ext cx="1648357" cy="1394753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rgbClr val="5085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8482200" y="221375"/>
              <a:ext cx="1007516" cy="1446520"/>
            </a:xfrm>
            <a:custGeom>
              <a:rect b="b" l="l" r="r" t="t"/>
              <a:pathLst>
                <a:path extrusionOk="0" h="35876" w="24988">
                  <a:moveTo>
                    <a:pt x="7818" y="10668"/>
                  </a:moveTo>
                  <a:lnTo>
                    <a:pt x="7818" y="10668"/>
                  </a:lnTo>
                  <a:cubicBezTo>
                    <a:pt x="7822" y="10679"/>
                    <a:pt x="7827" y="10692"/>
                    <a:pt x="7832" y="10705"/>
                  </a:cubicBezTo>
                  <a:cubicBezTo>
                    <a:pt x="7827" y="10693"/>
                    <a:pt x="7822" y="10680"/>
                    <a:pt x="7818" y="10668"/>
                  </a:cubicBezTo>
                  <a:close/>
                  <a:moveTo>
                    <a:pt x="10630" y="19462"/>
                  </a:moveTo>
                  <a:cubicBezTo>
                    <a:pt x="10628" y="19465"/>
                    <a:pt x="10625" y="19469"/>
                    <a:pt x="10623" y="19472"/>
                  </a:cubicBezTo>
                  <a:cubicBezTo>
                    <a:pt x="10625" y="19469"/>
                    <a:pt x="10628" y="19465"/>
                    <a:pt x="10630" y="19462"/>
                  </a:cubicBezTo>
                  <a:close/>
                  <a:moveTo>
                    <a:pt x="19934" y="28347"/>
                  </a:moveTo>
                  <a:cubicBezTo>
                    <a:pt x="19993" y="28353"/>
                    <a:pt x="20051" y="28368"/>
                    <a:pt x="20041" y="28368"/>
                  </a:cubicBezTo>
                  <a:cubicBezTo>
                    <a:pt x="20035" y="28368"/>
                    <a:pt x="20004" y="28362"/>
                    <a:pt x="19934" y="28347"/>
                  </a:cubicBezTo>
                  <a:close/>
                  <a:moveTo>
                    <a:pt x="16635" y="30502"/>
                  </a:moveTo>
                  <a:cubicBezTo>
                    <a:pt x="16616" y="30503"/>
                    <a:pt x="16594" y="30505"/>
                    <a:pt x="16569" y="30507"/>
                  </a:cubicBezTo>
                  <a:cubicBezTo>
                    <a:pt x="16591" y="30505"/>
                    <a:pt x="16613" y="30503"/>
                    <a:pt x="16635" y="30502"/>
                  </a:cubicBezTo>
                  <a:close/>
                  <a:moveTo>
                    <a:pt x="17235" y="30521"/>
                  </a:moveTo>
                  <a:cubicBezTo>
                    <a:pt x="17240" y="30522"/>
                    <a:pt x="17245" y="30523"/>
                    <a:pt x="17250" y="30524"/>
                  </a:cubicBezTo>
                  <a:cubicBezTo>
                    <a:pt x="17245" y="30523"/>
                    <a:pt x="17240" y="30522"/>
                    <a:pt x="17235" y="30521"/>
                  </a:cubicBezTo>
                  <a:close/>
                  <a:moveTo>
                    <a:pt x="15078" y="31260"/>
                  </a:moveTo>
                  <a:lnTo>
                    <a:pt x="15078" y="31260"/>
                  </a:lnTo>
                  <a:cubicBezTo>
                    <a:pt x="15069" y="31267"/>
                    <a:pt x="15059" y="31275"/>
                    <a:pt x="15047" y="31285"/>
                  </a:cubicBezTo>
                  <a:cubicBezTo>
                    <a:pt x="15058" y="31276"/>
                    <a:pt x="15068" y="31268"/>
                    <a:pt x="15078" y="31260"/>
                  </a:cubicBezTo>
                  <a:close/>
                  <a:moveTo>
                    <a:pt x="4329" y="31268"/>
                  </a:moveTo>
                  <a:lnTo>
                    <a:pt x="4329" y="31268"/>
                  </a:lnTo>
                  <a:cubicBezTo>
                    <a:pt x="4336" y="31277"/>
                    <a:pt x="4342" y="31285"/>
                    <a:pt x="4348" y="31292"/>
                  </a:cubicBezTo>
                  <a:lnTo>
                    <a:pt x="4348" y="31292"/>
                  </a:lnTo>
                  <a:cubicBezTo>
                    <a:pt x="4341" y="31284"/>
                    <a:pt x="4335" y="31276"/>
                    <a:pt x="4329" y="31268"/>
                  </a:cubicBezTo>
                  <a:close/>
                  <a:moveTo>
                    <a:pt x="18154" y="3079"/>
                  </a:moveTo>
                  <a:cubicBezTo>
                    <a:pt x="18319" y="3447"/>
                    <a:pt x="18418" y="3955"/>
                    <a:pt x="18535" y="4410"/>
                  </a:cubicBezTo>
                  <a:cubicBezTo>
                    <a:pt x="18757" y="5346"/>
                    <a:pt x="19011" y="6281"/>
                    <a:pt x="19264" y="7217"/>
                  </a:cubicBezTo>
                  <a:cubicBezTo>
                    <a:pt x="19772" y="9056"/>
                    <a:pt x="20326" y="10895"/>
                    <a:pt x="20786" y="12750"/>
                  </a:cubicBezTo>
                  <a:cubicBezTo>
                    <a:pt x="21579" y="16127"/>
                    <a:pt x="22023" y="19711"/>
                    <a:pt x="21516" y="23150"/>
                  </a:cubicBezTo>
                  <a:cubicBezTo>
                    <a:pt x="21372" y="24007"/>
                    <a:pt x="21182" y="24847"/>
                    <a:pt x="20929" y="25672"/>
                  </a:cubicBezTo>
                  <a:cubicBezTo>
                    <a:pt x="20738" y="26321"/>
                    <a:pt x="20469" y="27004"/>
                    <a:pt x="20294" y="27399"/>
                  </a:cubicBezTo>
                  <a:cubicBezTo>
                    <a:pt x="20168" y="27685"/>
                    <a:pt x="20009" y="27970"/>
                    <a:pt x="19835" y="28240"/>
                  </a:cubicBezTo>
                  <a:cubicBezTo>
                    <a:pt x="19820" y="28264"/>
                    <a:pt x="19807" y="28285"/>
                    <a:pt x="19797" y="28302"/>
                  </a:cubicBezTo>
                  <a:lnTo>
                    <a:pt x="19797" y="28302"/>
                  </a:lnTo>
                  <a:cubicBezTo>
                    <a:pt x="19776" y="28288"/>
                    <a:pt x="19743" y="28268"/>
                    <a:pt x="19692" y="28240"/>
                  </a:cubicBezTo>
                  <a:cubicBezTo>
                    <a:pt x="19264" y="28018"/>
                    <a:pt x="18852" y="27812"/>
                    <a:pt x="18423" y="27638"/>
                  </a:cubicBezTo>
                  <a:cubicBezTo>
                    <a:pt x="17910" y="27436"/>
                    <a:pt x="17403" y="27347"/>
                    <a:pt x="16907" y="27347"/>
                  </a:cubicBezTo>
                  <a:cubicBezTo>
                    <a:pt x="14832" y="27347"/>
                    <a:pt x="12947" y="28909"/>
                    <a:pt x="11527" y="30317"/>
                  </a:cubicBezTo>
                  <a:cubicBezTo>
                    <a:pt x="11130" y="30714"/>
                    <a:pt x="10735" y="31126"/>
                    <a:pt x="10322" y="31490"/>
                  </a:cubicBezTo>
                  <a:cubicBezTo>
                    <a:pt x="10227" y="31585"/>
                    <a:pt x="10116" y="31680"/>
                    <a:pt x="10005" y="31775"/>
                  </a:cubicBezTo>
                  <a:cubicBezTo>
                    <a:pt x="9993" y="31788"/>
                    <a:pt x="9793" y="31945"/>
                    <a:pt x="9795" y="31945"/>
                  </a:cubicBezTo>
                  <a:cubicBezTo>
                    <a:pt x="9796" y="31945"/>
                    <a:pt x="9823" y="31925"/>
                    <a:pt x="9894" y="31871"/>
                  </a:cubicBezTo>
                  <a:lnTo>
                    <a:pt x="9894" y="31871"/>
                  </a:lnTo>
                  <a:cubicBezTo>
                    <a:pt x="9656" y="32061"/>
                    <a:pt x="9386" y="32236"/>
                    <a:pt x="9117" y="32378"/>
                  </a:cubicBezTo>
                  <a:cubicBezTo>
                    <a:pt x="9043" y="32431"/>
                    <a:pt x="8969" y="32470"/>
                    <a:pt x="8890" y="32509"/>
                  </a:cubicBezTo>
                  <a:lnTo>
                    <a:pt x="8890" y="32509"/>
                  </a:lnTo>
                  <a:cubicBezTo>
                    <a:pt x="8898" y="32504"/>
                    <a:pt x="8901" y="32502"/>
                    <a:pt x="8900" y="32502"/>
                  </a:cubicBezTo>
                  <a:lnTo>
                    <a:pt x="8900" y="32502"/>
                  </a:lnTo>
                  <a:cubicBezTo>
                    <a:pt x="8890" y="32502"/>
                    <a:pt x="8690" y="32589"/>
                    <a:pt x="8657" y="32600"/>
                  </a:cubicBezTo>
                  <a:lnTo>
                    <a:pt x="8276" y="32695"/>
                  </a:lnTo>
                  <a:cubicBezTo>
                    <a:pt x="8264" y="32695"/>
                    <a:pt x="7963" y="32751"/>
                    <a:pt x="8021" y="32751"/>
                  </a:cubicBezTo>
                  <a:cubicBezTo>
                    <a:pt x="8032" y="32751"/>
                    <a:pt x="8058" y="32748"/>
                    <a:pt x="8103" y="32743"/>
                  </a:cubicBezTo>
                  <a:lnTo>
                    <a:pt x="8103" y="32743"/>
                  </a:lnTo>
                  <a:cubicBezTo>
                    <a:pt x="7828" y="32777"/>
                    <a:pt x="7609" y="32793"/>
                    <a:pt x="7415" y="32793"/>
                  </a:cubicBezTo>
                  <a:cubicBezTo>
                    <a:pt x="7060" y="32793"/>
                    <a:pt x="6791" y="32740"/>
                    <a:pt x="6422" y="32648"/>
                  </a:cubicBezTo>
                  <a:cubicBezTo>
                    <a:pt x="6279" y="32616"/>
                    <a:pt x="6152" y="32568"/>
                    <a:pt x="6010" y="32536"/>
                  </a:cubicBezTo>
                  <a:cubicBezTo>
                    <a:pt x="5988" y="32526"/>
                    <a:pt x="5780" y="32440"/>
                    <a:pt x="5753" y="32434"/>
                  </a:cubicBezTo>
                  <a:lnTo>
                    <a:pt x="5753" y="32434"/>
                  </a:lnTo>
                  <a:cubicBezTo>
                    <a:pt x="5554" y="32332"/>
                    <a:pt x="5355" y="32211"/>
                    <a:pt x="5169" y="32077"/>
                  </a:cubicBezTo>
                  <a:cubicBezTo>
                    <a:pt x="5148" y="32070"/>
                    <a:pt x="5071" y="32013"/>
                    <a:pt x="5015" y="31971"/>
                  </a:cubicBezTo>
                  <a:lnTo>
                    <a:pt x="5015" y="31971"/>
                  </a:lnTo>
                  <a:cubicBezTo>
                    <a:pt x="4934" y="31894"/>
                    <a:pt x="4854" y="31824"/>
                    <a:pt x="4773" y="31744"/>
                  </a:cubicBezTo>
                  <a:lnTo>
                    <a:pt x="4488" y="31458"/>
                  </a:lnTo>
                  <a:cubicBezTo>
                    <a:pt x="4463" y="31425"/>
                    <a:pt x="4433" y="31392"/>
                    <a:pt x="4404" y="31359"/>
                  </a:cubicBezTo>
                  <a:lnTo>
                    <a:pt x="4404" y="31359"/>
                  </a:lnTo>
                  <a:cubicBezTo>
                    <a:pt x="4393" y="31342"/>
                    <a:pt x="4373" y="31312"/>
                    <a:pt x="4344" y="31268"/>
                  </a:cubicBezTo>
                  <a:cubicBezTo>
                    <a:pt x="4186" y="31046"/>
                    <a:pt x="4059" y="30824"/>
                    <a:pt x="3949" y="30587"/>
                  </a:cubicBezTo>
                  <a:cubicBezTo>
                    <a:pt x="3928" y="30546"/>
                    <a:pt x="3913" y="30517"/>
                    <a:pt x="3903" y="30498"/>
                  </a:cubicBezTo>
                  <a:lnTo>
                    <a:pt x="3903" y="30498"/>
                  </a:lnTo>
                  <a:cubicBezTo>
                    <a:pt x="3902" y="30496"/>
                    <a:pt x="3901" y="30494"/>
                    <a:pt x="3900" y="30492"/>
                  </a:cubicBezTo>
                  <a:cubicBezTo>
                    <a:pt x="3854" y="30365"/>
                    <a:pt x="3822" y="30238"/>
                    <a:pt x="3774" y="30127"/>
                  </a:cubicBezTo>
                  <a:cubicBezTo>
                    <a:pt x="3742" y="30000"/>
                    <a:pt x="3710" y="29873"/>
                    <a:pt x="3695" y="29746"/>
                  </a:cubicBezTo>
                  <a:cubicBezTo>
                    <a:pt x="3686" y="29711"/>
                    <a:pt x="3663" y="29567"/>
                    <a:pt x="3652" y="29506"/>
                  </a:cubicBezTo>
                  <a:lnTo>
                    <a:pt x="3652" y="29506"/>
                  </a:lnTo>
                  <a:cubicBezTo>
                    <a:pt x="3632" y="29248"/>
                    <a:pt x="3636" y="28990"/>
                    <a:pt x="3663" y="28731"/>
                  </a:cubicBezTo>
                  <a:cubicBezTo>
                    <a:pt x="3664" y="28711"/>
                    <a:pt x="3664" y="28693"/>
                    <a:pt x="3665" y="28678"/>
                  </a:cubicBezTo>
                  <a:lnTo>
                    <a:pt x="3665" y="28678"/>
                  </a:lnTo>
                  <a:cubicBezTo>
                    <a:pt x="3669" y="28658"/>
                    <a:pt x="3673" y="28634"/>
                    <a:pt x="3679" y="28604"/>
                  </a:cubicBezTo>
                  <a:cubicBezTo>
                    <a:pt x="3695" y="28478"/>
                    <a:pt x="3727" y="28351"/>
                    <a:pt x="3758" y="28209"/>
                  </a:cubicBezTo>
                  <a:cubicBezTo>
                    <a:pt x="3790" y="28082"/>
                    <a:pt x="3837" y="27955"/>
                    <a:pt x="3885" y="27828"/>
                  </a:cubicBezTo>
                  <a:cubicBezTo>
                    <a:pt x="3894" y="27801"/>
                    <a:pt x="3901" y="27779"/>
                    <a:pt x="3907" y="27761"/>
                  </a:cubicBezTo>
                  <a:lnTo>
                    <a:pt x="3907" y="27761"/>
                  </a:lnTo>
                  <a:cubicBezTo>
                    <a:pt x="3918" y="27739"/>
                    <a:pt x="3931" y="27709"/>
                    <a:pt x="3949" y="27670"/>
                  </a:cubicBezTo>
                  <a:cubicBezTo>
                    <a:pt x="4076" y="27416"/>
                    <a:pt x="4234" y="27162"/>
                    <a:pt x="4393" y="26924"/>
                  </a:cubicBezTo>
                  <a:cubicBezTo>
                    <a:pt x="4401" y="26911"/>
                    <a:pt x="4409" y="26899"/>
                    <a:pt x="4417" y="26889"/>
                  </a:cubicBezTo>
                  <a:lnTo>
                    <a:pt x="4417" y="26889"/>
                  </a:lnTo>
                  <a:cubicBezTo>
                    <a:pt x="4424" y="26887"/>
                    <a:pt x="4455" y="26857"/>
                    <a:pt x="4535" y="26765"/>
                  </a:cubicBezTo>
                  <a:cubicBezTo>
                    <a:pt x="4630" y="26638"/>
                    <a:pt x="4741" y="26528"/>
                    <a:pt x="4852" y="26416"/>
                  </a:cubicBezTo>
                  <a:cubicBezTo>
                    <a:pt x="4898" y="26382"/>
                    <a:pt x="4936" y="26348"/>
                    <a:pt x="4977" y="26307"/>
                  </a:cubicBezTo>
                  <a:lnTo>
                    <a:pt x="4977" y="26307"/>
                  </a:lnTo>
                  <a:cubicBezTo>
                    <a:pt x="4978" y="26307"/>
                    <a:pt x="4978" y="26306"/>
                    <a:pt x="4979" y="26306"/>
                  </a:cubicBezTo>
                  <a:cubicBezTo>
                    <a:pt x="5122" y="26195"/>
                    <a:pt x="5280" y="26099"/>
                    <a:pt x="5439" y="26004"/>
                  </a:cubicBezTo>
                  <a:cubicBezTo>
                    <a:pt x="5820" y="25767"/>
                    <a:pt x="6215" y="25545"/>
                    <a:pt x="6612" y="25355"/>
                  </a:cubicBezTo>
                  <a:cubicBezTo>
                    <a:pt x="8325" y="24482"/>
                    <a:pt x="10147" y="23769"/>
                    <a:pt x="11701" y="22611"/>
                  </a:cubicBezTo>
                  <a:cubicBezTo>
                    <a:pt x="13350" y="21359"/>
                    <a:pt x="14618" y="19472"/>
                    <a:pt x="13762" y="17348"/>
                  </a:cubicBezTo>
                  <a:cubicBezTo>
                    <a:pt x="12796" y="14938"/>
                    <a:pt x="10449" y="13591"/>
                    <a:pt x="8689" y="11830"/>
                  </a:cubicBezTo>
                  <a:cubicBezTo>
                    <a:pt x="8529" y="11670"/>
                    <a:pt x="8380" y="11499"/>
                    <a:pt x="8233" y="11326"/>
                  </a:cubicBezTo>
                  <a:lnTo>
                    <a:pt x="8233" y="11326"/>
                  </a:lnTo>
                  <a:cubicBezTo>
                    <a:pt x="8210" y="11294"/>
                    <a:pt x="8097" y="11147"/>
                    <a:pt x="8086" y="11117"/>
                  </a:cubicBezTo>
                  <a:cubicBezTo>
                    <a:pt x="8008" y="11006"/>
                    <a:pt x="7944" y="10895"/>
                    <a:pt x="7881" y="10800"/>
                  </a:cubicBezTo>
                  <a:cubicBezTo>
                    <a:pt x="7865" y="10768"/>
                    <a:pt x="7816" y="10654"/>
                    <a:pt x="7790" y="10595"/>
                  </a:cubicBezTo>
                  <a:lnTo>
                    <a:pt x="7790" y="10595"/>
                  </a:lnTo>
                  <a:cubicBezTo>
                    <a:pt x="7763" y="10519"/>
                    <a:pt x="7738" y="10441"/>
                    <a:pt x="7706" y="10356"/>
                  </a:cubicBezTo>
                  <a:cubicBezTo>
                    <a:pt x="7698" y="10323"/>
                    <a:pt x="7677" y="10195"/>
                    <a:pt x="7665" y="10136"/>
                  </a:cubicBezTo>
                  <a:lnTo>
                    <a:pt x="7665" y="10136"/>
                  </a:lnTo>
                  <a:cubicBezTo>
                    <a:pt x="7660" y="10010"/>
                    <a:pt x="7663" y="9885"/>
                    <a:pt x="7674" y="9769"/>
                  </a:cubicBezTo>
                  <a:cubicBezTo>
                    <a:pt x="7675" y="9738"/>
                    <a:pt x="7676" y="9712"/>
                    <a:pt x="7676" y="9692"/>
                  </a:cubicBezTo>
                  <a:lnTo>
                    <a:pt x="7676" y="9692"/>
                  </a:lnTo>
                  <a:cubicBezTo>
                    <a:pt x="7680" y="9674"/>
                    <a:pt x="7685" y="9652"/>
                    <a:pt x="7690" y="9627"/>
                  </a:cubicBezTo>
                  <a:cubicBezTo>
                    <a:pt x="7722" y="9484"/>
                    <a:pt x="7769" y="9325"/>
                    <a:pt x="7817" y="9183"/>
                  </a:cubicBezTo>
                  <a:cubicBezTo>
                    <a:pt x="7832" y="9136"/>
                    <a:pt x="7842" y="9100"/>
                    <a:pt x="7849" y="9075"/>
                  </a:cubicBezTo>
                  <a:lnTo>
                    <a:pt x="7849" y="9075"/>
                  </a:lnTo>
                  <a:cubicBezTo>
                    <a:pt x="7863" y="9048"/>
                    <a:pt x="7884" y="9006"/>
                    <a:pt x="7912" y="8944"/>
                  </a:cubicBezTo>
                  <a:cubicBezTo>
                    <a:pt x="7991" y="8786"/>
                    <a:pt x="8071" y="8627"/>
                    <a:pt x="8166" y="8469"/>
                  </a:cubicBezTo>
                  <a:cubicBezTo>
                    <a:pt x="8578" y="7756"/>
                    <a:pt x="8895" y="7375"/>
                    <a:pt x="9450" y="6805"/>
                  </a:cubicBezTo>
                  <a:cubicBezTo>
                    <a:pt x="10481" y="5710"/>
                    <a:pt x="11669" y="4934"/>
                    <a:pt x="13049" y="4251"/>
                  </a:cubicBezTo>
                  <a:cubicBezTo>
                    <a:pt x="14238" y="3649"/>
                    <a:pt x="15792" y="3205"/>
                    <a:pt x="17013" y="3110"/>
                  </a:cubicBezTo>
                  <a:cubicBezTo>
                    <a:pt x="17298" y="3095"/>
                    <a:pt x="17584" y="3095"/>
                    <a:pt x="17884" y="3095"/>
                  </a:cubicBezTo>
                  <a:cubicBezTo>
                    <a:pt x="17895" y="3095"/>
                    <a:pt x="17905" y="3095"/>
                    <a:pt x="17915" y="3095"/>
                  </a:cubicBezTo>
                  <a:cubicBezTo>
                    <a:pt x="17998" y="3095"/>
                    <a:pt x="18078" y="3089"/>
                    <a:pt x="18154" y="3079"/>
                  </a:cubicBezTo>
                  <a:close/>
                  <a:moveTo>
                    <a:pt x="17658" y="0"/>
                  </a:moveTo>
                  <a:cubicBezTo>
                    <a:pt x="14516" y="0"/>
                    <a:pt x="11388" y="1284"/>
                    <a:pt x="8927" y="3158"/>
                  </a:cubicBezTo>
                  <a:cubicBezTo>
                    <a:pt x="6549" y="4981"/>
                    <a:pt x="4027" y="7835"/>
                    <a:pt x="4693" y="11069"/>
                  </a:cubicBezTo>
                  <a:cubicBezTo>
                    <a:pt x="5201" y="13542"/>
                    <a:pt x="7769" y="15049"/>
                    <a:pt x="9466" y="16666"/>
                  </a:cubicBezTo>
                  <a:cubicBezTo>
                    <a:pt x="9688" y="16857"/>
                    <a:pt x="9894" y="17079"/>
                    <a:pt x="10100" y="17301"/>
                  </a:cubicBezTo>
                  <a:cubicBezTo>
                    <a:pt x="10195" y="17396"/>
                    <a:pt x="10291" y="17506"/>
                    <a:pt x="10386" y="17618"/>
                  </a:cubicBezTo>
                  <a:cubicBezTo>
                    <a:pt x="10426" y="17665"/>
                    <a:pt x="10453" y="17695"/>
                    <a:pt x="10469" y="17713"/>
                  </a:cubicBezTo>
                  <a:lnTo>
                    <a:pt x="10469" y="17713"/>
                  </a:lnTo>
                  <a:cubicBezTo>
                    <a:pt x="10473" y="17718"/>
                    <a:pt x="10477" y="17723"/>
                    <a:pt x="10481" y="17728"/>
                  </a:cubicBezTo>
                  <a:cubicBezTo>
                    <a:pt x="10623" y="17918"/>
                    <a:pt x="10735" y="18125"/>
                    <a:pt x="10845" y="18347"/>
                  </a:cubicBezTo>
                  <a:cubicBezTo>
                    <a:pt x="10885" y="18452"/>
                    <a:pt x="10913" y="18557"/>
                    <a:pt x="10940" y="18661"/>
                  </a:cubicBezTo>
                  <a:lnTo>
                    <a:pt x="10940" y="18661"/>
                  </a:lnTo>
                  <a:cubicBezTo>
                    <a:pt x="10940" y="18662"/>
                    <a:pt x="10940" y="18663"/>
                    <a:pt x="10940" y="18664"/>
                  </a:cubicBezTo>
                  <a:lnTo>
                    <a:pt x="10940" y="18838"/>
                  </a:lnTo>
                  <a:cubicBezTo>
                    <a:pt x="10929" y="18910"/>
                    <a:pt x="10908" y="18973"/>
                    <a:pt x="10891" y="19033"/>
                  </a:cubicBezTo>
                  <a:lnTo>
                    <a:pt x="10891" y="19033"/>
                  </a:lnTo>
                  <a:cubicBezTo>
                    <a:pt x="10859" y="19112"/>
                    <a:pt x="10812" y="19188"/>
                    <a:pt x="10766" y="19250"/>
                  </a:cubicBezTo>
                  <a:cubicBezTo>
                    <a:pt x="10745" y="19285"/>
                    <a:pt x="10724" y="19320"/>
                    <a:pt x="10703" y="19354"/>
                  </a:cubicBezTo>
                  <a:lnTo>
                    <a:pt x="10703" y="19354"/>
                  </a:lnTo>
                  <a:cubicBezTo>
                    <a:pt x="10658" y="19408"/>
                    <a:pt x="10593" y="19487"/>
                    <a:pt x="10560" y="19520"/>
                  </a:cubicBezTo>
                  <a:cubicBezTo>
                    <a:pt x="10433" y="19662"/>
                    <a:pt x="10291" y="19789"/>
                    <a:pt x="10147" y="19916"/>
                  </a:cubicBezTo>
                  <a:cubicBezTo>
                    <a:pt x="10139" y="19925"/>
                    <a:pt x="10126" y="19936"/>
                    <a:pt x="10111" y="19949"/>
                  </a:cubicBezTo>
                  <a:lnTo>
                    <a:pt x="10111" y="19949"/>
                  </a:lnTo>
                  <a:cubicBezTo>
                    <a:pt x="10117" y="19944"/>
                    <a:pt x="10125" y="19938"/>
                    <a:pt x="10132" y="19932"/>
                  </a:cubicBezTo>
                  <a:lnTo>
                    <a:pt x="10132" y="19932"/>
                  </a:lnTo>
                  <a:cubicBezTo>
                    <a:pt x="10123" y="19940"/>
                    <a:pt x="10114" y="19947"/>
                    <a:pt x="10104" y="19954"/>
                  </a:cubicBezTo>
                  <a:lnTo>
                    <a:pt x="10104" y="19954"/>
                  </a:lnTo>
                  <a:cubicBezTo>
                    <a:pt x="10106" y="19952"/>
                    <a:pt x="10108" y="19951"/>
                    <a:pt x="10111" y="19949"/>
                  </a:cubicBezTo>
                  <a:lnTo>
                    <a:pt x="10111" y="19949"/>
                  </a:lnTo>
                  <a:cubicBezTo>
                    <a:pt x="10095" y="19961"/>
                    <a:pt x="10080" y="19972"/>
                    <a:pt x="10068" y="19982"/>
                  </a:cubicBezTo>
                  <a:lnTo>
                    <a:pt x="10068" y="19982"/>
                  </a:lnTo>
                  <a:cubicBezTo>
                    <a:pt x="10080" y="19972"/>
                    <a:pt x="10092" y="19963"/>
                    <a:pt x="10104" y="19954"/>
                  </a:cubicBezTo>
                  <a:lnTo>
                    <a:pt x="10104" y="19954"/>
                  </a:lnTo>
                  <a:cubicBezTo>
                    <a:pt x="10050" y="19999"/>
                    <a:pt x="9975" y="20056"/>
                    <a:pt x="9973" y="20056"/>
                  </a:cubicBezTo>
                  <a:cubicBezTo>
                    <a:pt x="9972" y="20056"/>
                    <a:pt x="9997" y="20036"/>
                    <a:pt x="10068" y="19982"/>
                  </a:cubicBezTo>
                  <a:lnTo>
                    <a:pt x="10068" y="19982"/>
                  </a:lnTo>
                  <a:cubicBezTo>
                    <a:pt x="10004" y="20029"/>
                    <a:pt x="9937" y="20076"/>
                    <a:pt x="9878" y="20123"/>
                  </a:cubicBezTo>
                  <a:cubicBezTo>
                    <a:pt x="9481" y="20408"/>
                    <a:pt x="9054" y="20662"/>
                    <a:pt x="8625" y="20899"/>
                  </a:cubicBezTo>
                  <a:cubicBezTo>
                    <a:pt x="7769" y="21375"/>
                    <a:pt x="6866" y="21787"/>
                    <a:pt x="5962" y="22216"/>
                  </a:cubicBezTo>
                  <a:cubicBezTo>
                    <a:pt x="4091" y="23119"/>
                    <a:pt x="2363" y="24086"/>
                    <a:pt x="1332" y="25989"/>
                  </a:cubicBezTo>
                  <a:cubicBezTo>
                    <a:pt x="0" y="28446"/>
                    <a:pt x="461" y="31300"/>
                    <a:pt x="2141" y="33456"/>
                  </a:cubicBezTo>
                  <a:cubicBezTo>
                    <a:pt x="3371" y="35040"/>
                    <a:pt x="5437" y="35875"/>
                    <a:pt x="7461" y="35875"/>
                  </a:cubicBezTo>
                  <a:cubicBezTo>
                    <a:pt x="8151" y="35875"/>
                    <a:pt x="8836" y="35778"/>
                    <a:pt x="9481" y="35581"/>
                  </a:cubicBezTo>
                  <a:cubicBezTo>
                    <a:pt x="10735" y="35200"/>
                    <a:pt x="11781" y="34376"/>
                    <a:pt x="12716" y="33504"/>
                  </a:cubicBezTo>
                  <a:cubicBezTo>
                    <a:pt x="13128" y="33124"/>
                    <a:pt x="13525" y="32711"/>
                    <a:pt x="13921" y="32314"/>
                  </a:cubicBezTo>
                  <a:cubicBezTo>
                    <a:pt x="14127" y="32124"/>
                    <a:pt x="14318" y="31934"/>
                    <a:pt x="14523" y="31744"/>
                  </a:cubicBezTo>
                  <a:cubicBezTo>
                    <a:pt x="14635" y="31649"/>
                    <a:pt x="14730" y="31553"/>
                    <a:pt x="14825" y="31458"/>
                  </a:cubicBezTo>
                  <a:cubicBezTo>
                    <a:pt x="14861" y="31434"/>
                    <a:pt x="15135" y="31219"/>
                    <a:pt x="15133" y="31219"/>
                  </a:cubicBezTo>
                  <a:lnTo>
                    <a:pt x="15133" y="31219"/>
                  </a:lnTo>
                  <a:cubicBezTo>
                    <a:pt x="15133" y="31219"/>
                    <a:pt x="15132" y="31220"/>
                    <a:pt x="15131" y="31221"/>
                  </a:cubicBezTo>
                  <a:lnTo>
                    <a:pt x="15131" y="31221"/>
                  </a:lnTo>
                  <a:cubicBezTo>
                    <a:pt x="15309" y="31087"/>
                    <a:pt x="15490" y="30965"/>
                    <a:pt x="15681" y="30856"/>
                  </a:cubicBezTo>
                  <a:cubicBezTo>
                    <a:pt x="15790" y="30793"/>
                    <a:pt x="15915" y="30731"/>
                    <a:pt x="16025" y="30668"/>
                  </a:cubicBezTo>
                  <a:lnTo>
                    <a:pt x="16025" y="30668"/>
                  </a:lnTo>
                  <a:cubicBezTo>
                    <a:pt x="16046" y="30662"/>
                    <a:pt x="16078" y="30651"/>
                    <a:pt x="16125" y="30634"/>
                  </a:cubicBezTo>
                  <a:cubicBezTo>
                    <a:pt x="16236" y="30602"/>
                    <a:pt x="16362" y="30570"/>
                    <a:pt x="16489" y="30539"/>
                  </a:cubicBezTo>
                  <a:cubicBezTo>
                    <a:pt x="16527" y="30530"/>
                    <a:pt x="16687" y="30509"/>
                    <a:pt x="16729" y="30500"/>
                  </a:cubicBezTo>
                  <a:lnTo>
                    <a:pt x="16729" y="30500"/>
                  </a:lnTo>
                  <a:cubicBezTo>
                    <a:pt x="16810" y="30501"/>
                    <a:pt x="16887" y="30507"/>
                    <a:pt x="16965" y="30507"/>
                  </a:cubicBezTo>
                  <a:cubicBezTo>
                    <a:pt x="17013" y="30507"/>
                    <a:pt x="17062" y="30507"/>
                    <a:pt x="17110" y="30509"/>
                  </a:cubicBezTo>
                  <a:lnTo>
                    <a:pt x="17110" y="30509"/>
                  </a:lnTo>
                  <a:cubicBezTo>
                    <a:pt x="17121" y="30514"/>
                    <a:pt x="17167" y="30525"/>
                    <a:pt x="17250" y="30539"/>
                  </a:cubicBezTo>
                  <a:cubicBezTo>
                    <a:pt x="17599" y="30602"/>
                    <a:pt x="17631" y="30650"/>
                    <a:pt x="17980" y="30841"/>
                  </a:cubicBezTo>
                  <a:cubicBezTo>
                    <a:pt x="18328" y="31031"/>
                    <a:pt x="18694" y="31189"/>
                    <a:pt x="19058" y="31316"/>
                  </a:cubicBezTo>
                  <a:cubicBezTo>
                    <a:pt x="19317" y="31404"/>
                    <a:pt x="19579" y="31444"/>
                    <a:pt x="19838" y="31444"/>
                  </a:cubicBezTo>
                  <a:cubicBezTo>
                    <a:pt x="20559" y="31444"/>
                    <a:pt x="21256" y="31132"/>
                    <a:pt x="21816" y="30666"/>
                  </a:cubicBezTo>
                  <a:cubicBezTo>
                    <a:pt x="22863" y="29794"/>
                    <a:pt x="23370" y="28161"/>
                    <a:pt x="23799" y="26909"/>
                  </a:cubicBezTo>
                  <a:cubicBezTo>
                    <a:pt x="24401" y="25148"/>
                    <a:pt x="24670" y="23262"/>
                    <a:pt x="24782" y="21406"/>
                  </a:cubicBezTo>
                  <a:cubicBezTo>
                    <a:pt x="24987" y="17728"/>
                    <a:pt x="24321" y="14018"/>
                    <a:pt x="23402" y="10451"/>
                  </a:cubicBezTo>
                  <a:cubicBezTo>
                    <a:pt x="22943" y="8707"/>
                    <a:pt x="22404" y="6995"/>
                    <a:pt x="21943" y="5234"/>
                  </a:cubicBezTo>
                  <a:cubicBezTo>
                    <a:pt x="21516" y="3634"/>
                    <a:pt x="21309" y="1826"/>
                    <a:pt x="20136" y="558"/>
                  </a:cubicBezTo>
                  <a:cubicBezTo>
                    <a:pt x="19821" y="213"/>
                    <a:pt x="19459" y="68"/>
                    <a:pt x="19108" y="68"/>
                  </a:cubicBezTo>
                  <a:cubicBezTo>
                    <a:pt x="18930" y="68"/>
                    <a:pt x="18754" y="105"/>
                    <a:pt x="18589" y="172"/>
                  </a:cubicBezTo>
                  <a:lnTo>
                    <a:pt x="18589" y="172"/>
                  </a:lnTo>
                  <a:cubicBezTo>
                    <a:pt x="18391" y="69"/>
                    <a:pt x="18156" y="7"/>
                    <a:pt x="17884" y="2"/>
                  </a:cubicBezTo>
                  <a:cubicBezTo>
                    <a:pt x="17809" y="1"/>
                    <a:pt x="17734" y="0"/>
                    <a:pt x="17658" y="0"/>
                  </a:cubicBez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209824" y="3693999"/>
              <a:ext cx="1247811" cy="1632478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416793" y="433971"/>
              <a:ext cx="555295" cy="475809"/>
              <a:chOff x="1956625" y="3588025"/>
              <a:chExt cx="213075" cy="182575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430893" y="4159296"/>
              <a:ext cx="555295" cy="475809"/>
              <a:chOff x="1956625" y="3588025"/>
              <a:chExt cx="213075" cy="182575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" name="Google Shape;33;p2"/>
            <p:cNvSpPr/>
            <p:nvPr/>
          </p:nvSpPr>
          <p:spPr>
            <a:xfrm>
              <a:off x="4785500" y="4703397"/>
              <a:ext cx="3009957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" name="Google Shape;34;p2"/>
            <p:cNvGrpSpPr/>
            <p:nvPr/>
          </p:nvGrpSpPr>
          <p:grpSpPr>
            <a:xfrm rot="3815822">
              <a:off x="2027895" y="3942046"/>
              <a:ext cx="1791351" cy="1733537"/>
              <a:chOff x="8167000" y="3353675"/>
              <a:chExt cx="1059001" cy="1024877"/>
            </a:xfrm>
          </p:grpSpPr>
          <p:sp>
            <p:nvSpPr>
              <p:cNvPr id="35" name="Google Shape;35;p2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" name="Google Shape;39;p2"/>
            <p:cNvSpPr/>
            <p:nvPr/>
          </p:nvSpPr>
          <p:spPr>
            <a:xfrm rot="-3599874">
              <a:off x="1124946" y="-1926556"/>
              <a:ext cx="2592738" cy="2840608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rot="10800000">
              <a:off x="2735650" y="-151599"/>
              <a:ext cx="3009957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5400000">
              <a:off x="-1346925" y="575351"/>
              <a:ext cx="3009957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 rot="-5400000">
              <a:off x="8314888" y="2585268"/>
              <a:ext cx="1387143" cy="48207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AFAFA"/>
            </a:solidFill>
            <a:ln cap="flat" cmpd="sng" w="19050">
              <a:solidFill>
                <a:srgbClr val="FAFA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" name="Google Shape;43;p2"/>
          <p:cNvSpPr txBox="1"/>
          <p:nvPr>
            <p:ph type="ctrTitle"/>
          </p:nvPr>
        </p:nvSpPr>
        <p:spPr>
          <a:xfrm>
            <a:off x="2041725" y="1326588"/>
            <a:ext cx="5060400" cy="19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latin typeface="Prompt Black"/>
                <a:ea typeface="Prompt Black"/>
                <a:cs typeface="Prompt Black"/>
                <a:sym typeface="Prompt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4" name="Google Shape;44;p2"/>
          <p:cNvSpPr txBox="1"/>
          <p:nvPr>
            <p:ph idx="1" type="subTitle"/>
          </p:nvPr>
        </p:nvSpPr>
        <p:spPr>
          <a:xfrm>
            <a:off x="2307550" y="3324875"/>
            <a:ext cx="45288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2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720000" y="2093700"/>
            <a:ext cx="4102800" cy="123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b="1" sz="50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7" name="Google Shape;47;p3"/>
          <p:cNvSpPr txBox="1"/>
          <p:nvPr>
            <p:ph hasCustomPrompt="1" idx="2" type="title"/>
          </p:nvPr>
        </p:nvSpPr>
        <p:spPr>
          <a:xfrm>
            <a:off x="720000" y="950100"/>
            <a:ext cx="4102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8" name="Google Shape;48;p3"/>
          <p:cNvSpPr txBox="1"/>
          <p:nvPr>
            <p:ph idx="1" type="subTitle"/>
          </p:nvPr>
        </p:nvSpPr>
        <p:spPr>
          <a:xfrm>
            <a:off x="720000" y="3449250"/>
            <a:ext cx="41028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9" name="Google Shape;49;p3"/>
          <p:cNvGrpSpPr/>
          <p:nvPr/>
        </p:nvGrpSpPr>
        <p:grpSpPr>
          <a:xfrm>
            <a:off x="-1084525" y="-1031230"/>
            <a:ext cx="10738451" cy="6325374"/>
            <a:chOff x="-1084525" y="-1031230"/>
            <a:chExt cx="10738451" cy="6325374"/>
          </a:xfrm>
        </p:grpSpPr>
        <p:sp>
          <p:nvSpPr>
            <p:cNvPr id="50" name="Google Shape;50;p3"/>
            <p:cNvSpPr/>
            <p:nvPr/>
          </p:nvSpPr>
          <p:spPr>
            <a:xfrm flipH="1">
              <a:off x="1268778" y="4493225"/>
              <a:ext cx="3602998" cy="800919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 rot="-9899901">
              <a:off x="8563900" y="3412173"/>
              <a:ext cx="945973" cy="1237592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 rot="8100000">
              <a:off x="7684105" y="-814383"/>
              <a:ext cx="1226653" cy="1604798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-1084525" y="-855349"/>
              <a:ext cx="1648357" cy="1394753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rgbClr val="FFE0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4" name="Google Shape;54;p3"/>
            <p:cNvGrpSpPr/>
            <p:nvPr/>
          </p:nvGrpSpPr>
          <p:grpSpPr>
            <a:xfrm flipH="1" rot="8353317">
              <a:off x="2036001" y="-723689"/>
              <a:ext cx="1470794" cy="1423400"/>
              <a:chOff x="8167000" y="3353675"/>
              <a:chExt cx="1059001" cy="1024877"/>
            </a:xfrm>
          </p:grpSpPr>
          <p:sp>
            <p:nvSpPr>
              <p:cNvPr id="55" name="Google Shape;55;p3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4"/>
          <p:cNvGrpSpPr/>
          <p:nvPr/>
        </p:nvGrpSpPr>
        <p:grpSpPr>
          <a:xfrm>
            <a:off x="-679674" y="-117768"/>
            <a:ext cx="9929169" cy="5911485"/>
            <a:chOff x="-679674" y="-117768"/>
            <a:chExt cx="9929169" cy="5911485"/>
          </a:xfrm>
        </p:grpSpPr>
        <p:sp>
          <p:nvSpPr>
            <p:cNvPr id="61" name="Google Shape;61;p4"/>
            <p:cNvSpPr/>
            <p:nvPr/>
          </p:nvSpPr>
          <p:spPr>
            <a:xfrm rot="10800000">
              <a:off x="6000706" y="-117768"/>
              <a:ext cx="3009957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3383481" y="4737228"/>
              <a:ext cx="3009957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 rot="-5400000">
              <a:off x="7466056" y="4010278"/>
              <a:ext cx="3009957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 rot="5400000">
              <a:off x="-572943" y="2075211"/>
              <a:ext cx="1387143" cy="48207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AFAFA"/>
            </a:solidFill>
            <a:ln cap="flat" cmpd="sng" w="19050">
              <a:solidFill>
                <a:srgbClr val="FAFA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-679674" y="3661674"/>
              <a:ext cx="1247811" cy="1632478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6" name="Google Shape;66;p4"/>
            <p:cNvGrpSpPr/>
            <p:nvPr/>
          </p:nvGrpSpPr>
          <p:grpSpPr>
            <a:xfrm>
              <a:off x="8430893" y="439146"/>
              <a:ext cx="555295" cy="475809"/>
              <a:chOff x="1956625" y="3588025"/>
              <a:chExt cx="213075" cy="182575"/>
            </a:xfrm>
          </p:grpSpPr>
          <p:sp>
            <p:nvSpPr>
              <p:cNvPr id="67" name="Google Shape;67;p4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4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4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4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4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rgbClr val="50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6" name="Google Shape;76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7" name="Google Shape;77;p4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5"/>
          <p:cNvGrpSpPr/>
          <p:nvPr/>
        </p:nvGrpSpPr>
        <p:grpSpPr>
          <a:xfrm rot="-5400000">
            <a:off x="8153256" y="740721"/>
            <a:ext cx="555295" cy="475809"/>
            <a:chOff x="1956625" y="3588025"/>
            <a:chExt cx="213075" cy="182575"/>
          </a:xfrm>
        </p:grpSpPr>
        <p:sp>
          <p:nvSpPr>
            <p:cNvPr id="80" name="Google Shape;80;p5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5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5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5"/>
          <p:cNvSpPr/>
          <p:nvPr/>
        </p:nvSpPr>
        <p:spPr>
          <a:xfrm rot="-1527143">
            <a:off x="-681242" y="-970910"/>
            <a:ext cx="2183592" cy="1847641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" name="Google Shape;90;p5"/>
          <p:cNvGrpSpPr/>
          <p:nvPr/>
        </p:nvGrpSpPr>
        <p:grpSpPr>
          <a:xfrm rot="3600241">
            <a:off x="-744843" y="3291472"/>
            <a:ext cx="2310809" cy="2236311"/>
            <a:chOff x="8167000" y="3353675"/>
            <a:chExt cx="1059001" cy="1024877"/>
          </a:xfrm>
        </p:grpSpPr>
        <p:sp>
          <p:nvSpPr>
            <p:cNvPr id="91" name="Google Shape;91;p5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/>
          <p:nvPr/>
        </p:nvSpPr>
        <p:spPr>
          <a:xfrm rot="-2066582">
            <a:off x="7307887" y="-2495656"/>
            <a:ext cx="3384364" cy="3708012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96" name="Google Shape;9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title"/>
          </p:nvPr>
        </p:nvSpPr>
        <p:spPr>
          <a:xfrm>
            <a:off x="894475" y="1966475"/>
            <a:ext cx="20862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3" type="title"/>
          </p:nvPr>
        </p:nvSpPr>
        <p:spPr>
          <a:xfrm>
            <a:off x="6163375" y="1966475"/>
            <a:ext cx="2086200" cy="55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9" name="Google Shape;99;p5"/>
          <p:cNvSpPr txBox="1"/>
          <p:nvPr>
            <p:ph idx="1" type="subTitle"/>
          </p:nvPr>
        </p:nvSpPr>
        <p:spPr>
          <a:xfrm>
            <a:off x="6163375" y="2543225"/>
            <a:ext cx="2086200" cy="12171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0" name="Google Shape;100;p5"/>
          <p:cNvSpPr txBox="1"/>
          <p:nvPr>
            <p:ph idx="4" type="subTitle"/>
          </p:nvPr>
        </p:nvSpPr>
        <p:spPr>
          <a:xfrm>
            <a:off x="894425" y="2543225"/>
            <a:ext cx="2086200" cy="12171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1" name="Google Shape;101;p5"/>
          <p:cNvSpPr/>
          <p:nvPr/>
        </p:nvSpPr>
        <p:spPr>
          <a:xfrm rot="-196721">
            <a:off x="4316226" y="4679945"/>
            <a:ext cx="3048269" cy="556878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/>
          <p:nvPr/>
        </p:nvSpPr>
        <p:spPr>
          <a:xfrm flipH="1" rot="9899838">
            <a:off x="-667449" y="-146825"/>
            <a:ext cx="1342427" cy="1756353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" name="Google Shape;104;p6"/>
          <p:cNvGrpSpPr/>
          <p:nvPr/>
        </p:nvGrpSpPr>
        <p:grpSpPr>
          <a:xfrm flipH="1" rot="1800023">
            <a:off x="8505757" y="188468"/>
            <a:ext cx="555310" cy="475821"/>
            <a:chOff x="1956625" y="3588025"/>
            <a:chExt cx="213075" cy="182575"/>
          </a:xfrm>
        </p:grpSpPr>
        <p:sp>
          <p:nvSpPr>
            <p:cNvPr id="105" name="Google Shape;105;p6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6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6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" name="Google Shape;114;p6"/>
          <p:cNvSpPr/>
          <p:nvPr/>
        </p:nvSpPr>
        <p:spPr>
          <a:xfrm rot="-9899850">
            <a:off x="8459244" y="2171931"/>
            <a:ext cx="1368383" cy="1790219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5" name="Google Shape;115;p6"/>
          <p:cNvGrpSpPr/>
          <p:nvPr/>
        </p:nvGrpSpPr>
        <p:grpSpPr>
          <a:xfrm flipH="1" rot="-1258602">
            <a:off x="-611496" y="3907789"/>
            <a:ext cx="1468746" cy="1359696"/>
            <a:chOff x="8167000" y="3353675"/>
            <a:chExt cx="1059001" cy="1024877"/>
          </a:xfrm>
        </p:grpSpPr>
        <p:sp>
          <p:nvSpPr>
            <p:cNvPr id="116" name="Google Shape;116;p6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6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6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6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" name="Google Shape;120;p6"/>
          <p:cNvSpPr/>
          <p:nvPr/>
        </p:nvSpPr>
        <p:spPr>
          <a:xfrm flipH="1" rot="-9507082">
            <a:off x="6627033" y="280644"/>
            <a:ext cx="3387930" cy="626855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>
            <p:ph idx="1" type="body"/>
          </p:nvPr>
        </p:nvSpPr>
        <p:spPr>
          <a:xfrm>
            <a:off x="720000" y="1843250"/>
            <a:ext cx="3620100" cy="261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24" name="Google Shape;124;p7"/>
          <p:cNvSpPr txBox="1"/>
          <p:nvPr>
            <p:ph type="title"/>
          </p:nvPr>
        </p:nvSpPr>
        <p:spPr>
          <a:xfrm>
            <a:off x="720000" y="539400"/>
            <a:ext cx="3620100" cy="10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5" name="Google Shape;125;p7"/>
          <p:cNvSpPr/>
          <p:nvPr/>
        </p:nvSpPr>
        <p:spPr>
          <a:xfrm rot="10800000">
            <a:off x="4034500" y="-109524"/>
            <a:ext cx="3009957" cy="55692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"/>
          <p:cNvSpPr/>
          <p:nvPr/>
        </p:nvSpPr>
        <p:spPr>
          <a:xfrm rot="-4500005">
            <a:off x="7368148" y="4318906"/>
            <a:ext cx="1239176" cy="1621091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/>
          <p:nvPr/>
        </p:nvSpPr>
        <p:spPr>
          <a:xfrm flipH="1" rot="10800000">
            <a:off x="3089725" y="-800207"/>
            <a:ext cx="1313015" cy="1349222"/>
          </a:xfrm>
          <a:custGeom>
            <a:rect b="b" l="l" r="r" t="t"/>
            <a:pathLst>
              <a:path extrusionOk="0" h="39313" w="38258">
                <a:moveTo>
                  <a:pt x="32582" y="0"/>
                </a:moveTo>
                <a:cubicBezTo>
                  <a:pt x="31841" y="0"/>
                  <a:pt x="31115" y="212"/>
                  <a:pt x="30394" y="638"/>
                </a:cubicBezTo>
                <a:cubicBezTo>
                  <a:pt x="29442" y="1192"/>
                  <a:pt x="28666" y="1953"/>
                  <a:pt x="27984" y="2826"/>
                </a:cubicBezTo>
                <a:cubicBezTo>
                  <a:pt x="27318" y="3697"/>
                  <a:pt x="26764" y="4665"/>
                  <a:pt x="26383" y="5680"/>
                </a:cubicBezTo>
                <a:cubicBezTo>
                  <a:pt x="25273" y="8708"/>
                  <a:pt x="23798" y="11530"/>
                  <a:pt x="21975" y="14193"/>
                </a:cubicBezTo>
                <a:cubicBezTo>
                  <a:pt x="20247" y="16698"/>
                  <a:pt x="19803" y="19521"/>
                  <a:pt x="20183" y="22533"/>
                </a:cubicBezTo>
                <a:cubicBezTo>
                  <a:pt x="20390" y="24198"/>
                  <a:pt x="20817" y="25831"/>
                  <a:pt x="21008" y="27496"/>
                </a:cubicBezTo>
                <a:cubicBezTo>
                  <a:pt x="21278" y="29938"/>
                  <a:pt x="20992" y="32299"/>
                  <a:pt x="19914" y="34519"/>
                </a:cubicBezTo>
                <a:cubicBezTo>
                  <a:pt x="19819" y="34741"/>
                  <a:pt x="19756" y="35027"/>
                  <a:pt x="19422" y="35185"/>
                </a:cubicBezTo>
                <a:cubicBezTo>
                  <a:pt x="19264" y="34314"/>
                  <a:pt x="19200" y="33473"/>
                  <a:pt x="19137" y="32633"/>
                </a:cubicBezTo>
                <a:cubicBezTo>
                  <a:pt x="19010" y="30509"/>
                  <a:pt x="18629" y="28463"/>
                  <a:pt x="17742" y="26497"/>
                </a:cubicBezTo>
                <a:cubicBezTo>
                  <a:pt x="17107" y="25070"/>
                  <a:pt x="16473" y="23628"/>
                  <a:pt x="15744" y="22232"/>
                </a:cubicBezTo>
                <a:cubicBezTo>
                  <a:pt x="15237" y="21265"/>
                  <a:pt x="14983" y="20250"/>
                  <a:pt x="15015" y="19156"/>
                </a:cubicBezTo>
                <a:cubicBezTo>
                  <a:pt x="15046" y="17254"/>
                  <a:pt x="15158" y="15367"/>
                  <a:pt x="15126" y="13464"/>
                </a:cubicBezTo>
                <a:cubicBezTo>
                  <a:pt x="15094" y="10627"/>
                  <a:pt x="14143" y="8105"/>
                  <a:pt x="12272" y="5997"/>
                </a:cubicBezTo>
                <a:cubicBezTo>
                  <a:pt x="10642" y="4147"/>
                  <a:pt x="8637" y="3021"/>
                  <a:pt x="6160" y="3021"/>
                </a:cubicBezTo>
                <a:cubicBezTo>
                  <a:pt x="5939" y="3021"/>
                  <a:pt x="5715" y="3030"/>
                  <a:pt x="5486" y="3048"/>
                </a:cubicBezTo>
                <a:cubicBezTo>
                  <a:pt x="2965" y="3238"/>
                  <a:pt x="952" y="4807"/>
                  <a:pt x="555" y="7312"/>
                </a:cubicBezTo>
                <a:cubicBezTo>
                  <a:pt x="1" y="10927"/>
                  <a:pt x="1047" y="14035"/>
                  <a:pt x="4028" y="16303"/>
                </a:cubicBezTo>
                <a:cubicBezTo>
                  <a:pt x="4789" y="16889"/>
                  <a:pt x="5613" y="17396"/>
                  <a:pt x="6453" y="17872"/>
                </a:cubicBezTo>
                <a:cubicBezTo>
                  <a:pt x="7880" y="18681"/>
                  <a:pt x="8451" y="19918"/>
                  <a:pt x="8451" y="21518"/>
                </a:cubicBezTo>
                <a:cubicBezTo>
                  <a:pt x="8451" y="22787"/>
                  <a:pt x="8229" y="24023"/>
                  <a:pt x="8007" y="25260"/>
                </a:cubicBezTo>
                <a:cubicBezTo>
                  <a:pt x="7643" y="27384"/>
                  <a:pt x="8070" y="29272"/>
                  <a:pt x="9545" y="30921"/>
                </a:cubicBezTo>
                <a:cubicBezTo>
                  <a:pt x="10195" y="31650"/>
                  <a:pt x="10892" y="32363"/>
                  <a:pt x="11702" y="32934"/>
                </a:cubicBezTo>
                <a:cubicBezTo>
                  <a:pt x="12653" y="33600"/>
                  <a:pt x="13636" y="34250"/>
                  <a:pt x="14619" y="34916"/>
                </a:cubicBezTo>
                <a:cubicBezTo>
                  <a:pt x="15237" y="35328"/>
                  <a:pt x="15855" y="35741"/>
                  <a:pt x="16395" y="36263"/>
                </a:cubicBezTo>
                <a:cubicBezTo>
                  <a:pt x="17092" y="36929"/>
                  <a:pt x="17742" y="37627"/>
                  <a:pt x="17980" y="38610"/>
                </a:cubicBezTo>
                <a:cubicBezTo>
                  <a:pt x="18096" y="39064"/>
                  <a:pt x="18452" y="39312"/>
                  <a:pt x="18889" y="39312"/>
                </a:cubicBezTo>
                <a:cubicBezTo>
                  <a:pt x="19048" y="39312"/>
                  <a:pt x="19218" y="39280"/>
                  <a:pt x="19390" y="39212"/>
                </a:cubicBezTo>
                <a:cubicBezTo>
                  <a:pt x="19661" y="39102"/>
                  <a:pt x="19914" y="38943"/>
                  <a:pt x="20168" y="38785"/>
                </a:cubicBezTo>
                <a:cubicBezTo>
                  <a:pt x="21500" y="37929"/>
                  <a:pt x="22863" y="37168"/>
                  <a:pt x="24242" y="36407"/>
                </a:cubicBezTo>
                <a:cubicBezTo>
                  <a:pt x="25447" y="35756"/>
                  <a:pt x="26589" y="35027"/>
                  <a:pt x="27651" y="34155"/>
                </a:cubicBezTo>
                <a:cubicBezTo>
                  <a:pt x="29538" y="32617"/>
                  <a:pt x="30647" y="30667"/>
                  <a:pt x="31028" y="28257"/>
                </a:cubicBezTo>
                <a:cubicBezTo>
                  <a:pt x="31313" y="26450"/>
                  <a:pt x="31313" y="24626"/>
                  <a:pt x="31060" y="22835"/>
                </a:cubicBezTo>
                <a:cubicBezTo>
                  <a:pt x="30727" y="20345"/>
                  <a:pt x="31345" y="18189"/>
                  <a:pt x="32772" y="16191"/>
                </a:cubicBezTo>
                <a:cubicBezTo>
                  <a:pt x="33057" y="15779"/>
                  <a:pt x="33359" y="15367"/>
                  <a:pt x="33660" y="14954"/>
                </a:cubicBezTo>
                <a:cubicBezTo>
                  <a:pt x="34279" y="14083"/>
                  <a:pt x="34928" y="13227"/>
                  <a:pt x="35547" y="12354"/>
                </a:cubicBezTo>
                <a:cubicBezTo>
                  <a:pt x="36657" y="10800"/>
                  <a:pt x="37450" y="9088"/>
                  <a:pt x="37830" y="7202"/>
                </a:cubicBezTo>
                <a:cubicBezTo>
                  <a:pt x="38258" y="5077"/>
                  <a:pt x="37528" y="1795"/>
                  <a:pt x="34453" y="431"/>
                </a:cubicBezTo>
                <a:cubicBezTo>
                  <a:pt x="33815" y="145"/>
                  <a:pt x="33193" y="0"/>
                  <a:pt x="325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"/>
          <p:cNvSpPr/>
          <p:nvPr/>
        </p:nvSpPr>
        <p:spPr>
          <a:xfrm flipH="1" rot="4499472">
            <a:off x="4933257" y="-1503251"/>
            <a:ext cx="2159741" cy="2366337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130" name="Google Shape;130;p8"/>
          <p:cNvSpPr/>
          <p:nvPr/>
        </p:nvSpPr>
        <p:spPr>
          <a:xfrm flipH="1" rot="-899973">
            <a:off x="-1770017" y="1713748"/>
            <a:ext cx="2655752" cy="2909647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131" name="Google Shape;131;p8"/>
          <p:cNvSpPr/>
          <p:nvPr/>
        </p:nvSpPr>
        <p:spPr>
          <a:xfrm flipH="1" rot="4499711">
            <a:off x="4056430" y="3906308"/>
            <a:ext cx="4153544" cy="4550796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132" name="Google Shape;132;p8"/>
          <p:cNvSpPr/>
          <p:nvPr/>
        </p:nvSpPr>
        <p:spPr>
          <a:xfrm flipH="1" rot="-3599988">
            <a:off x="7887320" y="-293480"/>
            <a:ext cx="1278447" cy="1672558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"/>
          <p:cNvSpPr/>
          <p:nvPr/>
        </p:nvSpPr>
        <p:spPr>
          <a:xfrm flipH="1" rot="-9272857">
            <a:off x="427183" y="4442026"/>
            <a:ext cx="2183592" cy="1847641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4" name="Google Shape;134;p8"/>
          <p:cNvGrpSpPr/>
          <p:nvPr/>
        </p:nvGrpSpPr>
        <p:grpSpPr>
          <a:xfrm flipH="1" rot="10800000">
            <a:off x="511643" y="3360603"/>
            <a:ext cx="555295" cy="475809"/>
            <a:chOff x="1956625" y="3588025"/>
            <a:chExt cx="213075" cy="182575"/>
          </a:xfrm>
        </p:grpSpPr>
        <p:sp>
          <p:nvSpPr>
            <p:cNvPr id="135" name="Google Shape;135;p8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" name="Google Shape;144;p8"/>
          <p:cNvGrpSpPr/>
          <p:nvPr/>
        </p:nvGrpSpPr>
        <p:grpSpPr>
          <a:xfrm flipH="1" rot="4499994">
            <a:off x="7914269" y="2179737"/>
            <a:ext cx="914881" cy="783923"/>
            <a:chOff x="1956625" y="3588025"/>
            <a:chExt cx="213075" cy="182575"/>
          </a:xfrm>
        </p:grpSpPr>
        <p:sp>
          <p:nvSpPr>
            <p:cNvPr id="145" name="Google Shape;145;p8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" name="Google Shape;154;p8"/>
          <p:cNvGrpSpPr/>
          <p:nvPr/>
        </p:nvGrpSpPr>
        <p:grpSpPr>
          <a:xfrm flipH="1" rot="7199759">
            <a:off x="-790168" y="-776963"/>
            <a:ext cx="2310809" cy="2236311"/>
            <a:chOff x="8167000" y="3353675"/>
            <a:chExt cx="1059001" cy="1024877"/>
          </a:xfrm>
        </p:grpSpPr>
        <p:sp>
          <p:nvSpPr>
            <p:cNvPr id="155" name="Google Shape;155;p8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" name="Google Shape;159;p8"/>
          <p:cNvSpPr/>
          <p:nvPr/>
        </p:nvSpPr>
        <p:spPr>
          <a:xfrm flipH="1" rot="-900099">
            <a:off x="8574950" y="3688018"/>
            <a:ext cx="945973" cy="1237592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8"/>
          <p:cNvSpPr/>
          <p:nvPr/>
        </p:nvSpPr>
        <p:spPr>
          <a:xfrm>
            <a:off x="2937317" y="4772449"/>
            <a:ext cx="3009796" cy="55689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"/>
          <p:cNvSpPr txBox="1"/>
          <p:nvPr>
            <p:ph type="title"/>
          </p:nvPr>
        </p:nvSpPr>
        <p:spPr>
          <a:xfrm>
            <a:off x="713100" y="1307100"/>
            <a:ext cx="771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1"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9"/>
          <p:cNvGrpSpPr/>
          <p:nvPr/>
        </p:nvGrpSpPr>
        <p:grpSpPr>
          <a:xfrm>
            <a:off x="-746034" y="-1563177"/>
            <a:ext cx="10782041" cy="6972618"/>
            <a:chOff x="-746034" y="-1563177"/>
            <a:chExt cx="10782041" cy="6972618"/>
          </a:xfrm>
        </p:grpSpPr>
        <p:sp>
          <p:nvSpPr>
            <p:cNvPr id="164" name="Google Shape;164;p9"/>
            <p:cNvSpPr/>
            <p:nvPr/>
          </p:nvSpPr>
          <p:spPr>
            <a:xfrm rot="8100000">
              <a:off x="7418871" y="-1317764"/>
              <a:ext cx="1515259" cy="1982374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9"/>
            <p:cNvSpPr/>
            <p:nvPr/>
          </p:nvSpPr>
          <p:spPr>
            <a:xfrm rot="-1527029">
              <a:off x="-526335" y="-495445"/>
              <a:ext cx="1648325" cy="1394726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6" name="Google Shape;166;p9"/>
            <p:cNvGrpSpPr/>
            <p:nvPr/>
          </p:nvGrpSpPr>
          <p:grpSpPr>
            <a:xfrm rot="2446683">
              <a:off x="8278901" y="3678499"/>
              <a:ext cx="1470794" cy="1423400"/>
              <a:chOff x="8167000" y="3353675"/>
              <a:chExt cx="1059001" cy="1024877"/>
            </a:xfrm>
          </p:grpSpPr>
          <p:sp>
            <p:nvSpPr>
              <p:cNvPr id="167" name="Google Shape;167;p9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9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9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9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1" name="Google Shape;171;p9"/>
          <p:cNvSpPr txBox="1"/>
          <p:nvPr>
            <p:ph type="title"/>
          </p:nvPr>
        </p:nvSpPr>
        <p:spPr>
          <a:xfrm>
            <a:off x="4437725" y="1530075"/>
            <a:ext cx="3986400" cy="66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b="1"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2" name="Google Shape;172;p9"/>
          <p:cNvSpPr txBox="1"/>
          <p:nvPr>
            <p:ph idx="1" type="subTitle"/>
          </p:nvPr>
        </p:nvSpPr>
        <p:spPr>
          <a:xfrm>
            <a:off x="4437725" y="2147063"/>
            <a:ext cx="3986400" cy="197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lt2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"/>
          <p:cNvSpPr/>
          <p:nvPr/>
        </p:nvSpPr>
        <p:spPr>
          <a:xfrm>
            <a:off x="-76200" y="2899050"/>
            <a:ext cx="9297589" cy="2308220"/>
          </a:xfrm>
          <a:custGeom>
            <a:rect b="b" l="l" r="r" t="t"/>
            <a:pathLst>
              <a:path extrusionOk="0" h="24506" w="98711">
                <a:moveTo>
                  <a:pt x="82086" y="0"/>
                </a:moveTo>
                <a:cubicBezTo>
                  <a:pt x="78326" y="0"/>
                  <a:pt x="74133" y="789"/>
                  <a:pt x="69512" y="2530"/>
                </a:cubicBezTo>
                <a:cubicBezTo>
                  <a:pt x="64725" y="4097"/>
                  <a:pt x="60819" y="7442"/>
                  <a:pt x="55500" y="8297"/>
                </a:cubicBezTo>
                <a:cubicBezTo>
                  <a:pt x="54297" y="8509"/>
                  <a:pt x="53132" y="8603"/>
                  <a:pt x="51995" y="8603"/>
                </a:cubicBezTo>
                <a:cubicBezTo>
                  <a:pt x="45779" y="8603"/>
                  <a:pt x="40398" y="5793"/>
                  <a:pt x="34126" y="4125"/>
                </a:cubicBezTo>
                <a:cubicBezTo>
                  <a:pt x="31331" y="3329"/>
                  <a:pt x="28575" y="2945"/>
                  <a:pt x="25903" y="2945"/>
                </a:cubicBezTo>
                <a:cubicBezTo>
                  <a:pt x="15237" y="2945"/>
                  <a:pt x="5897" y="9065"/>
                  <a:pt x="602" y="19508"/>
                </a:cubicBezTo>
                <a:cubicBezTo>
                  <a:pt x="392" y="19928"/>
                  <a:pt x="196" y="20348"/>
                  <a:pt x="1" y="20754"/>
                </a:cubicBezTo>
                <a:lnTo>
                  <a:pt x="1" y="24506"/>
                </a:lnTo>
                <a:lnTo>
                  <a:pt x="98711" y="24506"/>
                </a:lnTo>
                <a:lnTo>
                  <a:pt x="98711" y="7317"/>
                </a:lnTo>
                <a:cubicBezTo>
                  <a:pt x="94731" y="2806"/>
                  <a:pt x="89179" y="0"/>
                  <a:pt x="8208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0"/>
          <p:cNvSpPr/>
          <p:nvPr/>
        </p:nvSpPr>
        <p:spPr>
          <a:xfrm rot="-899924">
            <a:off x="6753303" y="4554385"/>
            <a:ext cx="3009959" cy="55692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"/>
          <p:cNvSpPr/>
          <p:nvPr/>
        </p:nvSpPr>
        <p:spPr>
          <a:xfrm rot="5400000">
            <a:off x="8385549" y="685778"/>
            <a:ext cx="1470904" cy="1244498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178" name="Google Shape;178;p10"/>
          <p:cNvGrpSpPr/>
          <p:nvPr/>
        </p:nvGrpSpPr>
        <p:grpSpPr>
          <a:xfrm rot="-8999823">
            <a:off x="-646407" y="51586"/>
            <a:ext cx="1385262" cy="1340663"/>
            <a:chOff x="8167000" y="3353675"/>
            <a:chExt cx="1059001" cy="1024877"/>
          </a:xfrm>
        </p:grpSpPr>
        <p:sp>
          <p:nvSpPr>
            <p:cNvPr id="179" name="Google Shape;179;p10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0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lt2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11"/>
          <p:cNvGrpSpPr/>
          <p:nvPr/>
        </p:nvGrpSpPr>
        <p:grpSpPr>
          <a:xfrm>
            <a:off x="-762685" y="-1536741"/>
            <a:ext cx="12548803" cy="10235739"/>
            <a:chOff x="-762685" y="-1536741"/>
            <a:chExt cx="12548803" cy="10235739"/>
          </a:xfrm>
        </p:grpSpPr>
        <p:sp>
          <p:nvSpPr>
            <p:cNvPr id="185" name="Google Shape;185;p11"/>
            <p:cNvSpPr/>
            <p:nvPr/>
          </p:nvSpPr>
          <p:spPr>
            <a:xfrm rot="10800000">
              <a:off x="4012569" y="-437160"/>
              <a:ext cx="1118855" cy="1149709"/>
            </a:xfrm>
            <a:custGeom>
              <a:rect b="b" l="l" r="r" t="t"/>
              <a:pathLst>
                <a:path extrusionOk="0" h="39313" w="38258">
                  <a:moveTo>
                    <a:pt x="32582" y="0"/>
                  </a:moveTo>
                  <a:cubicBezTo>
                    <a:pt x="31841" y="0"/>
                    <a:pt x="31115" y="212"/>
                    <a:pt x="30394" y="638"/>
                  </a:cubicBezTo>
                  <a:cubicBezTo>
                    <a:pt x="29442" y="1192"/>
                    <a:pt x="28666" y="1953"/>
                    <a:pt x="27984" y="2826"/>
                  </a:cubicBezTo>
                  <a:cubicBezTo>
                    <a:pt x="27318" y="3697"/>
                    <a:pt x="26764" y="4665"/>
                    <a:pt x="26383" y="5680"/>
                  </a:cubicBezTo>
                  <a:cubicBezTo>
                    <a:pt x="25273" y="8708"/>
                    <a:pt x="23798" y="11530"/>
                    <a:pt x="21975" y="14193"/>
                  </a:cubicBezTo>
                  <a:cubicBezTo>
                    <a:pt x="20247" y="16698"/>
                    <a:pt x="19803" y="19521"/>
                    <a:pt x="20183" y="22533"/>
                  </a:cubicBezTo>
                  <a:cubicBezTo>
                    <a:pt x="20390" y="24198"/>
                    <a:pt x="20817" y="25831"/>
                    <a:pt x="21008" y="27496"/>
                  </a:cubicBezTo>
                  <a:cubicBezTo>
                    <a:pt x="21278" y="29938"/>
                    <a:pt x="20992" y="32299"/>
                    <a:pt x="19914" y="34519"/>
                  </a:cubicBezTo>
                  <a:cubicBezTo>
                    <a:pt x="19819" y="34741"/>
                    <a:pt x="19756" y="35027"/>
                    <a:pt x="19422" y="35185"/>
                  </a:cubicBezTo>
                  <a:cubicBezTo>
                    <a:pt x="19264" y="34314"/>
                    <a:pt x="19200" y="33473"/>
                    <a:pt x="19137" y="32633"/>
                  </a:cubicBezTo>
                  <a:cubicBezTo>
                    <a:pt x="19010" y="30509"/>
                    <a:pt x="18629" y="28463"/>
                    <a:pt x="17742" y="26497"/>
                  </a:cubicBezTo>
                  <a:cubicBezTo>
                    <a:pt x="17107" y="25070"/>
                    <a:pt x="16473" y="23628"/>
                    <a:pt x="15744" y="22232"/>
                  </a:cubicBezTo>
                  <a:cubicBezTo>
                    <a:pt x="15237" y="21265"/>
                    <a:pt x="14983" y="20250"/>
                    <a:pt x="15015" y="19156"/>
                  </a:cubicBezTo>
                  <a:cubicBezTo>
                    <a:pt x="15046" y="17254"/>
                    <a:pt x="15158" y="15367"/>
                    <a:pt x="15126" y="13464"/>
                  </a:cubicBezTo>
                  <a:cubicBezTo>
                    <a:pt x="15094" y="10627"/>
                    <a:pt x="14143" y="8105"/>
                    <a:pt x="12272" y="5997"/>
                  </a:cubicBezTo>
                  <a:cubicBezTo>
                    <a:pt x="10642" y="4147"/>
                    <a:pt x="8637" y="3021"/>
                    <a:pt x="6160" y="3021"/>
                  </a:cubicBezTo>
                  <a:cubicBezTo>
                    <a:pt x="5939" y="3021"/>
                    <a:pt x="5715" y="3030"/>
                    <a:pt x="5486" y="3048"/>
                  </a:cubicBezTo>
                  <a:cubicBezTo>
                    <a:pt x="2965" y="3238"/>
                    <a:pt x="952" y="4807"/>
                    <a:pt x="555" y="7312"/>
                  </a:cubicBezTo>
                  <a:cubicBezTo>
                    <a:pt x="1" y="10927"/>
                    <a:pt x="1047" y="14035"/>
                    <a:pt x="4028" y="16303"/>
                  </a:cubicBezTo>
                  <a:cubicBezTo>
                    <a:pt x="4789" y="16889"/>
                    <a:pt x="5613" y="17396"/>
                    <a:pt x="6453" y="17872"/>
                  </a:cubicBezTo>
                  <a:cubicBezTo>
                    <a:pt x="7880" y="18681"/>
                    <a:pt x="8451" y="19918"/>
                    <a:pt x="8451" y="21518"/>
                  </a:cubicBezTo>
                  <a:cubicBezTo>
                    <a:pt x="8451" y="22787"/>
                    <a:pt x="8229" y="24023"/>
                    <a:pt x="8007" y="25260"/>
                  </a:cubicBezTo>
                  <a:cubicBezTo>
                    <a:pt x="7643" y="27384"/>
                    <a:pt x="8070" y="29272"/>
                    <a:pt x="9545" y="30921"/>
                  </a:cubicBezTo>
                  <a:cubicBezTo>
                    <a:pt x="10195" y="31650"/>
                    <a:pt x="10892" y="32363"/>
                    <a:pt x="11702" y="32934"/>
                  </a:cubicBezTo>
                  <a:cubicBezTo>
                    <a:pt x="12653" y="33600"/>
                    <a:pt x="13636" y="34250"/>
                    <a:pt x="14619" y="34916"/>
                  </a:cubicBezTo>
                  <a:cubicBezTo>
                    <a:pt x="15237" y="35328"/>
                    <a:pt x="15855" y="35741"/>
                    <a:pt x="16395" y="36263"/>
                  </a:cubicBezTo>
                  <a:cubicBezTo>
                    <a:pt x="17092" y="36929"/>
                    <a:pt x="17742" y="37627"/>
                    <a:pt x="17980" y="38610"/>
                  </a:cubicBezTo>
                  <a:cubicBezTo>
                    <a:pt x="18096" y="39064"/>
                    <a:pt x="18452" y="39312"/>
                    <a:pt x="18889" y="39312"/>
                  </a:cubicBezTo>
                  <a:cubicBezTo>
                    <a:pt x="19048" y="39312"/>
                    <a:pt x="19218" y="39280"/>
                    <a:pt x="19390" y="39212"/>
                  </a:cubicBezTo>
                  <a:cubicBezTo>
                    <a:pt x="19661" y="39102"/>
                    <a:pt x="19914" y="38943"/>
                    <a:pt x="20168" y="38785"/>
                  </a:cubicBezTo>
                  <a:cubicBezTo>
                    <a:pt x="21500" y="37929"/>
                    <a:pt x="22863" y="37168"/>
                    <a:pt x="24242" y="36407"/>
                  </a:cubicBezTo>
                  <a:cubicBezTo>
                    <a:pt x="25447" y="35756"/>
                    <a:pt x="26589" y="35027"/>
                    <a:pt x="27651" y="34155"/>
                  </a:cubicBezTo>
                  <a:cubicBezTo>
                    <a:pt x="29538" y="32617"/>
                    <a:pt x="30647" y="30667"/>
                    <a:pt x="31028" y="28257"/>
                  </a:cubicBezTo>
                  <a:cubicBezTo>
                    <a:pt x="31313" y="26450"/>
                    <a:pt x="31313" y="24626"/>
                    <a:pt x="31060" y="22835"/>
                  </a:cubicBezTo>
                  <a:cubicBezTo>
                    <a:pt x="30727" y="20345"/>
                    <a:pt x="31345" y="18189"/>
                    <a:pt x="32772" y="16191"/>
                  </a:cubicBezTo>
                  <a:cubicBezTo>
                    <a:pt x="33057" y="15779"/>
                    <a:pt x="33359" y="15367"/>
                    <a:pt x="33660" y="14954"/>
                  </a:cubicBezTo>
                  <a:cubicBezTo>
                    <a:pt x="34279" y="14083"/>
                    <a:pt x="34928" y="13227"/>
                    <a:pt x="35547" y="12354"/>
                  </a:cubicBezTo>
                  <a:cubicBezTo>
                    <a:pt x="36657" y="10800"/>
                    <a:pt x="37450" y="9088"/>
                    <a:pt x="37830" y="7202"/>
                  </a:cubicBezTo>
                  <a:cubicBezTo>
                    <a:pt x="38258" y="5077"/>
                    <a:pt x="37528" y="1795"/>
                    <a:pt x="34453" y="431"/>
                  </a:cubicBezTo>
                  <a:cubicBezTo>
                    <a:pt x="33815" y="145"/>
                    <a:pt x="33193" y="0"/>
                    <a:pt x="32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1"/>
            <p:cNvSpPr/>
            <p:nvPr/>
          </p:nvSpPr>
          <p:spPr>
            <a:xfrm rot="-4499472">
              <a:off x="1626608" y="-1370576"/>
              <a:ext cx="2159741" cy="2366337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187" name="Google Shape;187;p11"/>
            <p:cNvSpPr/>
            <p:nvPr/>
          </p:nvSpPr>
          <p:spPr>
            <a:xfrm rot="-4499636">
              <a:off x="8709120" y="692489"/>
              <a:ext cx="2655833" cy="2909736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188" name="Google Shape;188;p11"/>
            <p:cNvSpPr/>
            <p:nvPr/>
          </p:nvSpPr>
          <p:spPr>
            <a:xfrm rot="-4499711">
              <a:off x="2910708" y="3828558"/>
              <a:ext cx="4153544" cy="4550796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189" name="Google Shape;189;p11"/>
            <p:cNvSpPr/>
            <p:nvPr/>
          </p:nvSpPr>
          <p:spPr>
            <a:xfrm rot="3599930">
              <a:off x="-283103" y="-876179"/>
              <a:ext cx="1515263" cy="1982378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1"/>
            <p:cNvSpPr/>
            <p:nvPr/>
          </p:nvSpPr>
          <p:spPr>
            <a:xfrm rot="9272857">
              <a:off x="7615382" y="4014226"/>
              <a:ext cx="2183592" cy="1847641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1" name="Google Shape;191;p11"/>
            <p:cNvGrpSpPr/>
            <p:nvPr/>
          </p:nvGrpSpPr>
          <p:grpSpPr>
            <a:xfrm rot="10800000">
              <a:off x="8112794" y="3158878"/>
              <a:ext cx="555295" cy="475809"/>
              <a:chOff x="1956625" y="3588025"/>
              <a:chExt cx="213075" cy="182575"/>
            </a:xfrm>
          </p:grpSpPr>
          <p:sp>
            <p:nvSpPr>
              <p:cNvPr id="192" name="Google Shape;192;p11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11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1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1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11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1" name="Google Shape;201;p11"/>
            <p:cNvGrpSpPr/>
            <p:nvPr/>
          </p:nvGrpSpPr>
          <p:grpSpPr>
            <a:xfrm rot="-4500016">
              <a:off x="293862" y="2341468"/>
              <a:ext cx="511088" cy="437930"/>
              <a:chOff x="1956625" y="3588025"/>
              <a:chExt cx="213075" cy="182575"/>
            </a:xfrm>
          </p:grpSpPr>
          <p:sp>
            <p:nvSpPr>
              <p:cNvPr id="202" name="Google Shape;202;p11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11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11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1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11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1" name="Google Shape;211;p11"/>
            <p:cNvGrpSpPr/>
            <p:nvPr/>
          </p:nvGrpSpPr>
          <p:grpSpPr>
            <a:xfrm rot="-7199785">
              <a:off x="6894016" y="-78805"/>
              <a:ext cx="1600748" cy="1549130"/>
              <a:chOff x="8167000" y="3353675"/>
              <a:chExt cx="1059001" cy="1024877"/>
            </a:xfrm>
          </p:grpSpPr>
          <p:sp>
            <p:nvSpPr>
              <p:cNvPr id="212" name="Google Shape;212;p11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1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1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6" name="Google Shape;216;p11"/>
            <p:cNvSpPr/>
            <p:nvPr/>
          </p:nvSpPr>
          <p:spPr>
            <a:xfrm rot="900021">
              <a:off x="-464616" y="3656836"/>
              <a:ext cx="1380719" cy="1806358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 rot="10800000">
              <a:off x="2501825" y="-213906"/>
              <a:ext cx="3555349" cy="657832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1"/>
            <p:cNvSpPr/>
            <p:nvPr/>
          </p:nvSpPr>
          <p:spPr>
            <a:xfrm>
              <a:off x="827050" y="4604099"/>
              <a:ext cx="4660299" cy="862276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" name="Google Shape;219;p11"/>
          <p:cNvSpPr txBox="1"/>
          <p:nvPr>
            <p:ph hasCustomPrompt="1" type="title"/>
          </p:nvPr>
        </p:nvSpPr>
        <p:spPr>
          <a:xfrm>
            <a:off x="1284000" y="1539700"/>
            <a:ext cx="6576000" cy="164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b="1"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20" name="Google Shape;220;p11"/>
          <p:cNvSpPr txBox="1"/>
          <p:nvPr>
            <p:ph idx="1" type="subTitle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"/>
          <p:cNvSpPr/>
          <p:nvPr/>
        </p:nvSpPr>
        <p:spPr>
          <a:xfrm rot="1800042">
            <a:off x="7229475" y="-504603"/>
            <a:ext cx="2969665" cy="1521218"/>
          </a:xfrm>
          <a:custGeom>
            <a:rect b="b" l="l" r="r" t="t"/>
            <a:pathLst>
              <a:path extrusionOk="0" h="37063" w="72353">
                <a:moveTo>
                  <a:pt x="22255" y="0"/>
                </a:moveTo>
                <a:cubicBezTo>
                  <a:pt x="18751" y="0"/>
                  <a:pt x="14550" y="1153"/>
                  <a:pt x="10972" y="3196"/>
                </a:cubicBezTo>
                <a:lnTo>
                  <a:pt x="10972" y="3196"/>
                </a:lnTo>
                <a:cubicBezTo>
                  <a:pt x="2420" y="7512"/>
                  <a:pt x="1" y="17759"/>
                  <a:pt x="3448" y="28068"/>
                </a:cubicBezTo>
                <a:cubicBezTo>
                  <a:pt x="5661" y="34152"/>
                  <a:pt x="9376" y="35892"/>
                  <a:pt x="13677" y="35892"/>
                </a:cubicBezTo>
                <a:cubicBezTo>
                  <a:pt x="19418" y="35892"/>
                  <a:pt x="26203" y="32793"/>
                  <a:pt x="31859" y="32793"/>
                </a:cubicBezTo>
                <a:cubicBezTo>
                  <a:pt x="39039" y="33077"/>
                  <a:pt x="46387" y="37063"/>
                  <a:pt x="53118" y="37063"/>
                </a:cubicBezTo>
                <a:cubicBezTo>
                  <a:pt x="56896" y="37063"/>
                  <a:pt x="60479" y="35807"/>
                  <a:pt x="63728" y="31937"/>
                </a:cubicBezTo>
                <a:cubicBezTo>
                  <a:pt x="70624" y="24184"/>
                  <a:pt x="72353" y="11691"/>
                  <a:pt x="62443" y="5666"/>
                </a:cubicBezTo>
                <a:cubicBezTo>
                  <a:pt x="60140" y="4175"/>
                  <a:pt x="57965" y="3664"/>
                  <a:pt x="55838" y="3664"/>
                </a:cubicBezTo>
                <a:cubicBezTo>
                  <a:pt x="51200" y="3664"/>
                  <a:pt x="46790" y="6093"/>
                  <a:pt x="41768" y="6093"/>
                </a:cubicBezTo>
                <a:cubicBezTo>
                  <a:pt x="41502" y="6108"/>
                  <a:pt x="41241" y="6115"/>
                  <a:pt x="40985" y="6115"/>
                </a:cubicBezTo>
                <a:cubicBezTo>
                  <a:pt x="33775" y="6115"/>
                  <a:pt x="30338" y="482"/>
                  <a:pt x="23678" y="68"/>
                </a:cubicBezTo>
                <a:cubicBezTo>
                  <a:pt x="23220" y="23"/>
                  <a:pt x="22744" y="0"/>
                  <a:pt x="2225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4" name="Google Shape;224;p13"/>
          <p:cNvGrpSpPr/>
          <p:nvPr/>
        </p:nvGrpSpPr>
        <p:grpSpPr>
          <a:xfrm>
            <a:off x="-427692" y="-111903"/>
            <a:ext cx="11292149" cy="5686568"/>
            <a:chOff x="-427692" y="-111903"/>
            <a:chExt cx="11292149" cy="5686568"/>
          </a:xfrm>
        </p:grpSpPr>
        <p:sp>
          <p:nvSpPr>
            <p:cNvPr id="225" name="Google Shape;225;p13"/>
            <p:cNvSpPr/>
            <p:nvPr/>
          </p:nvSpPr>
          <p:spPr>
            <a:xfrm rot="738347">
              <a:off x="-402923" y="4703407"/>
              <a:ext cx="3009892" cy="556908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7854500" y="4703397"/>
              <a:ext cx="3009957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3"/>
            <p:cNvSpPr/>
            <p:nvPr/>
          </p:nvSpPr>
          <p:spPr>
            <a:xfrm rot="10800000">
              <a:off x="7698925" y="-111903"/>
              <a:ext cx="3009957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3"/>
            <p:cNvSpPr/>
            <p:nvPr/>
          </p:nvSpPr>
          <p:spPr>
            <a:xfrm rot="5400000">
              <a:off x="8535300" y="2867501"/>
              <a:ext cx="1648357" cy="1394753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9" name="Google Shape;229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0" name="Google Shape;230;p13"/>
          <p:cNvSpPr txBox="1"/>
          <p:nvPr>
            <p:ph idx="2" type="title"/>
          </p:nvPr>
        </p:nvSpPr>
        <p:spPr>
          <a:xfrm>
            <a:off x="719988" y="2063850"/>
            <a:ext cx="2305500" cy="320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1" name="Google Shape;231;p13"/>
          <p:cNvSpPr txBox="1"/>
          <p:nvPr>
            <p:ph idx="1" type="subTitle"/>
          </p:nvPr>
        </p:nvSpPr>
        <p:spPr>
          <a:xfrm>
            <a:off x="719988" y="24217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13"/>
          <p:cNvSpPr txBox="1"/>
          <p:nvPr>
            <p:ph idx="3" type="title"/>
          </p:nvPr>
        </p:nvSpPr>
        <p:spPr>
          <a:xfrm>
            <a:off x="3419258" y="2063850"/>
            <a:ext cx="2305500" cy="32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3" name="Google Shape;233;p13"/>
          <p:cNvSpPr txBox="1"/>
          <p:nvPr>
            <p:ph idx="4" type="subTitle"/>
          </p:nvPr>
        </p:nvSpPr>
        <p:spPr>
          <a:xfrm>
            <a:off x="3419257" y="2421775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13"/>
          <p:cNvSpPr txBox="1"/>
          <p:nvPr>
            <p:ph idx="5" type="title"/>
          </p:nvPr>
        </p:nvSpPr>
        <p:spPr>
          <a:xfrm>
            <a:off x="719988" y="3745298"/>
            <a:ext cx="2305500" cy="32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5" name="Google Shape;235;p13"/>
          <p:cNvSpPr txBox="1"/>
          <p:nvPr>
            <p:ph idx="6" type="subTitle"/>
          </p:nvPr>
        </p:nvSpPr>
        <p:spPr>
          <a:xfrm>
            <a:off x="719988" y="4103221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13"/>
          <p:cNvSpPr txBox="1"/>
          <p:nvPr>
            <p:ph idx="7" type="title"/>
          </p:nvPr>
        </p:nvSpPr>
        <p:spPr>
          <a:xfrm>
            <a:off x="3419258" y="3745298"/>
            <a:ext cx="2305500" cy="32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7" name="Google Shape;237;p13"/>
          <p:cNvSpPr txBox="1"/>
          <p:nvPr>
            <p:ph idx="8" type="subTitle"/>
          </p:nvPr>
        </p:nvSpPr>
        <p:spPr>
          <a:xfrm>
            <a:off x="3419257" y="4103221"/>
            <a:ext cx="23055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13"/>
          <p:cNvSpPr txBox="1"/>
          <p:nvPr>
            <p:ph hasCustomPrompt="1" idx="9" type="title"/>
          </p:nvPr>
        </p:nvSpPr>
        <p:spPr>
          <a:xfrm>
            <a:off x="655650" y="1480666"/>
            <a:ext cx="814200" cy="3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25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39" name="Google Shape;239;p13"/>
          <p:cNvSpPr txBox="1"/>
          <p:nvPr>
            <p:ph hasCustomPrompt="1" idx="13" type="title"/>
          </p:nvPr>
        </p:nvSpPr>
        <p:spPr>
          <a:xfrm>
            <a:off x="3354925" y="1480666"/>
            <a:ext cx="814200" cy="3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25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0" name="Google Shape;240;p13"/>
          <p:cNvSpPr txBox="1"/>
          <p:nvPr>
            <p:ph hasCustomPrompt="1" idx="14" type="title"/>
          </p:nvPr>
        </p:nvSpPr>
        <p:spPr>
          <a:xfrm>
            <a:off x="655650" y="3165738"/>
            <a:ext cx="814200" cy="32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25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1" name="Google Shape;241;p13"/>
          <p:cNvSpPr txBox="1"/>
          <p:nvPr>
            <p:ph hasCustomPrompt="1" idx="15" type="title"/>
          </p:nvPr>
        </p:nvSpPr>
        <p:spPr>
          <a:xfrm>
            <a:off x="3354925" y="3165738"/>
            <a:ext cx="814200" cy="32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25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bg>
      <p:bgPr>
        <a:solidFill>
          <a:schemeClr val="dk2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"/>
          <p:cNvSpPr/>
          <p:nvPr/>
        </p:nvSpPr>
        <p:spPr>
          <a:xfrm>
            <a:off x="8314010" y="-746554"/>
            <a:ext cx="1766752" cy="1935657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4"/>
          <p:cNvSpPr/>
          <p:nvPr/>
        </p:nvSpPr>
        <p:spPr>
          <a:xfrm rot="1437558">
            <a:off x="-1243351" y="4152527"/>
            <a:ext cx="2969664" cy="1521217"/>
          </a:xfrm>
          <a:custGeom>
            <a:rect b="b" l="l" r="r" t="t"/>
            <a:pathLst>
              <a:path extrusionOk="0" h="37063" w="72353">
                <a:moveTo>
                  <a:pt x="22255" y="0"/>
                </a:moveTo>
                <a:cubicBezTo>
                  <a:pt x="18751" y="0"/>
                  <a:pt x="14550" y="1153"/>
                  <a:pt x="10972" y="3196"/>
                </a:cubicBezTo>
                <a:lnTo>
                  <a:pt x="10972" y="3196"/>
                </a:lnTo>
                <a:cubicBezTo>
                  <a:pt x="2420" y="7512"/>
                  <a:pt x="1" y="17759"/>
                  <a:pt x="3448" y="28068"/>
                </a:cubicBezTo>
                <a:cubicBezTo>
                  <a:pt x="5661" y="34152"/>
                  <a:pt x="9376" y="35892"/>
                  <a:pt x="13677" y="35892"/>
                </a:cubicBezTo>
                <a:cubicBezTo>
                  <a:pt x="19418" y="35892"/>
                  <a:pt x="26203" y="32793"/>
                  <a:pt x="31859" y="32793"/>
                </a:cubicBezTo>
                <a:cubicBezTo>
                  <a:pt x="39039" y="33077"/>
                  <a:pt x="46387" y="37063"/>
                  <a:pt x="53118" y="37063"/>
                </a:cubicBezTo>
                <a:cubicBezTo>
                  <a:pt x="56896" y="37063"/>
                  <a:pt x="60479" y="35807"/>
                  <a:pt x="63728" y="31937"/>
                </a:cubicBezTo>
                <a:cubicBezTo>
                  <a:pt x="70624" y="24184"/>
                  <a:pt x="72353" y="11691"/>
                  <a:pt x="62443" y="5666"/>
                </a:cubicBezTo>
                <a:cubicBezTo>
                  <a:pt x="60140" y="4175"/>
                  <a:pt x="57965" y="3664"/>
                  <a:pt x="55838" y="3664"/>
                </a:cubicBezTo>
                <a:cubicBezTo>
                  <a:pt x="51200" y="3664"/>
                  <a:pt x="46790" y="6093"/>
                  <a:pt x="41768" y="6093"/>
                </a:cubicBezTo>
                <a:cubicBezTo>
                  <a:pt x="41502" y="6108"/>
                  <a:pt x="41241" y="6115"/>
                  <a:pt x="40985" y="6115"/>
                </a:cubicBezTo>
                <a:cubicBezTo>
                  <a:pt x="33775" y="6115"/>
                  <a:pt x="30338" y="482"/>
                  <a:pt x="23678" y="68"/>
                </a:cubicBezTo>
                <a:cubicBezTo>
                  <a:pt x="23220" y="23"/>
                  <a:pt x="22744" y="0"/>
                  <a:pt x="222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4"/>
          <p:cNvSpPr/>
          <p:nvPr/>
        </p:nvSpPr>
        <p:spPr>
          <a:xfrm rot="-899981">
            <a:off x="2656180" y="-299268"/>
            <a:ext cx="1110423" cy="939582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4"/>
          <p:cNvSpPr/>
          <p:nvPr/>
        </p:nvSpPr>
        <p:spPr>
          <a:xfrm rot="3057818">
            <a:off x="-163070" y="644602"/>
            <a:ext cx="809123" cy="831435"/>
          </a:xfrm>
          <a:custGeom>
            <a:rect b="b" l="l" r="r" t="t"/>
            <a:pathLst>
              <a:path extrusionOk="0" h="39313" w="38258">
                <a:moveTo>
                  <a:pt x="32582" y="0"/>
                </a:moveTo>
                <a:cubicBezTo>
                  <a:pt x="31841" y="0"/>
                  <a:pt x="31115" y="212"/>
                  <a:pt x="30394" y="638"/>
                </a:cubicBezTo>
                <a:cubicBezTo>
                  <a:pt x="29442" y="1192"/>
                  <a:pt x="28666" y="1953"/>
                  <a:pt x="27984" y="2826"/>
                </a:cubicBezTo>
                <a:cubicBezTo>
                  <a:pt x="27318" y="3697"/>
                  <a:pt x="26764" y="4665"/>
                  <a:pt x="26383" y="5680"/>
                </a:cubicBezTo>
                <a:cubicBezTo>
                  <a:pt x="25273" y="8708"/>
                  <a:pt x="23798" y="11530"/>
                  <a:pt x="21975" y="14193"/>
                </a:cubicBezTo>
                <a:cubicBezTo>
                  <a:pt x="20247" y="16698"/>
                  <a:pt x="19803" y="19521"/>
                  <a:pt x="20183" y="22533"/>
                </a:cubicBezTo>
                <a:cubicBezTo>
                  <a:pt x="20390" y="24198"/>
                  <a:pt x="20817" y="25831"/>
                  <a:pt x="21008" y="27496"/>
                </a:cubicBezTo>
                <a:cubicBezTo>
                  <a:pt x="21278" y="29938"/>
                  <a:pt x="20992" y="32299"/>
                  <a:pt x="19914" y="34519"/>
                </a:cubicBezTo>
                <a:cubicBezTo>
                  <a:pt x="19819" y="34741"/>
                  <a:pt x="19756" y="35027"/>
                  <a:pt x="19422" y="35185"/>
                </a:cubicBezTo>
                <a:cubicBezTo>
                  <a:pt x="19264" y="34314"/>
                  <a:pt x="19200" y="33473"/>
                  <a:pt x="19137" y="32633"/>
                </a:cubicBezTo>
                <a:cubicBezTo>
                  <a:pt x="19010" y="30509"/>
                  <a:pt x="18629" y="28463"/>
                  <a:pt x="17742" y="26497"/>
                </a:cubicBezTo>
                <a:cubicBezTo>
                  <a:pt x="17107" y="25070"/>
                  <a:pt x="16473" y="23628"/>
                  <a:pt x="15744" y="22232"/>
                </a:cubicBezTo>
                <a:cubicBezTo>
                  <a:pt x="15237" y="21265"/>
                  <a:pt x="14983" y="20250"/>
                  <a:pt x="15015" y="19156"/>
                </a:cubicBezTo>
                <a:cubicBezTo>
                  <a:pt x="15046" y="17254"/>
                  <a:pt x="15158" y="15367"/>
                  <a:pt x="15126" y="13464"/>
                </a:cubicBezTo>
                <a:cubicBezTo>
                  <a:pt x="15094" y="10627"/>
                  <a:pt x="14143" y="8105"/>
                  <a:pt x="12272" y="5997"/>
                </a:cubicBezTo>
                <a:cubicBezTo>
                  <a:pt x="10642" y="4147"/>
                  <a:pt x="8637" y="3021"/>
                  <a:pt x="6160" y="3021"/>
                </a:cubicBezTo>
                <a:cubicBezTo>
                  <a:pt x="5939" y="3021"/>
                  <a:pt x="5715" y="3030"/>
                  <a:pt x="5486" y="3048"/>
                </a:cubicBezTo>
                <a:cubicBezTo>
                  <a:pt x="2965" y="3238"/>
                  <a:pt x="952" y="4807"/>
                  <a:pt x="555" y="7312"/>
                </a:cubicBezTo>
                <a:cubicBezTo>
                  <a:pt x="1" y="10927"/>
                  <a:pt x="1047" y="14035"/>
                  <a:pt x="4028" y="16303"/>
                </a:cubicBezTo>
                <a:cubicBezTo>
                  <a:pt x="4789" y="16889"/>
                  <a:pt x="5613" y="17396"/>
                  <a:pt x="6453" y="17872"/>
                </a:cubicBezTo>
                <a:cubicBezTo>
                  <a:pt x="7880" y="18681"/>
                  <a:pt x="8451" y="19918"/>
                  <a:pt x="8451" y="21518"/>
                </a:cubicBezTo>
                <a:cubicBezTo>
                  <a:pt x="8451" y="22787"/>
                  <a:pt x="8229" y="24023"/>
                  <a:pt x="8007" y="25260"/>
                </a:cubicBezTo>
                <a:cubicBezTo>
                  <a:pt x="7643" y="27384"/>
                  <a:pt x="8070" y="29272"/>
                  <a:pt x="9545" y="30921"/>
                </a:cubicBezTo>
                <a:cubicBezTo>
                  <a:pt x="10195" y="31650"/>
                  <a:pt x="10892" y="32363"/>
                  <a:pt x="11702" y="32934"/>
                </a:cubicBezTo>
                <a:cubicBezTo>
                  <a:pt x="12653" y="33600"/>
                  <a:pt x="13636" y="34250"/>
                  <a:pt x="14619" y="34916"/>
                </a:cubicBezTo>
                <a:cubicBezTo>
                  <a:pt x="15237" y="35328"/>
                  <a:pt x="15855" y="35741"/>
                  <a:pt x="16395" y="36263"/>
                </a:cubicBezTo>
                <a:cubicBezTo>
                  <a:pt x="17092" y="36929"/>
                  <a:pt x="17742" y="37627"/>
                  <a:pt x="17980" y="38610"/>
                </a:cubicBezTo>
                <a:cubicBezTo>
                  <a:pt x="18096" y="39064"/>
                  <a:pt x="18452" y="39312"/>
                  <a:pt x="18889" y="39312"/>
                </a:cubicBezTo>
                <a:cubicBezTo>
                  <a:pt x="19048" y="39312"/>
                  <a:pt x="19218" y="39280"/>
                  <a:pt x="19390" y="39212"/>
                </a:cubicBezTo>
                <a:cubicBezTo>
                  <a:pt x="19661" y="39102"/>
                  <a:pt x="19914" y="38943"/>
                  <a:pt x="20168" y="38785"/>
                </a:cubicBezTo>
                <a:cubicBezTo>
                  <a:pt x="21500" y="37929"/>
                  <a:pt x="22863" y="37168"/>
                  <a:pt x="24242" y="36407"/>
                </a:cubicBezTo>
                <a:cubicBezTo>
                  <a:pt x="25447" y="35756"/>
                  <a:pt x="26589" y="35027"/>
                  <a:pt x="27651" y="34155"/>
                </a:cubicBezTo>
                <a:cubicBezTo>
                  <a:pt x="29538" y="32617"/>
                  <a:pt x="30647" y="30667"/>
                  <a:pt x="31028" y="28257"/>
                </a:cubicBezTo>
                <a:cubicBezTo>
                  <a:pt x="31313" y="26450"/>
                  <a:pt x="31313" y="24626"/>
                  <a:pt x="31060" y="22835"/>
                </a:cubicBezTo>
                <a:cubicBezTo>
                  <a:pt x="30727" y="20345"/>
                  <a:pt x="31345" y="18189"/>
                  <a:pt x="32772" y="16191"/>
                </a:cubicBezTo>
                <a:cubicBezTo>
                  <a:pt x="33057" y="15779"/>
                  <a:pt x="33359" y="15367"/>
                  <a:pt x="33660" y="14954"/>
                </a:cubicBezTo>
                <a:cubicBezTo>
                  <a:pt x="34279" y="14083"/>
                  <a:pt x="34928" y="13227"/>
                  <a:pt x="35547" y="12354"/>
                </a:cubicBezTo>
                <a:cubicBezTo>
                  <a:pt x="36657" y="10800"/>
                  <a:pt x="37450" y="9088"/>
                  <a:pt x="37830" y="7202"/>
                </a:cubicBezTo>
                <a:cubicBezTo>
                  <a:pt x="38258" y="5077"/>
                  <a:pt x="37528" y="1795"/>
                  <a:pt x="34453" y="431"/>
                </a:cubicBezTo>
                <a:cubicBezTo>
                  <a:pt x="33815" y="145"/>
                  <a:pt x="33193" y="0"/>
                  <a:pt x="3258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7" name="Google Shape;247;p14"/>
          <p:cNvGrpSpPr/>
          <p:nvPr/>
        </p:nvGrpSpPr>
        <p:grpSpPr>
          <a:xfrm rot="2446683">
            <a:off x="3836601" y="4070961"/>
            <a:ext cx="1470794" cy="1423400"/>
            <a:chOff x="8167000" y="3353675"/>
            <a:chExt cx="1059001" cy="1024877"/>
          </a:xfrm>
        </p:grpSpPr>
        <p:sp>
          <p:nvSpPr>
            <p:cNvPr id="248" name="Google Shape;248;p14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2" name="Google Shape;252;p14"/>
          <p:cNvSpPr/>
          <p:nvPr/>
        </p:nvSpPr>
        <p:spPr>
          <a:xfrm rot="6941410">
            <a:off x="8524099" y="3963983"/>
            <a:ext cx="950883" cy="804588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3" name="Google Shape;253;p14"/>
          <p:cNvGrpSpPr/>
          <p:nvPr/>
        </p:nvGrpSpPr>
        <p:grpSpPr>
          <a:xfrm>
            <a:off x="585593" y="4366196"/>
            <a:ext cx="555295" cy="475809"/>
            <a:chOff x="1956625" y="3588025"/>
            <a:chExt cx="213075" cy="182575"/>
          </a:xfrm>
        </p:grpSpPr>
        <p:sp>
          <p:nvSpPr>
            <p:cNvPr id="254" name="Google Shape;254;p14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3" name="Google Shape;263;p14"/>
          <p:cNvGrpSpPr/>
          <p:nvPr/>
        </p:nvGrpSpPr>
        <p:grpSpPr>
          <a:xfrm>
            <a:off x="5593706" y="83521"/>
            <a:ext cx="555295" cy="475809"/>
            <a:chOff x="1956625" y="3588025"/>
            <a:chExt cx="213075" cy="182575"/>
          </a:xfrm>
        </p:grpSpPr>
        <p:sp>
          <p:nvSpPr>
            <p:cNvPr id="264" name="Google Shape;264;p14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3" name="Google Shape;273;p14"/>
          <p:cNvSpPr txBox="1"/>
          <p:nvPr>
            <p:ph type="title"/>
          </p:nvPr>
        </p:nvSpPr>
        <p:spPr>
          <a:xfrm>
            <a:off x="713100" y="1407050"/>
            <a:ext cx="3859200" cy="141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96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4" name="Google Shape;274;p14"/>
          <p:cNvSpPr txBox="1"/>
          <p:nvPr>
            <p:ph idx="1" type="subTitle"/>
          </p:nvPr>
        </p:nvSpPr>
        <p:spPr>
          <a:xfrm>
            <a:off x="713100" y="2819500"/>
            <a:ext cx="3463500" cy="8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4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lt2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15"/>
          <p:cNvGrpSpPr/>
          <p:nvPr/>
        </p:nvGrpSpPr>
        <p:grpSpPr>
          <a:xfrm>
            <a:off x="-2785060" y="-3879216"/>
            <a:ext cx="12548803" cy="10695539"/>
            <a:chOff x="-2785060" y="-3879216"/>
            <a:chExt cx="12548803" cy="10695539"/>
          </a:xfrm>
        </p:grpSpPr>
        <p:sp>
          <p:nvSpPr>
            <p:cNvPr id="277" name="Google Shape;277;p15"/>
            <p:cNvSpPr/>
            <p:nvPr/>
          </p:nvSpPr>
          <p:spPr>
            <a:xfrm>
              <a:off x="3089725" y="4597892"/>
              <a:ext cx="1313015" cy="1349222"/>
            </a:xfrm>
            <a:custGeom>
              <a:rect b="b" l="l" r="r" t="t"/>
              <a:pathLst>
                <a:path extrusionOk="0" h="39313" w="38258">
                  <a:moveTo>
                    <a:pt x="32582" y="0"/>
                  </a:moveTo>
                  <a:cubicBezTo>
                    <a:pt x="31841" y="0"/>
                    <a:pt x="31115" y="212"/>
                    <a:pt x="30394" y="638"/>
                  </a:cubicBezTo>
                  <a:cubicBezTo>
                    <a:pt x="29442" y="1192"/>
                    <a:pt x="28666" y="1953"/>
                    <a:pt x="27984" y="2826"/>
                  </a:cubicBezTo>
                  <a:cubicBezTo>
                    <a:pt x="27318" y="3697"/>
                    <a:pt x="26764" y="4665"/>
                    <a:pt x="26383" y="5680"/>
                  </a:cubicBezTo>
                  <a:cubicBezTo>
                    <a:pt x="25273" y="8708"/>
                    <a:pt x="23798" y="11530"/>
                    <a:pt x="21975" y="14193"/>
                  </a:cubicBezTo>
                  <a:cubicBezTo>
                    <a:pt x="20247" y="16698"/>
                    <a:pt x="19803" y="19521"/>
                    <a:pt x="20183" y="22533"/>
                  </a:cubicBezTo>
                  <a:cubicBezTo>
                    <a:pt x="20390" y="24198"/>
                    <a:pt x="20817" y="25831"/>
                    <a:pt x="21008" y="27496"/>
                  </a:cubicBezTo>
                  <a:cubicBezTo>
                    <a:pt x="21278" y="29938"/>
                    <a:pt x="20992" y="32299"/>
                    <a:pt x="19914" y="34519"/>
                  </a:cubicBezTo>
                  <a:cubicBezTo>
                    <a:pt x="19819" y="34741"/>
                    <a:pt x="19756" y="35027"/>
                    <a:pt x="19422" y="35185"/>
                  </a:cubicBezTo>
                  <a:cubicBezTo>
                    <a:pt x="19264" y="34314"/>
                    <a:pt x="19200" y="33473"/>
                    <a:pt x="19137" y="32633"/>
                  </a:cubicBezTo>
                  <a:cubicBezTo>
                    <a:pt x="19010" y="30509"/>
                    <a:pt x="18629" y="28463"/>
                    <a:pt x="17742" y="26497"/>
                  </a:cubicBezTo>
                  <a:cubicBezTo>
                    <a:pt x="17107" y="25070"/>
                    <a:pt x="16473" y="23628"/>
                    <a:pt x="15744" y="22232"/>
                  </a:cubicBezTo>
                  <a:cubicBezTo>
                    <a:pt x="15237" y="21265"/>
                    <a:pt x="14983" y="20250"/>
                    <a:pt x="15015" y="19156"/>
                  </a:cubicBezTo>
                  <a:cubicBezTo>
                    <a:pt x="15046" y="17254"/>
                    <a:pt x="15158" y="15367"/>
                    <a:pt x="15126" y="13464"/>
                  </a:cubicBezTo>
                  <a:cubicBezTo>
                    <a:pt x="15094" y="10627"/>
                    <a:pt x="14143" y="8105"/>
                    <a:pt x="12272" y="5997"/>
                  </a:cubicBezTo>
                  <a:cubicBezTo>
                    <a:pt x="10642" y="4147"/>
                    <a:pt x="8637" y="3021"/>
                    <a:pt x="6160" y="3021"/>
                  </a:cubicBezTo>
                  <a:cubicBezTo>
                    <a:pt x="5939" y="3021"/>
                    <a:pt x="5715" y="3030"/>
                    <a:pt x="5486" y="3048"/>
                  </a:cubicBezTo>
                  <a:cubicBezTo>
                    <a:pt x="2965" y="3238"/>
                    <a:pt x="952" y="4807"/>
                    <a:pt x="555" y="7312"/>
                  </a:cubicBezTo>
                  <a:cubicBezTo>
                    <a:pt x="1" y="10927"/>
                    <a:pt x="1047" y="14035"/>
                    <a:pt x="4028" y="16303"/>
                  </a:cubicBezTo>
                  <a:cubicBezTo>
                    <a:pt x="4789" y="16889"/>
                    <a:pt x="5613" y="17396"/>
                    <a:pt x="6453" y="17872"/>
                  </a:cubicBezTo>
                  <a:cubicBezTo>
                    <a:pt x="7880" y="18681"/>
                    <a:pt x="8451" y="19918"/>
                    <a:pt x="8451" y="21518"/>
                  </a:cubicBezTo>
                  <a:cubicBezTo>
                    <a:pt x="8451" y="22787"/>
                    <a:pt x="8229" y="24023"/>
                    <a:pt x="8007" y="25260"/>
                  </a:cubicBezTo>
                  <a:cubicBezTo>
                    <a:pt x="7643" y="27384"/>
                    <a:pt x="8070" y="29272"/>
                    <a:pt x="9545" y="30921"/>
                  </a:cubicBezTo>
                  <a:cubicBezTo>
                    <a:pt x="10195" y="31650"/>
                    <a:pt x="10892" y="32363"/>
                    <a:pt x="11702" y="32934"/>
                  </a:cubicBezTo>
                  <a:cubicBezTo>
                    <a:pt x="12653" y="33600"/>
                    <a:pt x="13636" y="34250"/>
                    <a:pt x="14619" y="34916"/>
                  </a:cubicBezTo>
                  <a:cubicBezTo>
                    <a:pt x="15237" y="35328"/>
                    <a:pt x="15855" y="35741"/>
                    <a:pt x="16395" y="36263"/>
                  </a:cubicBezTo>
                  <a:cubicBezTo>
                    <a:pt x="17092" y="36929"/>
                    <a:pt x="17742" y="37627"/>
                    <a:pt x="17980" y="38610"/>
                  </a:cubicBezTo>
                  <a:cubicBezTo>
                    <a:pt x="18096" y="39064"/>
                    <a:pt x="18452" y="39312"/>
                    <a:pt x="18889" y="39312"/>
                  </a:cubicBezTo>
                  <a:cubicBezTo>
                    <a:pt x="19048" y="39312"/>
                    <a:pt x="19218" y="39280"/>
                    <a:pt x="19390" y="39212"/>
                  </a:cubicBezTo>
                  <a:cubicBezTo>
                    <a:pt x="19661" y="39102"/>
                    <a:pt x="19914" y="38943"/>
                    <a:pt x="20168" y="38785"/>
                  </a:cubicBezTo>
                  <a:cubicBezTo>
                    <a:pt x="21500" y="37929"/>
                    <a:pt x="22863" y="37168"/>
                    <a:pt x="24242" y="36407"/>
                  </a:cubicBezTo>
                  <a:cubicBezTo>
                    <a:pt x="25447" y="35756"/>
                    <a:pt x="26589" y="35027"/>
                    <a:pt x="27651" y="34155"/>
                  </a:cubicBezTo>
                  <a:cubicBezTo>
                    <a:pt x="29538" y="32617"/>
                    <a:pt x="30647" y="30667"/>
                    <a:pt x="31028" y="28257"/>
                  </a:cubicBezTo>
                  <a:cubicBezTo>
                    <a:pt x="31313" y="26450"/>
                    <a:pt x="31313" y="24626"/>
                    <a:pt x="31060" y="22835"/>
                  </a:cubicBezTo>
                  <a:cubicBezTo>
                    <a:pt x="30727" y="20345"/>
                    <a:pt x="31345" y="18189"/>
                    <a:pt x="32772" y="16191"/>
                  </a:cubicBezTo>
                  <a:cubicBezTo>
                    <a:pt x="33057" y="15779"/>
                    <a:pt x="33359" y="15367"/>
                    <a:pt x="33660" y="14954"/>
                  </a:cubicBezTo>
                  <a:cubicBezTo>
                    <a:pt x="34279" y="14083"/>
                    <a:pt x="34928" y="13227"/>
                    <a:pt x="35547" y="12354"/>
                  </a:cubicBezTo>
                  <a:cubicBezTo>
                    <a:pt x="36657" y="10800"/>
                    <a:pt x="37450" y="9088"/>
                    <a:pt x="37830" y="7202"/>
                  </a:cubicBezTo>
                  <a:cubicBezTo>
                    <a:pt x="38258" y="5077"/>
                    <a:pt x="37528" y="1795"/>
                    <a:pt x="34453" y="431"/>
                  </a:cubicBezTo>
                  <a:cubicBezTo>
                    <a:pt x="33815" y="145"/>
                    <a:pt x="33193" y="0"/>
                    <a:pt x="32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5"/>
            <p:cNvSpPr/>
            <p:nvPr/>
          </p:nvSpPr>
          <p:spPr>
            <a:xfrm rot="6300528">
              <a:off x="4933257" y="4283822"/>
              <a:ext cx="2159741" cy="2366337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279" name="Google Shape;279;p15"/>
            <p:cNvSpPr/>
            <p:nvPr/>
          </p:nvSpPr>
          <p:spPr>
            <a:xfrm rot="6300364">
              <a:off x="-2363897" y="1116883"/>
              <a:ext cx="2655833" cy="2909736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280" name="Google Shape;280;p15"/>
            <p:cNvSpPr/>
            <p:nvPr/>
          </p:nvSpPr>
          <p:spPr>
            <a:xfrm rot="6300289">
              <a:off x="4056430" y="-3559571"/>
              <a:ext cx="4153544" cy="4550796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281" name="Google Shape;281;p15"/>
            <p:cNvSpPr/>
            <p:nvPr/>
          </p:nvSpPr>
          <p:spPr>
            <a:xfrm rot="-7200070">
              <a:off x="7768897" y="3612908"/>
              <a:ext cx="1515263" cy="1982378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 rot="-1527143">
              <a:off x="427183" y="-1142760"/>
              <a:ext cx="2183592" cy="1847641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3" name="Google Shape;283;p15"/>
            <p:cNvGrpSpPr/>
            <p:nvPr/>
          </p:nvGrpSpPr>
          <p:grpSpPr>
            <a:xfrm>
              <a:off x="332968" y="1084421"/>
              <a:ext cx="555295" cy="475809"/>
              <a:chOff x="1956625" y="3588025"/>
              <a:chExt cx="213075" cy="182575"/>
            </a:xfrm>
          </p:grpSpPr>
          <p:sp>
            <p:nvSpPr>
              <p:cNvPr id="284" name="Google Shape;284;p15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15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15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15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15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15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15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15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15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3" name="Google Shape;293;p15"/>
            <p:cNvGrpSpPr/>
            <p:nvPr/>
          </p:nvGrpSpPr>
          <p:grpSpPr>
            <a:xfrm rot="6300006">
              <a:off x="7914269" y="2654822"/>
              <a:ext cx="914881" cy="783923"/>
              <a:chOff x="1956625" y="3588025"/>
              <a:chExt cx="213075" cy="182575"/>
            </a:xfrm>
          </p:grpSpPr>
          <p:sp>
            <p:nvSpPr>
              <p:cNvPr id="294" name="Google Shape;294;p15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15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15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15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5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15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15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15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15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3" name="Google Shape;303;p15"/>
            <p:cNvGrpSpPr/>
            <p:nvPr/>
          </p:nvGrpSpPr>
          <p:grpSpPr>
            <a:xfrm rot="3600241">
              <a:off x="200432" y="3077960"/>
              <a:ext cx="2310809" cy="2236311"/>
              <a:chOff x="8167000" y="3353675"/>
              <a:chExt cx="1059001" cy="1024877"/>
            </a:xfrm>
          </p:grpSpPr>
          <p:sp>
            <p:nvSpPr>
              <p:cNvPr id="304" name="Google Shape;304;p15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15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15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15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08" name="Google Shape;308;p15"/>
            <p:cNvSpPr/>
            <p:nvPr/>
          </p:nvSpPr>
          <p:spPr>
            <a:xfrm rot="-9899901">
              <a:off x="8574950" y="359123"/>
              <a:ext cx="945973" cy="1237592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9" name="Google Shape;309;p15"/>
          <p:cNvSpPr txBox="1"/>
          <p:nvPr>
            <p:ph type="title"/>
          </p:nvPr>
        </p:nvSpPr>
        <p:spPr>
          <a:xfrm>
            <a:off x="2391900" y="3058163"/>
            <a:ext cx="43602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10" name="Google Shape;310;p15"/>
          <p:cNvSpPr txBox="1"/>
          <p:nvPr>
            <p:ph idx="1" type="subTitle"/>
          </p:nvPr>
        </p:nvSpPr>
        <p:spPr>
          <a:xfrm>
            <a:off x="1771800" y="1310875"/>
            <a:ext cx="5600400" cy="18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16"/>
          <p:cNvGrpSpPr/>
          <p:nvPr/>
        </p:nvGrpSpPr>
        <p:grpSpPr>
          <a:xfrm flipH="1" rot="10800000">
            <a:off x="4102975" y="522040"/>
            <a:ext cx="4978410" cy="4064455"/>
            <a:chOff x="602100" y="238125"/>
            <a:chExt cx="6414650" cy="5237700"/>
          </a:xfrm>
        </p:grpSpPr>
        <p:sp>
          <p:nvSpPr>
            <p:cNvPr id="313" name="Google Shape;313;p16"/>
            <p:cNvSpPr/>
            <p:nvPr/>
          </p:nvSpPr>
          <p:spPr>
            <a:xfrm>
              <a:off x="602100" y="238125"/>
              <a:ext cx="6414650" cy="5237700"/>
            </a:xfrm>
            <a:custGeom>
              <a:rect b="b" l="l" r="r" t="t"/>
              <a:pathLst>
                <a:path extrusionOk="0" h="209508" w="256586">
                  <a:moveTo>
                    <a:pt x="167347" y="13987"/>
                  </a:moveTo>
                  <a:cubicBezTo>
                    <a:pt x="204780" y="13987"/>
                    <a:pt x="235070" y="33124"/>
                    <a:pt x="235789" y="75731"/>
                  </a:cubicBezTo>
                  <a:cubicBezTo>
                    <a:pt x="236300" y="105986"/>
                    <a:pt x="218733" y="130013"/>
                    <a:pt x="189383" y="136241"/>
                  </a:cubicBezTo>
                  <a:cubicBezTo>
                    <a:pt x="173885" y="139795"/>
                    <a:pt x="159153" y="139215"/>
                    <a:pt x="146233" y="149254"/>
                  </a:cubicBezTo>
                  <a:cubicBezTo>
                    <a:pt x="137356" y="155946"/>
                    <a:pt x="133428" y="165845"/>
                    <a:pt x="126202" y="173328"/>
                  </a:cubicBezTo>
                  <a:cubicBezTo>
                    <a:pt x="112190" y="189138"/>
                    <a:pt x="97613" y="195736"/>
                    <a:pt x="83924" y="195736"/>
                  </a:cubicBezTo>
                  <a:cubicBezTo>
                    <a:pt x="59769" y="195736"/>
                    <a:pt x="38380" y="175191"/>
                    <a:pt x="27745" y="148464"/>
                  </a:cubicBezTo>
                  <a:cubicBezTo>
                    <a:pt x="12479" y="116815"/>
                    <a:pt x="21774" y="47475"/>
                    <a:pt x="61021" y="45987"/>
                  </a:cubicBezTo>
                  <a:cubicBezTo>
                    <a:pt x="63465" y="45946"/>
                    <a:pt x="65759" y="45938"/>
                    <a:pt x="67933" y="45938"/>
                  </a:cubicBezTo>
                  <a:cubicBezTo>
                    <a:pt x="69523" y="45938"/>
                    <a:pt x="71049" y="45942"/>
                    <a:pt x="72522" y="45942"/>
                  </a:cubicBezTo>
                  <a:cubicBezTo>
                    <a:pt x="87225" y="45942"/>
                    <a:pt x="96673" y="45479"/>
                    <a:pt x="112375" y="35298"/>
                  </a:cubicBezTo>
                  <a:cubicBezTo>
                    <a:pt x="126109" y="25236"/>
                    <a:pt x="134986" y="16917"/>
                    <a:pt x="152111" y="14989"/>
                  </a:cubicBezTo>
                  <a:cubicBezTo>
                    <a:pt x="157280" y="14324"/>
                    <a:pt x="162377" y="13987"/>
                    <a:pt x="167347" y="13987"/>
                  </a:cubicBezTo>
                  <a:close/>
                  <a:moveTo>
                    <a:pt x="0" y="0"/>
                  </a:moveTo>
                  <a:lnTo>
                    <a:pt x="0" y="209507"/>
                  </a:lnTo>
                  <a:lnTo>
                    <a:pt x="256586" y="209507"/>
                  </a:lnTo>
                  <a:lnTo>
                    <a:pt x="256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1161550" y="3490775"/>
              <a:ext cx="134200" cy="458950"/>
            </a:xfrm>
            <a:custGeom>
              <a:rect b="b" l="l" r="r" t="t"/>
              <a:pathLst>
                <a:path extrusionOk="0" h="18358" w="5368">
                  <a:moveTo>
                    <a:pt x="0" y="0"/>
                  </a:moveTo>
                  <a:cubicBezTo>
                    <a:pt x="1209" y="6321"/>
                    <a:pt x="3021" y="12478"/>
                    <a:pt x="5367" y="183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5" name="Google Shape;315;p16"/>
          <p:cNvSpPr/>
          <p:nvPr/>
        </p:nvSpPr>
        <p:spPr>
          <a:xfrm rot="10504704">
            <a:off x="-2390785" y="-2274713"/>
            <a:ext cx="3372465" cy="3695404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16" name="Google Shape;316;p16"/>
          <p:cNvSpPr/>
          <p:nvPr/>
        </p:nvSpPr>
        <p:spPr>
          <a:xfrm>
            <a:off x="-337899" y="3927349"/>
            <a:ext cx="1247811" cy="1632478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6"/>
          <p:cNvSpPr/>
          <p:nvPr/>
        </p:nvSpPr>
        <p:spPr>
          <a:xfrm rot="10800000">
            <a:off x="-1258525" y="-151599"/>
            <a:ext cx="3009957" cy="55692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6"/>
          <p:cNvSpPr/>
          <p:nvPr/>
        </p:nvSpPr>
        <p:spPr>
          <a:xfrm rot="10504704">
            <a:off x="6418290" y="-2274713"/>
            <a:ext cx="3372465" cy="3695404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19" name="Google Shape;319;p16"/>
          <p:cNvSpPr/>
          <p:nvPr/>
        </p:nvSpPr>
        <p:spPr>
          <a:xfrm rot="10800000">
            <a:off x="4710407" y="4604107"/>
            <a:ext cx="1648357" cy="1394753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0" name="Google Shape;320;p16"/>
          <p:cNvGrpSpPr/>
          <p:nvPr/>
        </p:nvGrpSpPr>
        <p:grpSpPr>
          <a:xfrm rot="1258602">
            <a:off x="8265234" y="4063739"/>
            <a:ext cx="1468746" cy="1359696"/>
            <a:chOff x="8167000" y="3353675"/>
            <a:chExt cx="1059001" cy="1024877"/>
          </a:xfrm>
        </p:grpSpPr>
        <p:sp>
          <p:nvSpPr>
            <p:cNvPr id="321" name="Google Shape;321;p16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6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6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" name="Google Shape;325;p16"/>
          <p:cNvSpPr txBox="1"/>
          <p:nvPr>
            <p:ph type="title"/>
          </p:nvPr>
        </p:nvSpPr>
        <p:spPr>
          <a:xfrm>
            <a:off x="720000" y="1258000"/>
            <a:ext cx="3674700" cy="16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6" name="Google Shape;326;p16"/>
          <p:cNvSpPr txBox="1"/>
          <p:nvPr>
            <p:ph idx="1" type="subTitle"/>
          </p:nvPr>
        </p:nvSpPr>
        <p:spPr>
          <a:xfrm>
            <a:off x="720000" y="2880800"/>
            <a:ext cx="3674700" cy="10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7"/>
          <p:cNvSpPr/>
          <p:nvPr/>
        </p:nvSpPr>
        <p:spPr>
          <a:xfrm flipH="1" rot="4499472">
            <a:off x="4933257" y="-1503251"/>
            <a:ext cx="2159741" cy="2366337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29" name="Google Shape;329;p17"/>
          <p:cNvSpPr/>
          <p:nvPr/>
        </p:nvSpPr>
        <p:spPr>
          <a:xfrm flipH="1" rot="4499636">
            <a:off x="-1683272" y="-1774948"/>
            <a:ext cx="2655833" cy="2909736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30" name="Google Shape;330;p17"/>
          <p:cNvSpPr/>
          <p:nvPr/>
        </p:nvSpPr>
        <p:spPr>
          <a:xfrm flipH="1" rot="2490980">
            <a:off x="6679149" y="3821957"/>
            <a:ext cx="3385115" cy="3708738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31" name="Google Shape;331;p17"/>
          <p:cNvSpPr/>
          <p:nvPr/>
        </p:nvSpPr>
        <p:spPr>
          <a:xfrm flipH="1" rot="-3599886">
            <a:off x="7914266" y="-258181"/>
            <a:ext cx="1224525" cy="1602015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7"/>
          <p:cNvSpPr/>
          <p:nvPr/>
        </p:nvSpPr>
        <p:spPr>
          <a:xfrm flipH="1" rot="-9272857">
            <a:off x="-378692" y="4442026"/>
            <a:ext cx="2183592" cy="1847641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3" name="Google Shape;333;p17"/>
          <p:cNvGrpSpPr/>
          <p:nvPr/>
        </p:nvGrpSpPr>
        <p:grpSpPr>
          <a:xfrm flipH="1" rot="-222">
            <a:off x="3280571" y="4022219"/>
            <a:ext cx="1638169" cy="1585280"/>
            <a:chOff x="8167000" y="3353675"/>
            <a:chExt cx="1059001" cy="1024877"/>
          </a:xfrm>
        </p:grpSpPr>
        <p:sp>
          <p:nvSpPr>
            <p:cNvPr id="334" name="Google Shape;334;p17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8" name="Google Shape;338;p17"/>
          <p:cNvSpPr/>
          <p:nvPr/>
        </p:nvSpPr>
        <p:spPr>
          <a:xfrm flipH="1" rot="-900099">
            <a:off x="8574950" y="3550193"/>
            <a:ext cx="945973" cy="1237592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7"/>
          <p:cNvSpPr txBox="1"/>
          <p:nvPr>
            <p:ph type="title"/>
          </p:nvPr>
        </p:nvSpPr>
        <p:spPr>
          <a:xfrm>
            <a:off x="720000" y="1095275"/>
            <a:ext cx="3320700" cy="14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0" name="Google Shape;340;p17"/>
          <p:cNvSpPr txBox="1"/>
          <p:nvPr>
            <p:ph idx="1" type="subTitle"/>
          </p:nvPr>
        </p:nvSpPr>
        <p:spPr>
          <a:xfrm>
            <a:off x="720000" y="2587775"/>
            <a:ext cx="3320700" cy="105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41" name="Google Shape;341;p17"/>
          <p:cNvSpPr/>
          <p:nvPr/>
        </p:nvSpPr>
        <p:spPr>
          <a:xfrm rot="9900029">
            <a:off x="-243495" y="-9553"/>
            <a:ext cx="3009804" cy="556892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2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8"/>
          <p:cNvSpPr/>
          <p:nvPr/>
        </p:nvSpPr>
        <p:spPr>
          <a:xfrm flipH="1" rot="4499472">
            <a:off x="4791032" y="-1650651"/>
            <a:ext cx="2159741" cy="2366337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44" name="Google Shape;344;p18"/>
          <p:cNvSpPr/>
          <p:nvPr/>
        </p:nvSpPr>
        <p:spPr>
          <a:xfrm flipH="1" rot="4499636">
            <a:off x="-1683272" y="-1774948"/>
            <a:ext cx="2655833" cy="2909736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45" name="Google Shape;345;p18"/>
          <p:cNvSpPr/>
          <p:nvPr/>
        </p:nvSpPr>
        <p:spPr>
          <a:xfrm flipH="1" rot="-3599886">
            <a:off x="7914266" y="-258181"/>
            <a:ext cx="1224525" cy="1602015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8"/>
          <p:cNvSpPr/>
          <p:nvPr/>
        </p:nvSpPr>
        <p:spPr>
          <a:xfrm flipH="1" rot="-9272857">
            <a:off x="-378692" y="4442026"/>
            <a:ext cx="2183592" cy="1847641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7" name="Google Shape;347;p18"/>
          <p:cNvGrpSpPr/>
          <p:nvPr/>
        </p:nvGrpSpPr>
        <p:grpSpPr>
          <a:xfrm rot="222">
            <a:off x="7111471" y="4022219"/>
            <a:ext cx="1638169" cy="1585280"/>
            <a:chOff x="8167000" y="3353675"/>
            <a:chExt cx="1059001" cy="1024877"/>
          </a:xfrm>
        </p:grpSpPr>
        <p:sp>
          <p:nvSpPr>
            <p:cNvPr id="348" name="Google Shape;348;p18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8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8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8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2" name="Google Shape;352;p18"/>
          <p:cNvSpPr/>
          <p:nvPr/>
        </p:nvSpPr>
        <p:spPr>
          <a:xfrm flipH="1" rot="4499901">
            <a:off x="3833016" y="4371714"/>
            <a:ext cx="945973" cy="1237592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3" name="Google Shape;353;p18"/>
          <p:cNvGrpSpPr/>
          <p:nvPr/>
        </p:nvGrpSpPr>
        <p:grpSpPr>
          <a:xfrm flipH="1" rot="5400000">
            <a:off x="8186862" y="2281626"/>
            <a:ext cx="677174" cy="580242"/>
            <a:chOff x="1956625" y="3588025"/>
            <a:chExt cx="213075" cy="182575"/>
          </a:xfrm>
        </p:grpSpPr>
        <p:sp>
          <p:nvSpPr>
            <p:cNvPr id="354" name="Google Shape;354;p18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8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8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8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8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18"/>
          <p:cNvSpPr txBox="1"/>
          <p:nvPr>
            <p:ph type="title"/>
          </p:nvPr>
        </p:nvSpPr>
        <p:spPr>
          <a:xfrm>
            <a:off x="720000" y="1095275"/>
            <a:ext cx="3320700" cy="14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4" name="Google Shape;364;p18"/>
          <p:cNvSpPr txBox="1"/>
          <p:nvPr>
            <p:ph idx="1" type="subTitle"/>
          </p:nvPr>
        </p:nvSpPr>
        <p:spPr>
          <a:xfrm>
            <a:off x="720000" y="2587775"/>
            <a:ext cx="3320700" cy="105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65" name="Google Shape;365;p18"/>
          <p:cNvSpPr/>
          <p:nvPr/>
        </p:nvSpPr>
        <p:spPr>
          <a:xfrm rot="-5400000">
            <a:off x="7542609" y="2293326"/>
            <a:ext cx="3009796" cy="55689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4_1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"/>
          <p:cNvSpPr/>
          <p:nvPr/>
        </p:nvSpPr>
        <p:spPr>
          <a:xfrm rot="-4499472">
            <a:off x="1769273" y="-1650651"/>
            <a:ext cx="2159741" cy="2366337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68" name="Google Shape;368;p19"/>
          <p:cNvSpPr/>
          <p:nvPr/>
        </p:nvSpPr>
        <p:spPr>
          <a:xfrm rot="-4499636">
            <a:off x="7747486" y="-1774948"/>
            <a:ext cx="2655833" cy="2909736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69" name="Google Shape;369;p19"/>
          <p:cNvSpPr/>
          <p:nvPr/>
        </p:nvSpPr>
        <p:spPr>
          <a:xfrm rot="3599886">
            <a:off x="-418745" y="-258181"/>
            <a:ext cx="1224525" cy="1602015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9"/>
          <p:cNvSpPr/>
          <p:nvPr/>
        </p:nvSpPr>
        <p:spPr>
          <a:xfrm rot="9272857">
            <a:off x="6915147" y="4442026"/>
            <a:ext cx="2183592" cy="1847641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1" name="Google Shape;371;p19"/>
          <p:cNvGrpSpPr/>
          <p:nvPr/>
        </p:nvGrpSpPr>
        <p:grpSpPr>
          <a:xfrm flipH="1" rot="-222">
            <a:off x="-29593" y="4022219"/>
            <a:ext cx="1638169" cy="1585280"/>
            <a:chOff x="8167000" y="3353675"/>
            <a:chExt cx="1059001" cy="1024877"/>
          </a:xfrm>
        </p:grpSpPr>
        <p:sp>
          <p:nvSpPr>
            <p:cNvPr id="372" name="Google Shape;372;p19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6" name="Google Shape;376;p19"/>
          <p:cNvSpPr/>
          <p:nvPr/>
        </p:nvSpPr>
        <p:spPr>
          <a:xfrm rot="-4499901">
            <a:off x="3941058" y="4371714"/>
            <a:ext cx="945973" cy="1237592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7" name="Google Shape;377;p19"/>
          <p:cNvGrpSpPr/>
          <p:nvPr/>
        </p:nvGrpSpPr>
        <p:grpSpPr>
          <a:xfrm rot="-5400000">
            <a:off x="-143988" y="2281626"/>
            <a:ext cx="677174" cy="580242"/>
            <a:chOff x="1956625" y="3588025"/>
            <a:chExt cx="213075" cy="182575"/>
          </a:xfrm>
        </p:grpSpPr>
        <p:sp>
          <p:nvSpPr>
            <p:cNvPr id="378" name="Google Shape;378;p19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7" name="Google Shape;387;p19"/>
          <p:cNvSpPr txBox="1"/>
          <p:nvPr>
            <p:ph type="title"/>
          </p:nvPr>
        </p:nvSpPr>
        <p:spPr>
          <a:xfrm>
            <a:off x="5110200" y="1095275"/>
            <a:ext cx="3320700" cy="14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1"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8" name="Google Shape;388;p19"/>
          <p:cNvSpPr txBox="1"/>
          <p:nvPr>
            <p:ph idx="1" type="subTitle"/>
          </p:nvPr>
        </p:nvSpPr>
        <p:spPr>
          <a:xfrm>
            <a:off x="5110200" y="2587775"/>
            <a:ext cx="3320700" cy="105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19"/>
          <p:cNvSpPr/>
          <p:nvPr/>
        </p:nvSpPr>
        <p:spPr>
          <a:xfrm rot="10800000">
            <a:off x="4291134" y="-160874"/>
            <a:ext cx="3009796" cy="55689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4_1_1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0"/>
          <p:cNvSpPr/>
          <p:nvPr/>
        </p:nvSpPr>
        <p:spPr>
          <a:xfrm flipH="1" rot="4499472">
            <a:off x="5479557" y="-1650651"/>
            <a:ext cx="2159741" cy="2366337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92" name="Google Shape;392;p20"/>
          <p:cNvSpPr/>
          <p:nvPr/>
        </p:nvSpPr>
        <p:spPr>
          <a:xfrm flipH="1" rot="4499636">
            <a:off x="-994747" y="-1774948"/>
            <a:ext cx="2655833" cy="2909736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393" name="Google Shape;393;p20"/>
          <p:cNvSpPr/>
          <p:nvPr/>
        </p:nvSpPr>
        <p:spPr>
          <a:xfrm flipH="1" rot="-3599886">
            <a:off x="8602791" y="-258181"/>
            <a:ext cx="1224525" cy="1602015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0"/>
          <p:cNvSpPr/>
          <p:nvPr/>
        </p:nvSpPr>
        <p:spPr>
          <a:xfrm flipH="1" rot="-9272857">
            <a:off x="309833" y="4442026"/>
            <a:ext cx="2183592" cy="1847641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5" name="Google Shape;395;p20"/>
          <p:cNvGrpSpPr/>
          <p:nvPr/>
        </p:nvGrpSpPr>
        <p:grpSpPr>
          <a:xfrm rot="222">
            <a:off x="7799996" y="4022219"/>
            <a:ext cx="1638169" cy="1585280"/>
            <a:chOff x="8167000" y="3353675"/>
            <a:chExt cx="1059001" cy="1024877"/>
          </a:xfrm>
        </p:grpSpPr>
        <p:sp>
          <p:nvSpPr>
            <p:cNvPr id="396" name="Google Shape;396;p20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0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0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0" name="Google Shape;400;p20"/>
          <p:cNvSpPr/>
          <p:nvPr/>
        </p:nvSpPr>
        <p:spPr>
          <a:xfrm flipH="1" rot="4499901">
            <a:off x="4521541" y="4371714"/>
            <a:ext cx="945973" cy="1237592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1" name="Google Shape;401;p20"/>
          <p:cNvGrpSpPr/>
          <p:nvPr/>
        </p:nvGrpSpPr>
        <p:grpSpPr>
          <a:xfrm flipH="1" rot="5400000">
            <a:off x="8875387" y="2281626"/>
            <a:ext cx="677174" cy="580242"/>
            <a:chOff x="1956625" y="3588025"/>
            <a:chExt cx="213075" cy="182575"/>
          </a:xfrm>
        </p:grpSpPr>
        <p:sp>
          <p:nvSpPr>
            <p:cNvPr id="402" name="Google Shape;402;p20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0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0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0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0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0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0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0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1" name="Google Shape;411;p20"/>
          <p:cNvSpPr txBox="1"/>
          <p:nvPr>
            <p:ph type="title"/>
          </p:nvPr>
        </p:nvSpPr>
        <p:spPr>
          <a:xfrm>
            <a:off x="5110200" y="1095275"/>
            <a:ext cx="3320700" cy="14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b="1"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2" name="Google Shape;412;p20"/>
          <p:cNvSpPr txBox="1"/>
          <p:nvPr>
            <p:ph idx="1" type="subTitle"/>
          </p:nvPr>
        </p:nvSpPr>
        <p:spPr>
          <a:xfrm>
            <a:off x="5369825" y="2587775"/>
            <a:ext cx="3061200" cy="105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20"/>
          <p:cNvSpPr/>
          <p:nvPr/>
        </p:nvSpPr>
        <p:spPr>
          <a:xfrm flipH="1" rot="7199995">
            <a:off x="-1125030" y="850708"/>
            <a:ext cx="3009965" cy="556921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21"/>
          <p:cNvGrpSpPr/>
          <p:nvPr/>
        </p:nvGrpSpPr>
        <p:grpSpPr>
          <a:xfrm>
            <a:off x="-994759" y="-2986342"/>
            <a:ext cx="13291006" cy="8939594"/>
            <a:chOff x="-994759" y="-2986342"/>
            <a:chExt cx="13291006" cy="8939594"/>
          </a:xfrm>
        </p:grpSpPr>
        <p:sp>
          <p:nvSpPr>
            <p:cNvPr id="416" name="Google Shape;416;p21"/>
            <p:cNvSpPr/>
            <p:nvPr/>
          </p:nvSpPr>
          <p:spPr>
            <a:xfrm rot="-662971">
              <a:off x="7290563" y="-2595062"/>
              <a:ext cx="4568002" cy="5005546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417" name="Google Shape;417;p21"/>
            <p:cNvSpPr/>
            <p:nvPr/>
          </p:nvSpPr>
          <p:spPr>
            <a:xfrm rot="-10799447">
              <a:off x="-994759" y="3827380"/>
              <a:ext cx="1939758" cy="2125716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418" name="Google Shape;418;p21"/>
            <p:cNvSpPr/>
            <p:nvPr/>
          </p:nvSpPr>
          <p:spPr>
            <a:xfrm rot="-8100000">
              <a:off x="7182162" y="776220"/>
              <a:ext cx="3009847" cy="55690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1"/>
            <p:cNvSpPr/>
            <p:nvPr/>
          </p:nvSpPr>
          <p:spPr>
            <a:xfrm rot="4500071">
              <a:off x="-177802" y="-612426"/>
              <a:ext cx="1247822" cy="1632492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0" name="Google Shape;420;p21"/>
            <p:cNvGrpSpPr/>
            <p:nvPr/>
          </p:nvGrpSpPr>
          <p:grpSpPr>
            <a:xfrm rot="5400000">
              <a:off x="8409443" y="4453371"/>
              <a:ext cx="555295" cy="475809"/>
              <a:chOff x="1956625" y="3588025"/>
              <a:chExt cx="213075" cy="182575"/>
            </a:xfrm>
          </p:grpSpPr>
          <p:sp>
            <p:nvSpPr>
              <p:cNvPr id="421" name="Google Shape;421;p21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21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21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21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21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1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21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21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21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30" name="Google Shape;430;p21"/>
            <p:cNvSpPr/>
            <p:nvPr/>
          </p:nvSpPr>
          <p:spPr>
            <a:xfrm flipH="1">
              <a:off x="2963400" y="4728126"/>
              <a:ext cx="3009957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1" name="Google Shape;431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434" name="Google Shape;434;p22"/>
          <p:cNvGrpSpPr/>
          <p:nvPr/>
        </p:nvGrpSpPr>
        <p:grpSpPr>
          <a:xfrm>
            <a:off x="-403707" y="-544562"/>
            <a:ext cx="10411612" cy="6035865"/>
            <a:chOff x="-403707" y="-544562"/>
            <a:chExt cx="10411612" cy="6035865"/>
          </a:xfrm>
        </p:grpSpPr>
        <p:sp>
          <p:nvSpPr>
            <p:cNvPr id="435" name="Google Shape;435;p22"/>
            <p:cNvSpPr/>
            <p:nvPr/>
          </p:nvSpPr>
          <p:spPr>
            <a:xfrm rot="-899924">
              <a:off x="6753303" y="4554385"/>
              <a:ext cx="3009959" cy="55692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2"/>
            <p:cNvSpPr/>
            <p:nvPr/>
          </p:nvSpPr>
          <p:spPr>
            <a:xfrm rot="4500034">
              <a:off x="8296845" y="-265360"/>
              <a:ext cx="1648318" cy="1394720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 rot="3599996">
              <a:off x="-85123" y="-313500"/>
              <a:ext cx="1006590" cy="1316895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8" name="Google Shape;438;p22"/>
            <p:cNvGrpSpPr/>
            <p:nvPr/>
          </p:nvGrpSpPr>
          <p:grpSpPr>
            <a:xfrm rot="-5400000">
              <a:off x="107231" y="1730446"/>
              <a:ext cx="555295" cy="475809"/>
              <a:chOff x="1956625" y="3588025"/>
              <a:chExt cx="213075" cy="182575"/>
            </a:xfrm>
          </p:grpSpPr>
          <p:sp>
            <p:nvSpPr>
              <p:cNvPr id="439" name="Google Shape;439;p22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22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22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22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22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22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22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22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p22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8" name="Google Shape;448;p22"/>
            <p:cNvGrpSpPr/>
            <p:nvPr/>
          </p:nvGrpSpPr>
          <p:grpSpPr>
            <a:xfrm rot="5400000">
              <a:off x="8492356" y="3569571"/>
              <a:ext cx="555295" cy="475809"/>
              <a:chOff x="1956625" y="3588025"/>
              <a:chExt cx="213075" cy="182575"/>
            </a:xfrm>
          </p:grpSpPr>
          <p:sp>
            <p:nvSpPr>
              <p:cNvPr id="449" name="Google Shape;449;p22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22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22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22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2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2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2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2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2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_1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23"/>
          <p:cNvGrpSpPr/>
          <p:nvPr/>
        </p:nvGrpSpPr>
        <p:grpSpPr>
          <a:xfrm>
            <a:off x="-1694788" y="-772596"/>
            <a:ext cx="11642908" cy="7570704"/>
            <a:chOff x="-1694788" y="-772596"/>
            <a:chExt cx="11642908" cy="7570704"/>
          </a:xfrm>
        </p:grpSpPr>
        <p:sp>
          <p:nvSpPr>
            <p:cNvPr id="460" name="Google Shape;460;p23"/>
            <p:cNvSpPr/>
            <p:nvPr/>
          </p:nvSpPr>
          <p:spPr>
            <a:xfrm rot="-8100000">
              <a:off x="7182162" y="776220"/>
              <a:ext cx="3009847" cy="55690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3"/>
            <p:cNvSpPr/>
            <p:nvPr/>
          </p:nvSpPr>
          <p:spPr>
            <a:xfrm flipH="1" rot="-4488699">
              <a:off x="-1270774" y="3680714"/>
              <a:ext cx="2655687" cy="2909575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462" name="Google Shape;462;p23"/>
            <p:cNvSpPr/>
            <p:nvPr/>
          </p:nvSpPr>
          <p:spPr>
            <a:xfrm flipH="1" rot="8470337">
              <a:off x="8067100" y="4381707"/>
              <a:ext cx="1585975" cy="1341969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3"/>
            <p:cNvSpPr/>
            <p:nvPr/>
          </p:nvSpPr>
          <p:spPr>
            <a:xfrm flipH="1" rot="-2700000">
              <a:off x="-735986" y="-408371"/>
              <a:ext cx="1586086" cy="1342063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4" name="Google Shape;464;p23"/>
            <p:cNvGrpSpPr/>
            <p:nvPr/>
          </p:nvGrpSpPr>
          <p:grpSpPr>
            <a:xfrm rot="5400000">
              <a:off x="8491693" y="2936334"/>
              <a:ext cx="555295" cy="475809"/>
              <a:chOff x="1956625" y="3588025"/>
              <a:chExt cx="213075" cy="182575"/>
            </a:xfrm>
          </p:grpSpPr>
          <p:sp>
            <p:nvSpPr>
              <p:cNvPr id="465" name="Google Shape;465;p23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23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23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23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3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23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23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23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74" name="Google Shape;474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1_1_1_1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24"/>
          <p:cNvGrpSpPr/>
          <p:nvPr/>
        </p:nvGrpSpPr>
        <p:grpSpPr>
          <a:xfrm>
            <a:off x="-1392179" y="-1710811"/>
            <a:ext cx="12295765" cy="8622473"/>
            <a:chOff x="-1392179" y="-1710811"/>
            <a:chExt cx="12295765" cy="8622473"/>
          </a:xfrm>
        </p:grpSpPr>
        <p:sp>
          <p:nvSpPr>
            <p:cNvPr id="477" name="Google Shape;477;p24"/>
            <p:cNvSpPr/>
            <p:nvPr/>
          </p:nvSpPr>
          <p:spPr>
            <a:xfrm flipH="1" rot="-3600003">
              <a:off x="8162785" y="-263794"/>
              <a:ext cx="1116452" cy="1460625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4"/>
            <p:cNvSpPr/>
            <p:nvPr/>
          </p:nvSpPr>
          <p:spPr>
            <a:xfrm flipH="1" rot="-9272738">
              <a:off x="-440789" y="4342784"/>
              <a:ext cx="1586000" cy="1341990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4"/>
            <p:cNvSpPr/>
            <p:nvPr/>
          </p:nvSpPr>
          <p:spPr>
            <a:xfrm flipH="1" rot="899973">
              <a:off x="-1060898" y="-1416711"/>
              <a:ext cx="2655752" cy="2909647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480" name="Google Shape;480;p24"/>
            <p:cNvSpPr/>
            <p:nvPr/>
          </p:nvSpPr>
          <p:spPr>
            <a:xfrm flipH="1" rot="899973">
              <a:off x="7916552" y="3707914"/>
              <a:ext cx="2655752" cy="2909647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grpSp>
          <p:nvGrpSpPr>
            <p:cNvPr id="481" name="Google Shape;481;p24"/>
            <p:cNvGrpSpPr/>
            <p:nvPr/>
          </p:nvGrpSpPr>
          <p:grpSpPr>
            <a:xfrm rot="5400000">
              <a:off x="8443368" y="1354871"/>
              <a:ext cx="555295" cy="475809"/>
              <a:chOff x="1956625" y="3588025"/>
              <a:chExt cx="213075" cy="182575"/>
            </a:xfrm>
          </p:grpSpPr>
          <p:sp>
            <p:nvSpPr>
              <p:cNvPr id="482" name="Google Shape;482;p24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24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24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24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4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24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4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24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24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1" name="Google Shape;491;p24"/>
            <p:cNvGrpSpPr/>
            <p:nvPr/>
          </p:nvGrpSpPr>
          <p:grpSpPr>
            <a:xfrm rot="5400000">
              <a:off x="74568" y="3453571"/>
              <a:ext cx="555295" cy="475809"/>
              <a:chOff x="1956625" y="3588025"/>
              <a:chExt cx="213075" cy="182575"/>
            </a:xfrm>
          </p:grpSpPr>
          <p:sp>
            <p:nvSpPr>
              <p:cNvPr id="492" name="Google Shape;492;p24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4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24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24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24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24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24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24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24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01" name="Google Shape;501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">
    <p:bg>
      <p:bgPr>
        <a:solidFill>
          <a:schemeClr val="dk2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5"/>
          <p:cNvSpPr txBox="1"/>
          <p:nvPr>
            <p:ph type="title"/>
          </p:nvPr>
        </p:nvSpPr>
        <p:spPr>
          <a:xfrm>
            <a:off x="4317050" y="2112750"/>
            <a:ext cx="4102800" cy="123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b="1" sz="5000">
                <a:solidFill>
                  <a:schemeClr val="accent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04" name="Google Shape;504;p25"/>
          <p:cNvSpPr txBox="1"/>
          <p:nvPr>
            <p:ph hasCustomPrompt="1" idx="2" type="title"/>
          </p:nvPr>
        </p:nvSpPr>
        <p:spPr>
          <a:xfrm>
            <a:off x="4317050" y="969150"/>
            <a:ext cx="41028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05" name="Google Shape;505;p25"/>
          <p:cNvSpPr txBox="1"/>
          <p:nvPr>
            <p:ph idx="1" type="subTitle"/>
          </p:nvPr>
        </p:nvSpPr>
        <p:spPr>
          <a:xfrm>
            <a:off x="4317050" y="3468300"/>
            <a:ext cx="41028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6" name="Google Shape;506;p25"/>
          <p:cNvSpPr/>
          <p:nvPr/>
        </p:nvSpPr>
        <p:spPr>
          <a:xfrm rot="-6300099">
            <a:off x="8388857" y="4340884"/>
            <a:ext cx="945973" cy="1237592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5"/>
          <p:cNvSpPr/>
          <p:nvPr/>
        </p:nvSpPr>
        <p:spPr>
          <a:xfrm rot="8999930">
            <a:off x="7943907" y="-876882"/>
            <a:ext cx="1515263" cy="1982378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5"/>
          <p:cNvSpPr/>
          <p:nvPr/>
        </p:nvSpPr>
        <p:spPr>
          <a:xfrm rot="-2431682">
            <a:off x="-851155" y="-583069"/>
            <a:ext cx="1648321" cy="1394723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rgbClr val="FFE0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9" name="Google Shape;509;p25"/>
          <p:cNvGrpSpPr/>
          <p:nvPr/>
        </p:nvGrpSpPr>
        <p:grpSpPr>
          <a:xfrm flipH="1" rot="-1799921">
            <a:off x="-200605" y="4021023"/>
            <a:ext cx="1470800" cy="1423406"/>
            <a:chOff x="8167000" y="3353675"/>
            <a:chExt cx="1059001" cy="1024877"/>
          </a:xfrm>
        </p:grpSpPr>
        <p:sp>
          <p:nvSpPr>
            <p:cNvPr id="510" name="Google Shape;510;p25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5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5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5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4" name="Google Shape;514;p25"/>
          <p:cNvSpPr/>
          <p:nvPr/>
        </p:nvSpPr>
        <p:spPr>
          <a:xfrm flipH="1">
            <a:off x="2963400" y="4728126"/>
            <a:ext cx="3009957" cy="55692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0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6"/>
          <p:cNvSpPr txBox="1"/>
          <p:nvPr>
            <p:ph idx="1" type="body"/>
          </p:nvPr>
        </p:nvSpPr>
        <p:spPr>
          <a:xfrm>
            <a:off x="833550" y="1457250"/>
            <a:ext cx="3609300" cy="309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250">
                <a:solidFill>
                  <a:srgbClr val="434343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17" name="Google Shape;517;p26"/>
          <p:cNvSpPr txBox="1"/>
          <p:nvPr>
            <p:ph idx="2" type="body"/>
          </p:nvPr>
        </p:nvSpPr>
        <p:spPr>
          <a:xfrm>
            <a:off x="4701189" y="1457250"/>
            <a:ext cx="3609300" cy="309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Prompt"/>
              <a:buChar char="●"/>
              <a:defRPr b="1" sz="25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indent="-304800" lvl="1" marL="9144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18" name="Google Shape;518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grpSp>
        <p:nvGrpSpPr>
          <p:cNvPr id="519" name="Google Shape;519;p26"/>
          <p:cNvGrpSpPr/>
          <p:nvPr/>
        </p:nvGrpSpPr>
        <p:grpSpPr>
          <a:xfrm flipH="1">
            <a:off x="-835535" y="-935387"/>
            <a:ext cx="10386240" cy="3413888"/>
            <a:chOff x="-403707" y="-935387"/>
            <a:chExt cx="10386240" cy="3413888"/>
          </a:xfrm>
        </p:grpSpPr>
        <p:sp>
          <p:nvSpPr>
            <p:cNvPr id="520" name="Google Shape;520;p26"/>
            <p:cNvSpPr/>
            <p:nvPr/>
          </p:nvSpPr>
          <p:spPr>
            <a:xfrm rot="-8100000">
              <a:off x="7216364" y="938899"/>
              <a:ext cx="3010075" cy="556942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6"/>
            <p:cNvSpPr/>
            <p:nvPr/>
          </p:nvSpPr>
          <p:spPr>
            <a:xfrm rot="4500034">
              <a:off x="8057495" y="-656185"/>
              <a:ext cx="1648318" cy="1394720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6"/>
            <p:cNvSpPr/>
            <p:nvPr/>
          </p:nvSpPr>
          <p:spPr>
            <a:xfrm rot="3599996">
              <a:off x="-85123" y="-313500"/>
              <a:ext cx="1006590" cy="1316895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3" name="Google Shape;523;p26"/>
            <p:cNvGrpSpPr/>
            <p:nvPr/>
          </p:nvGrpSpPr>
          <p:grpSpPr>
            <a:xfrm rot="-5400000">
              <a:off x="107231" y="1730446"/>
              <a:ext cx="555295" cy="475809"/>
              <a:chOff x="1956625" y="3588025"/>
              <a:chExt cx="213075" cy="182575"/>
            </a:xfrm>
          </p:grpSpPr>
          <p:sp>
            <p:nvSpPr>
              <p:cNvPr id="524" name="Google Shape;524;p26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26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26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26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26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26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26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26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26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oogle Shape;534;p27"/>
          <p:cNvGrpSpPr/>
          <p:nvPr/>
        </p:nvGrpSpPr>
        <p:grpSpPr>
          <a:xfrm>
            <a:off x="-462011" y="-1979409"/>
            <a:ext cx="11286493" cy="7586958"/>
            <a:chOff x="-462011" y="-1979409"/>
            <a:chExt cx="11286493" cy="7586958"/>
          </a:xfrm>
        </p:grpSpPr>
        <p:sp>
          <p:nvSpPr>
            <p:cNvPr id="535" name="Google Shape;535;p27"/>
            <p:cNvSpPr/>
            <p:nvPr/>
          </p:nvSpPr>
          <p:spPr>
            <a:xfrm rot="-4499472">
              <a:off x="1769273" y="-1650651"/>
              <a:ext cx="2159741" cy="2366337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536" name="Google Shape;536;p27"/>
            <p:cNvSpPr/>
            <p:nvPr/>
          </p:nvSpPr>
          <p:spPr>
            <a:xfrm rot="-4499636">
              <a:off x="7747486" y="-1774948"/>
              <a:ext cx="2655833" cy="2909736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537" name="Google Shape;537;p27"/>
            <p:cNvSpPr/>
            <p:nvPr/>
          </p:nvSpPr>
          <p:spPr>
            <a:xfrm rot="-900006">
              <a:off x="-275555" y="3825416"/>
              <a:ext cx="1224535" cy="1602027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7"/>
            <p:cNvSpPr/>
            <p:nvPr/>
          </p:nvSpPr>
          <p:spPr>
            <a:xfrm rot="5400000">
              <a:off x="8256016" y="1416123"/>
              <a:ext cx="2183544" cy="1847601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39" name="Google Shape;539;p27"/>
            <p:cNvGrpSpPr/>
            <p:nvPr/>
          </p:nvGrpSpPr>
          <p:grpSpPr>
            <a:xfrm flipH="1" rot="-303">
              <a:off x="-264266" y="1043871"/>
              <a:ext cx="1201966" cy="1163133"/>
              <a:chOff x="8167000" y="3353675"/>
              <a:chExt cx="1059001" cy="1024877"/>
            </a:xfrm>
          </p:grpSpPr>
          <p:sp>
            <p:nvSpPr>
              <p:cNvPr id="540" name="Google Shape;540;p27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27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27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27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44" name="Google Shape;544;p27"/>
            <p:cNvSpPr/>
            <p:nvPr/>
          </p:nvSpPr>
          <p:spPr>
            <a:xfrm rot="-4499901">
              <a:off x="5205058" y="4371714"/>
              <a:ext cx="945973" cy="1237592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45" name="Google Shape;545;p27"/>
            <p:cNvGrpSpPr/>
            <p:nvPr/>
          </p:nvGrpSpPr>
          <p:grpSpPr>
            <a:xfrm rot="-5400000">
              <a:off x="8386237" y="4114155"/>
              <a:ext cx="527702" cy="452165"/>
              <a:chOff x="1956625" y="3588025"/>
              <a:chExt cx="213075" cy="182575"/>
            </a:xfrm>
          </p:grpSpPr>
          <p:sp>
            <p:nvSpPr>
              <p:cNvPr id="546" name="Google Shape;546;p27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27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27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27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27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27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27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27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27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5" name="Google Shape;555;p27"/>
            <p:cNvSpPr/>
            <p:nvPr/>
          </p:nvSpPr>
          <p:spPr>
            <a:xfrm rot="-8100000">
              <a:off x="7145162" y="-9555"/>
              <a:ext cx="3009847" cy="55690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7"/>
            <p:cNvSpPr/>
            <p:nvPr/>
          </p:nvSpPr>
          <p:spPr>
            <a:xfrm rot="9900029">
              <a:off x="-243495" y="-9553"/>
              <a:ext cx="3009804" cy="556892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7" name="Google Shape;557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58" name="Google Shape;558;p27"/>
          <p:cNvSpPr txBox="1"/>
          <p:nvPr>
            <p:ph idx="2" type="title"/>
          </p:nvPr>
        </p:nvSpPr>
        <p:spPr>
          <a:xfrm>
            <a:off x="937700" y="331895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59" name="Google Shape;559;p27"/>
          <p:cNvSpPr txBox="1"/>
          <p:nvPr>
            <p:ph idx="1" type="subTitle"/>
          </p:nvPr>
        </p:nvSpPr>
        <p:spPr>
          <a:xfrm>
            <a:off x="937700" y="3618050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60" name="Google Shape;560;p27"/>
          <p:cNvSpPr txBox="1"/>
          <p:nvPr>
            <p:ph idx="3" type="title"/>
          </p:nvPr>
        </p:nvSpPr>
        <p:spPr>
          <a:xfrm>
            <a:off x="3484419" y="1529925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61" name="Google Shape;561;p27"/>
          <p:cNvSpPr txBox="1"/>
          <p:nvPr>
            <p:ph idx="4" type="subTitle"/>
          </p:nvPr>
        </p:nvSpPr>
        <p:spPr>
          <a:xfrm>
            <a:off x="3484421" y="1829025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62" name="Google Shape;562;p27"/>
          <p:cNvSpPr txBox="1"/>
          <p:nvPr>
            <p:ph idx="5" type="title"/>
          </p:nvPr>
        </p:nvSpPr>
        <p:spPr>
          <a:xfrm>
            <a:off x="6031146" y="331895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1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63" name="Google Shape;563;p27"/>
          <p:cNvSpPr txBox="1"/>
          <p:nvPr>
            <p:ph idx="6" type="subTitle"/>
          </p:nvPr>
        </p:nvSpPr>
        <p:spPr>
          <a:xfrm>
            <a:off x="6031149" y="3618050"/>
            <a:ext cx="2175300" cy="8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oogle Shape;565;p28"/>
          <p:cNvGrpSpPr/>
          <p:nvPr/>
        </p:nvGrpSpPr>
        <p:grpSpPr>
          <a:xfrm>
            <a:off x="-124431" y="-216412"/>
            <a:ext cx="11169036" cy="5701310"/>
            <a:chOff x="-124431" y="-216412"/>
            <a:chExt cx="11169036" cy="5701310"/>
          </a:xfrm>
        </p:grpSpPr>
        <p:sp>
          <p:nvSpPr>
            <p:cNvPr id="566" name="Google Shape;566;p28"/>
            <p:cNvSpPr/>
            <p:nvPr/>
          </p:nvSpPr>
          <p:spPr>
            <a:xfrm rot="5400000">
              <a:off x="-1504969" y="3077563"/>
              <a:ext cx="3387932" cy="626855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7" name="Google Shape;567;p28"/>
            <p:cNvGrpSpPr/>
            <p:nvPr/>
          </p:nvGrpSpPr>
          <p:grpSpPr>
            <a:xfrm rot="3815890">
              <a:off x="8373898" y="2834550"/>
              <a:ext cx="2310845" cy="2236336"/>
              <a:chOff x="8167000" y="3353675"/>
              <a:chExt cx="1059001" cy="1024877"/>
            </a:xfrm>
          </p:grpSpPr>
          <p:sp>
            <p:nvSpPr>
              <p:cNvPr id="568" name="Google Shape;568;p28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28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28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28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72" name="Google Shape;572;p28"/>
            <p:cNvSpPr/>
            <p:nvPr/>
          </p:nvSpPr>
          <p:spPr>
            <a:xfrm rot="-6710305">
              <a:off x="7475318" y="875374"/>
              <a:ext cx="2776501" cy="626865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3" name="Google Shape;573;p2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4" name="Google Shape;574;p28"/>
          <p:cNvSpPr txBox="1"/>
          <p:nvPr>
            <p:ph idx="2" type="title"/>
          </p:nvPr>
        </p:nvSpPr>
        <p:spPr>
          <a:xfrm>
            <a:off x="937700" y="331895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75" name="Google Shape;575;p28"/>
          <p:cNvSpPr txBox="1"/>
          <p:nvPr>
            <p:ph idx="1" type="subTitle"/>
          </p:nvPr>
        </p:nvSpPr>
        <p:spPr>
          <a:xfrm>
            <a:off x="937700" y="3770450"/>
            <a:ext cx="2175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76" name="Google Shape;576;p28"/>
          <p:cNvSpPr txBox="1"/>
          <p:nvPr>
            <p:ph idx="3" type="title"/>
          </p:nvPr>
        </p:nvSpPr>
        <p:spPr>
          <a:xfrm>
            <a:off x="3484419" y="331895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77" name="Google Shape;577;p28"/>
          <p:cNvSpPr txBox="1"/>
          <p:nvPr>
            <p:ph idx="4" type="subTitle"/>
          </p:nvPr>
        </p:nvSpPr>
        <p:spPr>
          <a:xfrm>
            <a:off x="3484422" y="3770450"/>
            <a:ext cx="2175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78" name="Google Shape;578;p28"/>
          <p:cNvSpPr txBox="1"/>
          <p:nvPr>
            <p:ph idx="5" type="title"/>
          </p:nvPr>
        </p:nvSpPr>
        <p:spPr>
          <a:xfrm>
            <a:off x="6031146" y="3318950"/>
            <a:ext cx="21753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79" name="Google Shape;579;p28"/>
          <p:cNvSpPr txBox="1"/>
          <p:nvPr>
            <p:ph idx="6" type="subTitle"/>
          </p:nvPr>
        </p:nvSpPr>
        <p:spPr>
          <a:xfrm>
            <a:off x="6031150" y="3770450"/>
            <a:ext cx="2175300" cy="8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Google Shape;581;p29"/>
          <p:cNvGrpSpPr/>
          <p:nvPr/>
        </p:nvGrpSpPr>
        <p:grpSpPr>
          <a:xfrm>
            <a:off x="-1031777" y="-457102"/>
            <a:ext cx="11058363" cy="5936706"/>
            <a:chOff x="-1031777" y="-457102"/>
            <a:chExt cx="11058363" cy="5936706"/>
          </a:xfrm>
        </p:grpSpPr>
        <p:sp>
          <p:nvSpPr>
            <p:cNvPr id="582" name="Google Shape;582;p29"/>
            <p:cNvSpPr/>
            <p:nvPr/>
          </p:nvSpPr>
          <p:spPr>
            <a:xfrm rot="-9899834">
              <a:off x="8331876" y="-230691"/>
              <a:ext cx="1470732" cy="1924120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3" name="Google Shape;583;p29"/>
            <p:cNvGrpSpPr/>
            <p:nvPr/>
          </p:nvGrpSpPr>
          <p:grpSpPr>
            <a:xfrm rot="-5400000">
              <a:off x="204456" y="4276846"/>
              <a:ext cx="555295" cy="475809"/>
              <a:chOff x="1956625" y="3588025"/>
              <a:chExt cx="213075" cy="182575"/>
            </a:xfrm>
          </p:grpSpPr>
          <p:sp>
            <p:nvSpPr>
              <p:cNvPr id="584" name="Google Shape;584;p29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29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29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29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" name="Google Shape;588;p29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" name="Google Shape;589;p29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" name="Google Shape;590;p29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29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" name="Google Shape;592;p29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93" name="Google Shape;593;p29"/>
            <p:cNvSpPr/>
            <p:nvPr/>
          </p:nvSpPr>
          <p:spPr>
            <a:xfrm flipH="1" rot="9899834">
              <a:off x="-807799" y="1665346"/>
              <a:ext cx="1470732" cy="1924120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4" name="Google Shape;594;p29"/>
            <p:cNvGrpSpPr/>
            <p:nvPr/>
          </p:nvGrpSpPr>
          <p:grpSpPr>
            <a:xfrm rot="1258602">
              <a:off x="8213759" y="3907789"/>
              <a:ext cx="1468746" cy="1359696"/>
              <a:chOff x="8167000" y="3353675"/>
              <a:chExt cx="1059001" cy="1024877"/>
            </a:xfrm>
          </p:grpSpPr>
          <p:sp>
            <p:nvSpPr>
              <p:cNvPr id="595" name="Google Shape;595;p29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29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29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29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99" name="Google Shape;599;p29"/>
            <p:cNvSpPr/>
            <p:nvPr/>
          </p:nvSpPr>
          <p:spPr>
            <a:xfrm rot="9507082">
              <a:off x="-980866" y="143169"/>
              <a:ext cx="3387930" cy="626855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0" name="Google Shape;600;p2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01" name="Google Shape;601;p29"/>
          <p:cNvSpPr txBox="1"/>
          <p:nvPr>
            <p:ph idx="2" type="title"/>
          </p:nvPr>
        </p:nvSpPr>
        <p:spPr>
          <a:xfrm>
            <a:off x="4151500" y="16182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02" name="Google Shape;602;p29"/>
          <p:cNvSpPr txBox="1"/>
          <p:nvPr>
            <p:ph idx="1" type="subTitle"/>
          </p:nvPr>
        </p:nvSpPr>
        <p:spPr>
          <a:xfrm>
            <a:off x="4151500" y="2138298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3" name="Google Shape;603;p29"/>
          <p:cNvSpPr txBox="1"/>
          <p:nvPr>
            <p:ph idx="3" type="title"/>
          </p:nvPr>
        </p:nvSpPr>
        <p:spPr>
          <a:xfrm>
            <a:off x="6282104" y="16182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04" name="Google Shape;604;p29"/>
          <p:cNvSpPr txBox="1"/>
          <p:nvPr>
            <p:ph idx="4" type="subTitle"/>
          </p:nvPr>
        </p:nvSpPr>
        <p:spPr>
          <a:xfrm>
            <a:off x="6282100" y="2138298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5" name="Google Shape;605;p29"/>
          <p:cNvSpPr txBox="1"/>
          <p:nvPr>
            <p:ph idx="5" type="title"/>
          </p:nvPr>
        </p:nvSpPr>
        <p:spPr>
          <a:xfrm>
            <a:off x="4151500" y="30516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06" name="Google Shape;606;p29"/>
          <p:cNvSpPr txBox="1"/>
          <p:nvPr>
            <p:ph idx="6" type="subTitle"/>
          </p:nvPr>
        </p:nvSpPr>
        <p:spPr>
          <a:xfrm>
            <a:off x="4151500" y="3571698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07" name="Google Shape;607;p29"/>
          <p:cNvSpPr txBox="1"/>
          <p:nvPr>
            <p:ph idx="7" type="title"/>
          </p:nvPr>
        </p:nvSpPr>
        <p:spPr>
          <a:xfrm>
            <a:off x="6282104" y="3051650"/>
            <a:ext cx="1978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08" name="Google Shape;608;p29"/>
          <p:cNvSpPr txBox="1"/>
          <p:nvPr>
            <p:ph idx="8" type="subTitle"/>
          </p:nvPr>
        </p:nvSpPr>
        <p:spPr>
          <a:xfrm>
            <a:off x="6282100" y="3571698"/>
            <a:ext cx="1978200" cy="6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0" name="Google Shape;610;p30"/>
          <p:cNvGrpSpPr/>
          <p:nvPr/>
        </p:nvGrpSpPr>
        <p:grpSpPr>
          <a:xfrm>
            <a:off x="-2108779" y="-2339113"/>
            <a:ext cx="12764365" cy="9639210"/>
            <a:chOff x="-2108779" y="-2339113"/>
            <a:chExt cx="12764365" cy="9639210"/>
          </a:xfrm>
        </p:grpSpPr>
        <p:grpSp>
          <p:nvGrpSpPr>
            <p:cNvPr id="611" name="Google Shape;611;p30"/>
            <p:cNvGrpSpPr/>
            <p:nvPr/>
          </p:nvGrpSpPr>
          <p:grpSpPr>
            <a:xfrm rot="1258602">
              <a:off x="8213759" y="2198589"/>
              <a:ext cx="1468746" cy="1359696"/>
              <a:chOff x="8167000" y="3353675"/>
              <a:chExt cx="1059001" cy="1024877"/>
            </a:xfrm>
          </p:grpSpPr>
          <p:sp>
            <p:nvSpPr>
              <p:cNvPr id="612" name="Google Shape;612;p30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30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30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30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rgbClr val="FFB5C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6" name="Google Shape;616;p30"/>
            <p:cNvSpPr/>
            <p:nvPr/>
          </p:nvSpPr>
          <p:spPr>
            <a:xfrm rot="-3599874">
              <a:off x="-1526929" y="-1926556"/>
              <a:ext cx="2592738" cy="2840608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0"/>
            <p:cNvSpPr/>
            <p:nvPr/>
          </p:nvSpPr>
          <p:spPr>
            <a:xfrm rot="5400000">
              <a:off x="-1149611" y="2503181"/>
              <a:ext cx="2677217" cy="626855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0"/>
            <p:cNvSpPr/>
            <p:nvPr/>
          </p:nvSpPr>
          <p:spPr>
            <a:xfrm rot="-6300073">
              <a:off x="7651775" y="4259983"/>
              <a:ext cx="2592729" cy="2840598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9" name="Google Shape;619;p3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20" name="Google Shape;620;p30"/>
          <p:cNvSpPr txBox="1"/>
          <p:nvPr>
            <p:ph idx="2" type="title"/>
          </p:nvPr>
        </p:nvSpPr>
        <p:spPr>
          <a:xfrm>
            <a:off x="1109253" y="1946975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21" name="Google Shape;621;p30"/>
          <p:cNvSpPr txBox="1"/>
          <p:nvPr>
            <p:ph idx="1" type="subTitle"/>
          </p:nvPr>
        </p:nvSpPr>
        <p:spPr>
          <a:xfrm>
            <a:off x="1109253" y="2457300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22" name="Google Shape;622;p30"/>
          <p:cNvSpPr txBox="1"/>
          <p:nvPr>
            <p:ph idx="3" type="title"/>
          </p:nvPr>
        </p:nvSpPr>
        <p:spPr>
          <a:xfrm>
            <a:off x="3583631" y="1946975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23" name="Google Shape;623;p30"/>
          <p:cNvSpPr txBox="1"/>
          <p:nvPr>
            <p:ph idx="4" type="subTitle"/>
          </p:nvPr>
        </p:nvSpPr>
        <p:spPr>
          <a:xfrm>
            <a:off x="3583631" y="2457300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24" name="Google Shape;624;p30"/>
          <p:cNvSpPr txBox="1"/>
          <p:nvPr>
            <p:ph idx="5" type="title"/>
          </p:nvPr>
        </p:nvSpPr>
        <p:spPr>
          <a:xfrm>
            <a:off x="1109253" y="3685175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25" name="Google Shape;625;p30"/>
          <p:cNvSpPr txBox="1"/>
          <p:nvPr>
            <p:ph idx="6" type="subTitle"/>
          </p:nvPr>
        </p:nvSpPr>
        <p:spPr>
          <a:xfrm>
            <a:off x="1109253" y="4195500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26" name="Google Shape;626;p30"/>
          <p:cNvSpPr txBox="1"/>
          <p:nvPr>
            <p:ph idx="7" type="title"/>
          </p:nvPr>
        </p:nvSpPr>
        <p:spPr>
          <a:xfrm>
            <a:off x="3583631" y="3685175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27" name="Google Shape;627;p30"/>
          <p:cNvSpPr txBox="1"/>
          <p:nvPr>
            <p:ph idx="8" type="subTitle"/>
          </p:nvPr>
        </p:nvSpPr>
        <p:spPr>
          <a:xfrm>
            <a:off x="3583631" y="4195500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28" name="Google Shape;628;p30"/>
          <p:cNvSpPr txBox="1"/>
          <p:nvPr>
            <p:ph idx="9" type="title"/>
          </p:nvPr>
        </p:nvSpPr>
        <p:spPr>
          <a:xfrm>
            <a:off x="6064804" y="1946975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29" name="Google Shape;629;p30"/>
          <p:cNvSpPr txBox="1"/>
          <p:nvPr>
            <p:ph idx="13" type="subTitle"/>
          </p:nvPr>
        </p:nvSpPr>
        <p:spPr>
          <a:xfrm>
            <a:off x="6064804" y="2457300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30" name="Google Shape;630;p30"/>
          <p:cNvSpPr txBox="1"/>
          <p:nvPr>
            <p:ph idx="14" type="title"/>
          </p:nvPr>
        </p:nvSpPr>
        <p:spPr>
          <a:xfrm>
            <a:off x="6064804" y="3685175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31" name="Google Shape;631;p30"/>
          <p:cNvSpPr txBox="1"/>
          <p:nvPr>
            <p:ph idx="15" type="subTitle"/>
          </p:nvPr>
        </p:nvSpPr>
        <p:spPr>
          <a:xfrm>
            <a:off x="6064804" y="4195500"/>
            <a:ext cx="1986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32" name="Google Shape;632;p30"/>
          <p:cNvSpPr/>
          <p:nvPr/>
        </p:nvSpPr>
        <p:spPr>
          <a:xfrm rot="8999954">
            <a:off x="8190567" y="-707429"/>
            <a:ext cx="1247853" cy="1632534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rgbClr val="FFC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3" name="Google Shape;633;p30"/>
          <p:cNvGrpSpPr/>
          <p:nvPr/>
        </p:nvGrpSpPr>
        <p:grpSpPr>
          <a:xfrm rot="-5400000">
            <a:off x="113406" y="4346371"/>
            <a:ext cx="555295" cy="475809"/>
            <a:chOff x="1956625" y="3588025"/>
            <a:chExt cx="213075" cy="182575"/>
          </a:xfrm>
        </p:grpSpPr>
        <p:sp>
          <p:nvSpPr>
            <p:cNvPr id="634" name="Google Shape;634;p30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30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30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0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30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0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0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0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30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1"/>
          <p:cNvSpPr/>
          <p:nvPr/>
        </p:nvSpPr>
        <p:spPr>
          <a:xfrm rot="-5399530">
            <a:off x="-1298553" y="-2232076"/>
            <a:ext cx="4567949" cy="5005508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645" name="Google Shape;645;p31"/>
          <p:cNvSpPr/>
          <p:nvPr/>
        </p:nvSpPr>
        <p:spPr>
          <a:xfrm rot="899966">
            <a:off x="6379381" y="1886681"/>
            <a:ext cx="3372508" cy="3695421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646" name="Google Shape;646;p31"/>
          <p:cNvSpPr/>
          <p:nvPr/>
        </p:nvSpPr>
        <p:spPr>
          <a:xfrm rot="10800000">
            <a:off x="-1258525" y="-151599"/>
            <a:ext cx="3009957" cy="55692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31"/>
          <p:cNvSpPr/>
          <p:nvPr/>
        </p:nvSpPr>
        <p:spPr>
          <a:xfrm rot="-8100000">
            <a:off x="7182162" y="776220"/>
            <a:ext cx="3009847" cy="55690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31"/>
          <p:cNvSpPr/>
          <p:nvPr/>
        </p:nvSpPr>
        <p:spPr>
          <a:xfrm>
            <a:off x="-337899" y="3927349"/>
            <a:ext cx="1247811" cy="1632478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31"/>
          <p:cNvSpPr txBox="1"/>
          <p:nvPr>
            <p:ph hasCustomPrompt="1" type="title"/>
          </p:nvPr>
        </p:nvSpPr>
        <p:spPr>
          <a:xfrm>
            <a:off x="3734100" y="670225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0" name="Google Shape;650;p31"/>
          <p:cNvSpPr txBox="1"/>
          <p:nvPr>
            <p:ph idx="1" type="subTitle"/>
          </p:nvPr>
        </p:nvSpPr>
        <p:spPr>
          <a:xfrm>
            <a:off x="3734100" y="1253625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651" name="Google Shape;651;p31"/>
          <p:cNvSpPr txBox="1"/>
          <p:nvPr>
            <p:ph hasCustomPrompt="1" idx="2" type="title"/>
          </p:nvPr>
        </p:nvSpPr>
        <p:spPr>
          <a:xfrm>
            <a:off x="2223600" y="1954311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2" name="Google Shape;652;p31"/>
          <p:cNvSpPr txBox="1"/>
          <p:nvPr>
            <p:ph idx="3" type="subTitle"/>
          </p:nvPr>
        </p:nvSpPr>
        <p:spPr>
          <a:xfrm>
            <a:off x="2223600" y="2554644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653" name="Google Shape;653;p31"/>
          <p:cNvSpPr txBox="1"/>
          <p:nvPr>
            <p:ph hasCustomPrompt="1" idx="4" type="title"/>
          </p:nvPr>
        </p:nvSpPr>
        <p:spPr>
          <a:xfrm>
            <a:off x="713100" y="3265638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4" name="Google Shape;654;p31"/>
          <p:cNvSpPr txBox="1"/>
          <p:nvPr>
            <p:ph idx="5" type="subTitle"/>
          </p:nvPr>
        </p:nvSpPr>
        <p:spPr>
          <a:xfrm>
            <a:off x="713100" y="3874463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8_1"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2"/>
          <p:cNvSpPr/>
          <p:nvPr/>
        </p:nvSpPr>
        <p:spPr>
          <a:xfrm rot="4500034">
            <a:off x="8296845" y="610615"/>
            <a:ext cx="1648318" cy="1394720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32"/>
          <p:cNvSpPr/>
          <p:nvPr/>
        </p:nvSpPr>
        <p:spPr>
          <a:xfrm>
            <a:off x="-337899" y="3927349"/>
            <a:ext cx="1247811" cy="1632478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rgbClr val="FFC8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8" name="Google Shape;658;p32"/>
          <p:cNvGrpSpPr/>
          <p:nvPr/>
        </p:nvGrpSpPr>
        <p:grpSpPr>
          <a:xfrm rot="-5400000">
            <a:off x="107231" y="1730446"/>
            <a:ext cx="555295" cy="475809"/>
            <a:chOff x="1956625" y="3588025"/>
            <a:chExt cx="213075" cy="182575"/>
          </a:xfrm>
        </p:grpSpPr>
        <p:sp>
          <p:nvSpPr>
            <p:cNvPr id="659" name="Google Shape;659;p32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2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2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2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2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2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2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2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2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8" name="Google Shape;668;p32"/>
          <p:cNvGrpSpPr/>
          <p:nvPr/>
        </p:nvGrpSpPr>
        <p:grpSpPr>
          <a:xfrm rot="5400000">
            <a:off x="8492356" y="3569571"/>
            <a:ext cx="555295" cy="475809"/>
            <a:chOff x="1956625" y="3588025"/>
            <a:chExt cx="213075" cy="182575"/>
          </a:xfrm>
        </p:grpSpPr>
        <p:sp>
          <p:nvSpPr>
            <p:cNvPr id="669" name="Google Shape;669;p32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2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2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2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2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2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2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2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2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8" name="Google Shape;678;p32"/>
          <p:cNvSpPr/>
          <p:nvPr/>
        </p:nvSpPr>
        <p:spPr>
          <a:xfrm rot="10800000">
            <a:off x="-1258525" y="-151599"/>
            <a:ext cx="3009957" cy="55692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32"/>
          <p:cNvSpPr/>
          <p:nvPr/>
        </p:nvSpPr>
        <p:spPr>
          <a:xfrm rot="-899924">
            <a:off x="6925928" y="4465135"/>
            <a:ext cx="3009959" cy="55692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32"/>
          <p:cNvSpPr txBox="1"/>
          <p:nvPr>
            <p:ph hasCustomPrompt="1" type="title"/>
          </p:nvPr>
        </p:nvSpPr>
        <p:spPr>
          <a:xfrm>
            <a:off x="6183038" y="2856463"/>
            <a:ext cx="2013600" cy="47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1" name="Google Shape;681;p32"/>
          <p:cNvSpPr txBox="1"/>
          <p:nvPr>
            <p:ph idx="1" type="subTitle"/>
          </p:nvPr>
        </p:nvSpPr>
        <p:spPr>
          <a:xfrm>
            <a:off x="6183038" y="3947922"/>
            <a:ext cx="20136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682" name="Google Shape;682;p32"/>
          <p:cNvSpPr txBox="1"/>
          <p:nvPr>
            <p:ph hasCustomPrompt="1" idx="2" type="title"/>
          </p:nvPr>
        </p:nvSpPr>
        <p:spPr>
          <a:xfrm>
            <a:off x="3566745" y="2856463"/>
            <a:ext cx="2013600" cy="47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3" name="Google Shape;683;p32"/>
          <p:cNvSpPr txBox="1"/>
          <p:nvPr>
            <p:ph idx="3" type="subTitle"/>
          </p:nvPr>
        </p:nvSpPr>
        <p:spPr>
          <a:xfrm>
            <a:off x="3566745" y="3947922"/>
            <a:ext cx="20136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684" name="Google Shape;684;p32"/>
          <p:cNvSpPr txBox="1"/>
          <p:nvPr>
            <p:ph hasCustomPrompt="1" idx="4" type="title"/>
          </p:nvPr>
        </p:nvSpPr>
        <p:spPr>
          <a:xfrm>
            <a:off x="948527" y="2856463"/>
            <a:ext cx="2013600" cy="47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5" name="Google Shape;685;p32"/>
          <p:cNvSpPr txBox="1"/>
          <p:nvPr>
            <p:ph idx="5" type="subTitle"/>
          </p:nvPr>
        </p:nvSpPr>
        <p:spPr>
          <a:xfrm>
            <a:off x="948527" y="3947922"/>
            <a:ext cx="20136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686" name="Google Shape;686;p32"/>
          <p:cNvSpPr txBox="1"/>
          <p:nvPr>
            <p:ph idx="6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87" name="Google Shape;687;p32"/>
          <p:cNvSpPr txBox="1"/>
          <p:nvPr>
            <p:ph idx="7" type="title"/>
          </p:nvPr>
        </p:nvSpPr>
        <p:spPr>
          <a:xfrm>
            <a:off x="962327" y="35058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88" name="Google Shape;688;p32"/>
          <p:cNvSpPr txBox="1"/>
          <p:nvPr>
            <p:ph idx="8" type="title"/>
          </p:nvPr>
        </p:nvSpPr>
        <p:spPr>
          <a:xfrm>
            <a:off x="3580545" y="35058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689" name="Google Shape;689;p32"/>
          <p:cNvSpPr txBox="1"/>
          <p:nvPr>
            <p:ph idx="9" type="title"/>
          </p:nvPr>
        </p:nvSpPr>
        <p:spPr>
          <a:xfrm>
            <a:off x="6196838" y="3505850"/>
            <a:ext cx="1986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b="1" sz="2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1" name="Google Shape;691;p33"/>
          <p:cNvGrpSpPr/>
          <p:nvPr/>
        </p:nvGrpSpPr>
        <p:grpSpPr>
          <a:xfrm>
            <a:off x="-1334690" y="-1979409"/>
            <a:ext cx="12159173" cy="7640122"/>
            <a:chOff x="-1334690" y="-1979409"/>
            <a:chExt cx="12159173" cy="7640122"/>
          </a:xfrm>
        </p:grpSpPr>
        <p:sp>
          <p:nvSpPr>
            <p:cNvPr id="692" name="Google Shape;692;p33"/>
            <p:cNvSpPr/>
            <p:nvPr/>
          </p:nvSpPr>
          <p:spPr>
            <a:xfrm rot="-4499472">
              <a:off x="-992077" y="-1440026"/>
              <a:ext cx="2159741" cy="2366337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693" name="Google Shape;693;p33"/>
            <p:cNvSpPr/>
            <p:nvPr/>
          </p:nvSpPr>
          <p:spPr>
            <a:xfrm rot="-4499636">
              <a:off x="7747486" y="-1774948"/>
              <a:ext cx="2655833" cy="2909736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694" name="Google Shape;694;p33"/>
            <p:cNvSpPr/>
            <p:nvPr/>
          </p:nvSpPr>
          <p:spPr>
            <a:xfrm rot="-900022">
              <a:off x="-239031" y="4102792"/>
              <a:ext cx="1028569" cy="1345650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3"/>
            <p:cNvSpPr/>
            <p:nvPr/>
          </p:nvSpPr>
          <p:spPr>
            <a:xfrm rot="5400000">
              <a:off x="8256016" y="1416123"/>
              <a:ext cx="2183544" cy="1847601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6" name="Google Shape;696;p33"/>
            <p:cNvGrpSpPr/>
            <p:nvPr/>
          </p:nvGrpSpPr>
          <p:grpSpPr>
            <a:xfrm flipH="1" rot="-3600381">
              <a:off x="4280154" y="4000432"/>
              <a:ext cx="1397727" cy="1352562"/>
              <a:chOff x="8167000" y="3353675"/>
              <a:chExt cx="1059001" cy="1024877"/>
            </a:xfrm>
          </p:grpSpPr>
          <p:sp>
            <p:nvSpPr>
              <p:cNvPr id="697" name="Google Shape;697;p33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33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33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33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01" name="Google Shape;701;p33"/>
            <p:cNvSpPr/>
            <p:nvPr/>
          </p:nvSpPr>
          <p:spPr>
            <a:xfrm rot="-4499919">
              <a:off x="7151730" y="4291464"/>
              <a:ext cx="1048097" cy="1371198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2" name="Google Shape;702;p33"/>
            <p:cNvGrpSpPr/>
            <p:nvPr/>
          </p:nvGrpSpPr>
          <p:grpSpPr>
            <a:xfrm rot="-5400000">
              <a:off x="8386237" y="4114155"/>
              <a:ext cx="527702" cy="452165"/>
              <a:chOff x="1956625" y="3588025"/>
              <a:chExt cx="213075" cy="182575"/>
            </a:xfrm>
          </p:grpSpPr>
          <p:sp>
            <p:nvSpPr>
              <p:cNvPr id="703" name="Google Shape;703;p33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33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33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33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33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33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33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33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33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2" name="Google Shape;712;p33"/>
            <p:cNvSpPr/>
            <p:nvPr/>
          </p:nvSpPr>
          <p:spPr>
            <a:xfrm rot="10800000">
              <a:off x="4414013" y="-157496"/>
              <a:ext cx="3009796" cy="55689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3"/>
            <p:cNvSpPr/>
            <p:nvPr/>
          </p:nvSpPr>
          <p:spPr>
            <a:xfrm rot="5400000">
              <a:off x="-819303" y="1881564"/>
              <a:ext cx="1814216" cy="55689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4" name="Google Shape;714;p33"/>
          <p:cNvSpPr txBox="1"/>
          <p:nvPr>
            <p:ph type="title"/>
          </p:nvPr>
        </p:nvSpPr>
        <p:spPr>
          <a:xfrm>
            <a:off x="720000" y="438996"/>
            <a:ext cx="4294800" cy="11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5" name="Google Shape;715;p33"/>
          <p:cNvSpPr txBox="1"/>
          <p:nvPr>
            <p:ph idx="1" type="subTitle"/>
          </p:nvPr>
        </p:nvSpPr>
        <p:spPr>
          <a:xfrm>
            <a:off x="720000" y="1593625"/>
            <a:ext cx="4294800" cy="14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33"/>
          <p:cNvSpPr txBox="1"/>
          <p:nvPr/>
        </p:nvSpPr>
        <p:spPr>
          <a:xfrm>
            <a:off x="720000" y="3507075"/>
            <a:ext cx="4009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and infographics &amp; images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8" name="Google Shape;718;p34"/>
          <p:cNvGrpSpPr/>
          <p:nvPr/>
        </p:nvGrpSpPr>
        <p:grpSpPr>
          <a:xfrm rot="10800000">
            <a:off x="-1226917" y="-630576"/>
            <a:ext cx="10886000" cy="7375432"/>
            <a:chOff x="-462011" y="-1816816"/>
            <a:chExt cx="10886000" cy="7375432"/>
          </a:xfrm>
        </p:grpSpPr>
        <p:sp>
          <p:nvSpPr>
            <p:cNvPr id="719" name="Google Shape;719;p34"/>
            <p:cNvSpPr/>
            <p:nvPr/>
          </p:nvSpPr>
          <p:spPr>
            <a:xfrm rot="-4499472">
              <a:off x="1769273" y="-1650651"/>
              <a:ext cx="2159741" cy="2366337"/>
            </a:xfrm>
            <a:custGeom>
              <a:rect b="b" l="l" r="r" t="t"/>
              <a:pathLst>
                <a:path extrusionOk="0" h="68428" w="62457">
                  <a:moveTo>
                    <a:pt x="30557" y="1"/>
                  </a:moveTo>
                  <a:cubicBezTo>
                    <a:pt x="28312" y="1"/>
                    <a:pt x="26011" y="314"/>
                    <a:pt x="23786" y="825"/>
                  </a:cubicBezTo>
                  <a:cubicBezTo>
                    <a:pt x="18596" y="2004"/>
                    <a:pt x="14340" y="4322"/>
                    <a:pt x="10580" y="7623"/>
                  </a:cubicBezTo>
                  <a:lnTo>
                    <a:pt x="10580" y="7623"/>
                  </a:lnTo>
                  <a:cubicBezTo>
                    <a:pt x="4518" y="11795"/>
                    <a:pt x="1" y="17835"/>
                    <a:pt x="464" y="25034"/>
                  </a:cubicBezTo>
                  <a:cubicBezTo>
                    <a:pt x="1066" y="36244"/>
                    <a:pt x="13163" y="38020"/>
                    <a:pt x="15811" y="47755"/>
                  </a:cubicBezTo>
                  <a:cubicBezTo>
                    <a:pt x="17302" y="52780"/>
                    <a:pt x="15526" y="58393"/>
                    <a:pt x="19061" y="62817"/>
                  </a:cubicBezTo>
                  <a:cubicBezTo>
                    <a:pt x="22308" y="66984"/>
                    <a:pt x="28639" y="68428"/>
                    <a:pt x="34210" y="68428"/>
                  </a:cubicBezTo>
                  <a:cubicBezTo>
                    <a:pt x="35739" y="68428"/>
                    <a:pt x="37212" y="68319"/>
                    <a:pt x="38547" y="68128"/>
                  </a:cubicBezTo>
                  <a:cubicBezTo>
                    <a:pt x="47695" y="67240"/>
                    <a:pt x="58317" y="59566"/>
                    <a:pt x="60395" y="50117"/>
                  </a:cubicBezTo>
                  <a:cubicBezTo>
                    <a:pt x="62456" y="40684"/>
                    <a:pt x="58920" y="33596"/>
                    <a:pt x="53007" y="26509"/>
                  </a:cubicBezTo>
                  <a:cubicBezTo>
                    <a:pt x="48282" y="20897"/>
                    <a:pt x="47997" y="13809"/>
                    <a:pt x="44160" y="7325"/>
                  </a:cubicBezTo>
                  <a:cubicBezTo>
                    <a:pt x="41221" y="1877"/>
                    <a:pt x="36054" y="1"/>
                    <a:pt x="305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5085FF"/>
                </a:solidFill>
              </a:endParaRPr>
            </a:p>
          </p:txBody>
        </p:sp>
        <p:sp>
          <p:nvSpPr>
            <p:cNvPr id="720" name="Google Shape;720;p34"/>
            <p:cNvSpPr/>
            <p:nvPr/>
          </p:nvSpPr>
          <p:spPr>
            <a:xfrm rot="-900006">
              <a:off x="-275555" y="3825416"/>
              <a:ext cx="1224535" cy="1602027"/>
            </a:xfrm>
            <a:custGeom>
              <a:rect b="b" l="l" r="r" t="t"/>
              <a:pathLst>
                <a:path extrusionOk="0" h="37380" w="28572">
                  <a:moveTo>
                    <a:pt x="16724" y="3132"/>
                  </a:moveTo>
                  <a:cubicBezTo>
                    <a:pt x="16709" y="3134"/>
                    <a:pt x="16694" y="3137"/>
                    <a:pt x="16679" y="3139"/>
                  </a:cubicBezTo>
                  <a:lnTo>
                    <a:pt x="16679" y="3139"/>
                  </a:lnTo>
                  <a:cubicBezTo>
                    <a:pt x="16693" y="3137"/>
                    <a:pt x="16708" y="3135"/>
                    <a:pt x="16724" y="3132"/>
                  </a:cubicBezTo>
                  <a:close/>
                  <a:moveTo>
                    <a:pt x="17235" y="3355"/>
                  </a:moveTo>
                  <a:cubicBezTo>
                    <a:pt x="17233" y="3376"/>
                    <a:pt x="17231" y="3397"/>
                    <a:pt x="17228" y="3418"/>
                  </a:cubicBezTo>
                  <a:lnTo>
                    <a:pt x="17228" y="3418"/>
                  </a:lnTo>
                  <a:cubicBezTo>
                    <a:pt x="17227" y="3416"/>
                    <a:pt x="17227" y="3414"/>
                    <a:pt x="17227" y="3412"/>
                  </a:cubicBezTo>
                  <a:lnTo>
                    <a:pt x="17227" y="3412"/>
                  </a:lnTo>
                  <a:cubicBezTo>
                    <a:pt x="17229" y="3395"/>
                    <a:pt x="17232" y="3376"/>
                    <a:pt x="17235" y="3355"/>
                  </a:cubicBezTo>
                  <a:close/>
                  <a:moveTo>
                    <a:pt x="17226" y="3417"/>
                  </a:moveTo>
                  <a:cubicBezTo>
                    <a:pt x="17227" y="3418"/>
                    <a:pt x="17227" y="3420"/>
                    <a:pt x="17227" y="3421"/>
                  </a:cubicBezTo>
                  <a:lnTo>
                    <a:pt x="17227" y="3421"/>
                  </a:lnTo>
                  <a:cubicBezTo>
                    <a:pt x="17225" y="3436"/>
                    <a:pt x="17222" y="3451"/>
                    <a:pt x="17219" y="3465"/>
                  </a:cubicBezTo>
                  <a:lnTo>
                    <a:pt x="17219" y="3465"/>
                  </a:lnTo>
                  <a:cubicBezTo>
                    <a:pt x="17221" y="3450"/>
                    <a:pt x="17224" y="3434"/>
                    <a:pt x="17226" y="3417"/>
                  </a:cubicBezTo>
                  <a:close/>
                  <a:moveTo>
                    <a:pt x="17125" y="3814"/>
                  </a:moveTo>
                  <a:cubicBezTo>
                    <a:pt x="17116" y="3838"/>
                    <a:pt x="17106" y="3861"/>
                    <a:pt x="17097" y="3883"/>
                  </a:cubicBezTo>
                  <a:lnTo>
                    <a:pt x="17097" y="3883"/>
                  </a:lnTo>
                  <a:cubicBezTo>
                    <a:pt x="17105" y="3863"/>
                    <a:pt x="17114" y="3840"/>
                    <a:pt x="17125" y="3814"/>
                  </a:cubicBezTo>
                  <a:close/>
                  <a:moveTo>
                    <a:pt x="17070" y="3949"/>
                  </a:moveTo>
                  <a:cubicBezTo>
                    <a:pt x="17051" y="3996"/>
                    <a:pt x="17034" y="4038"/>
                    <a:pt x="17034" y="4038"/>
                  </a:cubicBezTo>
                  <a:cubicBezTo>
                    <a:pt x="17034" y="4038"/>
                    <a:pt x="17044" y="4014"/>
                    <a:pt x="17070" y="3949"/>
                  </a:cubicBezTo>
                  <a:close/>
                  <a:moveTo>
                    <a:pt x="23729" y="11082"/>
                  </a:moveTo>
                  <a:cubicBezTo>
                    <a:pt x="23729" y="11083"/>
                    <a:pt x="23729" y="11083"/>
                    <a:pt x="23729" y="11083"/>
                  </a:cubicBezTo>
                  <a:lnTo>
                    <a:pt x="23729" y="11083"/>
                  </a:lnTo>
                  <a:cubicBezTo>
                    <a:pt x="23705" y="11087"/>
                    <a:pt x="23683" y="11091"/>
                    <a:pt x="23664" y="11094"/>
                  </a:cubicBezTo>
                  <a:lnTo>
                    <a:pt x="23664" y="11094"/>
                  </a:lnTo>
                  <a:cubicBezTo>
                    <a:pt x="23685" y="11090"/>
                    <a:pt x="23707" y="11086"/>
                    <a:pt x="23729" y="11082"/>
                  </a:cubicBezTo>
                  <a:close/>
                  <a:moveTo>
                    <a:pt x="24048" y="11324"/>
                  </a:moveTo>
                  <a:cubicBezTo>
                    <a:pt x="24048" y="11331"/>
                    <a:pt x="24047" y="11339"/>
                    <a:pt x="24046" y="11347"/>
                  </a:cubicBezTo>
                  <a:lnTo>
                    <a:pt x="24046" y="11347"/>
                  </a:lnTo>
                  <a:cubicBezTo>
                    <a:pt x="24046" y="11347"/>
                    <a:pt x="24046" y="11348"/>
                    <a:pt x="24045" y="11348"/>
                  </a:cubicBezTo>
                  <a:lnTo>
                    <a:pt x="24045" y="11348"/>
                  </a:lnTo>
                  <a:cubicBezTo>
                    <a:pt x="24046" y="11340"/>
                    <a:pt x="24047" y="11332"/>
                    <a:pt x="24048" y="11324"/>
                  </a:cubicBezTo>
                  <a:close/>
                  <a:moveTo>
                    <a:pt x="24045" y="11360"/>
                  </a:moveTo>
                  <a:cubicBezTo>
                    <a:pt x="24044" y="11382"/>
                    <a:pt x="24041" y="11403"/>
                    <a:pt x="24037" y="11425"/>
                  </a:cubicBezTo>
                  <a:cubicBezTo>
                    <a:pt x="24040" y="11404"/>
                    <a:pt x="24042" y="11384"/>
                    <a:pt x="24043" y="11366"/>
                  </a:cubicBezTo>
                  <a:lnTo>
                    <a:pt x="24043" y="11366"/>
                  </a:lnTo>
                  <a:cubicBezTo>
                    <a:pt x="24044" y="11364"/>
                    <a:pt x="24045" y="11362"/>
                    <a:pt x="24045" y="11360"/>
                  </a:cubicBezTo>
                  <a:close/>
                  <a:moveTo>
                    <a:pt x="23541" y="12196"/>
                  </a:moveTo>
                  <a:cubicBezTo>
                    <a:pt x="23538" y="12203"/>
                    <a:pt x="23534" y="12210"/>
                    <a:pt x="23530" y="12217"/>
                  </a:cubicBezTo>
                  <a:cubicBezTo>
                    <a:pt x="23499" y="12257"/>
                    <a:pt x="23486" y="12272"/>
                    <a:pt x="23486" y="12272"/>
                  </a:cubicBezTo>
                  <a:cubicBezTo>
                    <a:pt x="23485" y="12272"/>
                    <a:pt x="23511" y="12237"/>
                    <a:pt x="23541" y="12196"/>
                  </a:cubicBezTo>
                  <a:close/>
                  <a:moveTo>
                    <a:pt x="8651" y="17227"/>
                  </a:moveTo>
                  <a:lnTo>
                    <a:pt x="8651" y="17227"/>
                  </a:lnTo>
                  <a:cubicBezTo>
                    <a:pt x="8653" y="17250"/>
                    <a:pt x="8655" y="17276"/>
                    <a:pt x="8658" y="17307"/>
                  </a:cubicBezTo>
                  <a:cubicBezTo>
                    <a:pt x="8654" y="17280"/>
                    <a:pt x="8652" y="17253"/>
                    <a:pt x="8651" y="17227"/>
                  </a:cubicBezTo>
                  <a:close/>
                  <a:moveTo>
                    <a:pt x="24481" y="26455"/>
                  </a:moveTo>
                  <a:cubicBezTo>
                    <a:pt x="24473" y="26475"/>
                    <a:pt x="24464" y="26497"/>
                    <a:pt x="24454" y="26519"/>
                  </a:cubicBezTo>
                  <a:lnTo>
                    <a:pt x="24454" y="26519"/>
                  </a:lnTo>
                  <a:cubicBezTo>
                    <a:pt x="24462" y="26499"/>
                    <a:pt x="24471" y="26478"/>
                    <a:pt x="24481" y="26455"/>
                  </a:cubicBezTo>
                  <a:close/>
                  <a:moveTo>
                    <a:pt x="20977" y="27819"/>
                  </a:moveTo>
                  <a:lnTo>
                    <a:pt x="20977" y="27819"/>
                  </a:lnTo>
                  <a:cubicBezTo>
                    <a:pt x="20942" y="27833"/>
                    <a:pt x="20907" y="27847"/>
                    <a:pt x="20873" y="27862"/>
                  </a:cubicBezTo>
                  <a:lnTo>
                    <a:pt x="20873" y="27862"/>
                  </a:lnTo>
                  <a:cubicBezTo>
                    <a:pt x="20890" y="27854"/>
                    <a:pt x="20924" y="27841"/>
                    <a:pt x="20977" y="27819"/>
                  </a:cubicBezTo>
                  <a:close/>
                  <a:moveTo>
                    <a:pt x="16936" y="0"/>
                  </a:moveTo>
                  <a:cubicBezTo>
                    <a:pt x="15577" y="0"/>
                    <a:pt x="14147" y="653"/>
                    <a:pt x="13018" y="1199"/>
                  </a:cubicBezTo>
                  <a:cubicBezTo>
                    <a:pt x="10307" y="2514"/>
                    <a:pt x="7834" y="4370"/>
                    <a:pt x="5471" y="6224"/>
                  </a:cubicBezTo>
                  <a:cubicBezTo>
                    <a:pt x="3807" y="7524"/>
                    <a:pt x="1999" y="8888"/>
                    <a:pt x="651" y="10522"/>
                  </a:cubicBezTo>
                  <a:cubicBezTo>
                    <a:pt x="112" y="11171"/>
                    <a:pt x="0" y="12075"/>
                    <a:pt x="651" y="12710"/>
                  </a:cubicBezTo>
                  <a:cubicBezTo>
                    <a:pt x="933" y="12999"/>
                    <a:pt x="1370" y="13168"/>
                    <a:pt x="1801" y="13168"/>
                  </a:cubicBezTo>
                  <a:cubicBezTo>
                    <a:pt x="2194" y="13168"/>
                    <a:pt x="2582" y="13027"/>
                    <a:pt x="2839" y="12710"/>
                  </a:cubicBezTo>
                  <a:cubicBezTo>
                    <a:pt x="3680" y="11678"/>
                    <a:pt x="4758" y="10807"/>
                    <a:pt x="5773" y="9951"/>
                  </a:cubicBezTo>
                  <a:cubicBezTo>
                    <a:pt x="6137" y="9649"/>
                    <a:pt x="6502" y="9348"/>
                    <a:pt x="6883" y="9046"/>
                  </a:cubicBezTo>
                  <a:cubicBezTo>
                    <a:pt x="7073" y="8888"/>
                    <a:pt x="7263" y="8729"/>
                    <a:pt x="7469" y="8571"/>
                  </a:cubicBezTo>
                  <a:lnTo>
                    <a:pt x="7754" y="8334"/>
                  </a:lnTo>
                  <a:cubicBezTo>
                    <a:pt x="7802" y="8309"/>
                    <a:pt x="8062" y="8102"/>
                    <a:pt x="8058" y="8102"/>
                  </a:cubicBezTo>
                  <a:cubicBezTo>
                    <a:pt x="8057" y="8102"/>
                    <a:pt x="8056" y="8102"/>
                    <a:pt x="8055" y="8103"/>
                  </a:cubicBezTo>
                  <a:lnTo>
                    <a:pt x="8055" y="8103"/>
                  </a:lnTo>
                  <a:cubicBezTo>
                    <a:pt x="8897" y="7462"/>
                    <a:pt x="9769" y="6836"/>
                    <a:pt x="10639" y="6224"/>
                  </a:cubicBezTo>
                  <a:cubicBezTo>
                    <a:pt x="11527" y="5622"/>
                    <a:pt x="12415" y="5051"/>
                    <a:pt x="13351" y="4528"/>
                  </a:cubicBezTo>
                  <a:cubicBezTo>
                    <a:pt x="13764" y="4290"/>
                    <a:pt x="14176" y="4085"/>
                    <a:pt x="14588" y="3878"/>
                  </a:cubicBezTo>
                  <a:cubicBezTo>
                    <a:pt x="14778" y="3783"/>
                    <a:pt x="14984" y="3687"/>
                    <a:pt x="15174" y="3592"/>
                  </a:cubicBezTo>
                  <a:cubicBezTo>
                    <a:pt x="15244" y="3562"/>
                    <a:pt x="15271" y="3551"/>
                    <a:pt x="15272" y="3551"/>
                  </a:cubicBezTo>
                  <a:cubicBezTo>
                    <a:pt x="15276" y="3551"/>
                    <a:pt x="15090" y="3634"/>
                    <a:pt x="15092" y="3634"/>
                  </a:cubicBezTo>
                  <a:cubicBezTo>
                    <a:pt x="15093" y="3634"/>
                    <a:pt x="15120" y="3623"/>
                    <a:pt x="15190" y="3592"/>
                  </a:cubicBezTo>
                  <a:cubicBezTo>
                    <a:pt x="15317" y="3545"/>
                    <a:pt x="15428" y="3497"/>
                    <a:pt x="15554" y="3450"/>
                  </a:cubicBezTo>
                  <a:cubicBezTo>
                    <a:pt x="15888" y="3339"/>
                    <a:pt x="16237" y="3228"/>
                    <a:pt x="16586" y="3165"/>
                  </a:cubicBezTo>
                  <a:cubicBezTo>
                    <a:pt x="16617" y="3152"/>
                    <a:pt x="16648" y="3145"/>
                    <a:pt x="16679" y="3139"/>
                  </a:cubicBezTo>
                  <a:lnTo>
                    <a:pt x="16679" y="3139"/>
                  </a:lnTo>
                  <a:cubicBezTo>
                    <a:pt x="16573" y="3156"/>
                    <a:pt x="16534" y="3162"/>
                    <a:pt x="16531" y="3162"/>
                  </a:cubicBezTo>
                  <a:cubicBezTo>
                    <a:pt x="16527" y="3162"/>
                    <a:pt x="16648" y="3142"/>
                    <a:pt x="16713" y="3133"/>
                  </a:cubicBezTo>
                  <a:cubicBezTo>
                    <a:pt x="16717" y="3133"/>
                    <a:pt x="16722" y="3132"/>
                    <a:pt x="16727" y="3132"/>
                  </a:cubicBezTo>
                  <a:lnTo>
                    <a:pt x="16727" y="3132"/>
                  </a:lnTo>
                  <a:cubicBezTo>
                    <a:pt x="16726" y="3132"/>
                    <a:pt x="16725" y="3132"/>
                    <a:pt x="16724" y="3132"/>
                  </a:cubicBezTo>
                  <a:lnTo>
                    <a:pt x="16724" y="3132"/>
                  </a:lnTo>
                  <a:cubicBezTo>
                    <a:pt x="16726" y="3132"/>
                    <a:pt x="16727" y="3132"/>
                    <a:pt x="16729" y="3132"/>
                  </a:cubicBezTo>
                  <a:lnTo>
                    <a:pt x="16729" y="3132"/>
                  </a:lnTo>
                  <a:cubicBezTo>
                    <a:pt x="16803" y="3124"/>
                    <a:pt x="16880" y="3121"/>
                    <a:pt x="16958" y="3121"/>
                  </a:cubicBezTo>
                  <a:cubicBezTo>
                    <a:pt x="17003" y="3121"/>
                    <a:pt x="17049" y="3122"/>
                    <a:pt x="17094" y="3125"/>
                  </a:cubicBezTo>
                  <a:lnTo>
                    <a:pt x="17094" y="3125"/>
                  </a:lnTo>
                  <a:cubicBezTo>
                    <a:pt x="17104" y="3127"/>
                    <a:pt x="17115" y="3131"/>
                    <a:pt x="17126" y="3134"/>
                  </a:cubicBezTo>
                  <a:lnTo>
                    <a:pt x="17126" y="3134"/>
                  </a:lnTo>
                  <a:cubicBezTo>
                    <a:pt x="17147" y="3161"/>
                    <a:pt x="17174" y="3208"/>
                    <a:pt x="17197" y="3251"/>
                  </a:cubicBezTo>
                  <a:lnTo>
                    <a:pt x="17197" y="3251"/>
                  </a:lnTo>
                  <a:cubicBezTo>
                    <a:pt x="17200" y="3267"/>
                    <a:pt x="17203" y="3283"/>
                    <a:pt x="17206" y="3298"/>
                  </a:cubicBezTo>
                  <a:lnTo>
                    <a:pt x="17206" y="3298"/>
                  </a:lnTo>
                  <a:cubicBezTo>
                    <a:pt x="17206" y="3391"/>
                    <a:pt x="17197" y="3510"/>
                    <a:pt x="17195" y="3567"/>
                  </a:cubicBezTo>
                  <a:lnTo>
                    <a:pt x="17195" y="3567"/>
                  </a:lnTo>
                  <a:cubicBezTo>
                    <a:pt x="17169" y="3662"/>
                    <a:pt x="17136" y="3754"/>
                    <a:pt x="17108" y="3846"/>
                  </a:cubicBezTo>
                  <a:cubicBezTo>
                    <a:pt x="17103" y="3862"/>
                    <a:pt x="17095" y="3884"/>
                    <a:pt x="17086" y="3908"/>
                  </a:cubicBezTo>
                  <a:lnTo>
                    <a:pt x="17086" y="3908"/>
                  </a:lnTo>
                  <a:cubicBezTo>
                    <a:pt x="17046" y="3997"/>
                    <a:pt x="17001" y="4081"/>
                    <a:pt x="16966" y="4163"/>
                  </a:cubicBezTo>
                  <a:cubicBezTo>
                    <a:pt x="16871" y="4338"/>
                    <a:pt x="16759" y="4512"/>
                    <a:pt x="16649" y="4687"/>
                  </a:cubicBezTo>
                  <a:cubicBezTo>
                    <a:pt x="16600" y="4761"/>
                    <a:pt x="16340" y="5103"/>
                    <a:pt x="16346" y="5103"/>
                  </a:cubicBezTo>
                  <a:cubicBezTo>
                    <a:pt x="16347" y="5103"/>
                    <a:pt x="16371" y="5075"/>
                    <a:pt x="16427" y="5004"/>
                  </a:cubicBezTo>
                  <a:lnTo>
                    <a:pt x="16427" y="5004"/>
                  </a:lnTo>
                  <a:cubicBezTo>
                    <a:pt x="16110" y="5416"/>
                    <a:pt x="15745" y="5812"/>
                    <a:pt x="15381" y="6193"/>
                  </a:cubicBezTo>
                  <a:cubicBezTo>
                    <a:pt x="13827" y="7810"/>
                    <a:pt x="12051" y="9205"/>
                    <a:pt x="10307" y="10617"/>
                  </a:cubicBezTo>
                  <a:cubicBezTo>
                    <a:pt x="9593" y="11203"/>
                    <a:pt x="8880" y="11773"/>
                    <a:pt x="8198" y="12392"/>
                  </a:cubicBezTo>
                  <a:cubicBezTo>
                    <a:pt x="7295" y="13232"/>
                    <a:pt x="6834" y="13835"/>
                    <a:pt x="6217" y="14913"/>
                  </a:cubicBezTo>
                  <a:cubicBezTo>
                    <a:pt x="5614" y="16007"/>
                    <a:pt x="5170" y="17608"/>
                    <a:pt x="6010" y="18718"/>
                  </a:cubicBezTo>
                  <a:cubicBezTo>
                    <a:pt x="6704" y="19635"/>
                    <a:pt x="7680" y="19962"/>
                    <a:pt x="8731" y="19962"/>
                  </a:cubicBezTo>
                  <a:cubicBezTo>
                    <a:pt x="9025" y="19962"/>
                    <a:pt x="9324" y="19936"/>
                    <a:pt x="9625" y="19891"/>
                  </a:cubicBezTo>
                  <a:cubicBezTo>
                    <a:pt x="11829" y="19574"/>
                    <a:pt x="13510" y="18179"/>
                    <a:pt x="15142" y="16800"/>
                  </a:cubicBezTo>
                  <a:cubicBezTo>
                    <a:pt x="15967" y="16102"/>
                    <a:pt x="16791" y="15420"/>
                    <a:pt x="17632" y="14754"/>
                  </a:cubicBezTo>
                  <a:cubicBezTo>
                    <a:pt x="18186" y="14295"/>
                    <a:pt x="18298" y="14215"/>
                    <a:pt x="18774" y="13866"/>
                  </a:cubicBezTo>
                  <a:cubicBezTo>
                    <a:pt x="19249" y="13502"/>
                    <a:pt x="19757" y="13137"/>
                    <a:pt x="20247" y="12805"/>
                  </a:cubicBezTo>
                  <a:cubicBezTo>
                    <a:pt x="20691" y="12503"/>
                    <a:pt x="21135" y="12234"/>
                    <a:pt x="21596" y="11964"/>
                  </a:cubicBezTo>
                  <a:cubicBezTo>
                    <a:pt x="21801" y="11837"/>
                    <a:pt x="22008" y="11727"/>
                    <a:pt x="22230" y="11615"/>
                  </a:cubicBezTo>
                  <a:cubicBezTo>
                    <a:pt x="22325" y="11568"/>
                    <a:pt x="22435" y="11505"/>
                    <a:pt x="22547" y="11456"/>
                  </a:cubicBezTo>
                  <a:cubicBezTo>
                    <a:pt x="22592" y="11438"/>
                    <a:pt x="22762" y="11363"/>
                    <a:pt x="22822" y="11335"/>
                  </a:cubicBezTo>
                  <a:lnTo>
                    <a:pt x="22822" y="11335"/>
                  </a:lnTo>
                  <a:cubicBezTo>
                    <a:pt x="23052" y="11248"/>
                    <a:pt x="23288" y="11176"/>
                    <a:pt x="23530" y="11122"/>
                  </a:cubicBezTo>
                  <a:lnTo>
                    <a:pt x="23530" y="11122"/>
                  </a:lnTo>
                  <a:cubicBezTo>
                    <a:pt x="23528" y="11123"/>
                    <a:pt x="23531" y="11124"/>
                    <a:pt x="23537" y="11124"/>
                  </a:cubicBezTo>
                  <a:cubicBezTo>
                    <a:pt x="23571" y="11124"/>
                    <a:pt x="23705" y="11110"/>
                    <a:pt x="23812" y="11106"/>
                  </a:cubicBezTo>
                  <a:lnTo>
                    <a:pt x="23812" y="11106"/>
                  </a:lnTo>
                  <a:cubicBezTo>
                    <a:pt x="23839" y="11122"/>
                    <a:pt x="23867" y="11138"/>
                    <a:pt x="23894" y="11156"/>
                  </a:cubicBezTo>
                  <a:lnTo>
                    <a:pt x="23894" y="11156"/>
                  </a:lnTo>
                  <a:cubicBezTo>
                    <a:pt x="23941" y="11192"/>
                    <a:pt x="24000" y="11238"/>
                    <a:pt x="24040" y="11272"/>
                  </a:cubicBezTo>
                  <a:lnTo>
                    <a:pt x="24040" y="11272"/>
                  </a:lnTo>
                  <a:cubicBezTo>
                    <a:pt x="24034" y="11298"/>
                    <a:pt x="24028" y="11324"/>
                    <a:pt x="24021" y="11346"/>
                  </a:cubicBezTo>
                  <a:cubicBezTo>
                    <a:pt x="24021" y="11385"/>
                    <a:pt x="24009" y="11418"/>
                    <a:pt x="23996" y="11449"/>
                  </a:cubicBezTo>
                  <a:lnTo>
                    <a:pt x="23996" y="11449"/>
                  </a:lnTo>
                  <a:cubicBezTo>
                    <a:pt x="23902" y="11652"/>
                    <a:pt x="23772" y="11854"/>
                    <a:pt x="23640" y="12044"/>
                  </a:cubicBezTo>
                  <a:cubicBezTo>
                    <a:pt x="23620" y="12085"/>
                    <a:pt x="23593" y="12119"/>
                    <a:pt x="23568" y="12155"/>
                  </a:cubicBezTo>
                  <a:lnTo>
                    <a:pt x="23568" y="12155"/>
                  </a:lnTo>
                  <a:cubicBezTo>
                    <a:pt x="23465" y="12287"/>
                    <a:pt x="23362" y="12417"/>
                    <a:pt x="23245" y="12534"/>
                  </a:cubicBezTo>
                  <a:cubicBezTo>
                    <a:pt x="22753" y="13090"/>
                    <a:pt x="22213" y="13581"/>
                    <a:pt x="21659" y="14073"/>
                  </a:cubicBezTo>
                  <a:cubicBezTo>
                    <a:pt x="21357" y="14342"/>
                    <a:pt x="21040" y="14596"/>
                    <a:pt x="20740" y="14849"/>
                  </a:cubicBezTo>
                  <a:cubicBezTo>
                    <a:pt x="20565" y="14976"/>
                    <a:pt x="20406" y="15103"/>
                    <a:pt x="20247" y="15246"/>
                  </a:cubicBezTo>
                  <a:cubicBezTo>
                    <a:pt x="20152" y="15310"/>
                    <a:pt x="20074" y="15373"/>
                    <a:pt x="19994" y="15437"/>
                  </a:cubicBezTo>
                  <a:cubicBezTo>
                    <a:pt x="19949" y="15470"/>
                    <a:pt x="19737" y="15639"/>
                    <a:pt x="19736" y="15639"/>
                  </a:cubicBezTo>
                  <a:cubicBezTo>
                    <a:pt x="19735" y="15639"/>
                    <a:pt x="19770" y="15610"/>
                    <a:pt x="19867" y="15532"/>
                  </a:cubicBezTo>
                  <a:lnTo>
                    <a:pt x="19867" y="15532"/>
                  </a:lnTo>
                  <a:cubicBezTo>
                    <a:pt x="19122" y="16102"/>
                    <a:pt x="18361" y="16673"/>
                    <a:pt x="17600" y="17228"/>
                  </a:cubicBezTo>
                  <a:cubicBezTo>
                    <a:pt x="15983" y="18432"/>
                    <a:pt x="14350" y="19606"/>
                    <a:pt x="12781" y="20859"/>
                  </a:cubicBezTo>
                  <a:cubicBezTo>
                    <a:pt x="11512" y="21857"/>
                    <a:pt x="10244" y="22920"/>
                    <a:pt x="9197" y="24157"/>
                  </a:cubicBezTo>
                  <a:cubicBezTo>
                    <a:pt x="8309" y="25203"/>
                    <a:pt x="7422" y="26535"/>
                    <a:pt x="7517" y="27977"/>
                  </a:cubicBezTo>
                  <a:cubicBezTo>
                    <a:pt x="7653" y="30002"/>
                    <a:pt x="9339" y="31090"/>
                    <a:pt x="11241" y="31090"/>
                  </a:cubicBezTo>
                  <a:cubicBezTo>
                    <a:pt x="11320" y="31090"/>
                    <a:pt x="11400" y="31088"/>
                    <a:pt x="11480" y="31085"/>
                  </a:cubicBezTo>
                  <a:cubicBezTo>
                    <a:pt x="13747" y="30958"/>
                    <a:pt x="15935" y="29975"/>
                    <a:pt x="17996" y="29103"/>
                  </a:cubicBezTo>
                  <a:cubicBezTo>
                    <a:pt x="18961" y="28690"/>
                    <a:pt x="19910" y="28262"/>
                    <a:pt x="20873" y="27862"/>
                  </a:cubicBezTo>
                  <a:lnTo>
                    <a:pt x="20873" y="27862"/>
                  </a:lnTo>
                  <a:cubicBezTo>
                    <a:pt x="20862" y="27866"/>
                    <a:pt x="20857" y="27868"/>
                    <a:pt x="20857" y="27868"/>
                  </a:cubicBezTo>
                  <a:cubicBezTo>
                    <a:pt x="20853" y="27868"/>
                    <a:pt x="21255" y="27697"/>
                    <a:pt x="21342" y="27660"/>
                  </a:cubicBezTo>
                  <a:cubicBezTo>
                    <a:pt x="21516" y="27597"/>
                    <a:pt x="21706" y="27518"/>
                    <a:pt x="21896" y="27455"/>
                  </a:cubicBezTo>
                  <a:cubicBezTo>
                    <a:pt x="22213" y="27334"/>
                    <a:pt x="22544" y="27227"/>
                    <a:pt x="22875" y="27150"/>
                  </a:cubicBezTo>
                  <a:lnTo>
                    <a:pt x="22875" y="27150"/>
                  </a:lnTo>
                  <a:cubicBezTo>
                    <a:pt x="22994" y="27144"/>
                    <a:pt x="23341" y="27106"/>
                    <a:pt x="23435" y="27106"/>
                  </a:cubicBezTo>
                  <a:cubicBezTo>
                    <a:pt x="23493" y="27100"/>
                    <a:pt x="23551" y="27098"/>
                    <a:pt x="23610" y="27098"/>
                  </a:cubicBezTo>
                  <a:cubicBezTo>
                    <a:pt x="23727" y="27098"/>
                    <a:pt x="23847" y="27106"/>
                    <a:pt x="23974" y="27106"/>
                  </a:cubicBezTo>
                  <a:cubicBezTo>
                    <a:pt x="23985" y="27106"/>
                    <a:pt x="24011" y="27108"/>
                    <a:pt x="24045" y="27111"/>
                  </a:cubicBezTo>
                  <a:lnTo>
                    <a:pt x="24045" y="27111"/>
                  </a:lnTo>
                  <a:cubicBezTo>
                    <a:pt x="23933" y="27231"/>
                    <a:pt x="23816" y="27345"/>
                    <a:pt x="23689" y="27455"/>
                  </a:cubicBezTo>
                  <a:cubicBezTo>
                    <a:pt x="23593" y="27550"/>
                    <a:pt x="23498" y="27645"/>
                    <a:pt x="23387" y="27723"/>
                  </a:cubicBezTo>
                  <a:cubicBezTo>
                    <a:pt x="23362" y="27762"/>
                    <a:pt x="23075" y="27980"/>
                    <a:pt x="23080" y="27980"/>
                  </a:cubicBezTo>
                  <a:cubicBezTo>
                    <a:pt x="23081" y="27980"/>
                    <a:pt x="23101" y="27966"/>
                    <a:pt x="23150" y="27930"/>
                  </a:cubicBezTo>
                  <a:lnTo>
                    <a:pt x="23150" y="27930"/>
                  </a:lnTo>
                  <a:cubicBezTo>
                    <a:pt x="19852" y="30419"/>
                    <a:pt x="16030" y="32084"/>
                    <a:pt x="12685" y="34478"/>
                  </a:cubicBezTo>
                  <a:cubicBezTo>
                    <a:pt x="11988" y="34970"/>
                    <a:pt x="11671" y="35809"/>
                    <a:pt x="12130" y="36587"/>
                  </a:cubicBezTo>
                  <a:cubicBezTo>
                    <a:pt x="12402" y="37054"/>
                    <a:pt x="12972" y="37380"/>
                    <a:pt x="13524" y="37380"/>
                  </a:cubicBezTo>
                  <a:cubicBezTo>
                    <a:pt x="13776" y="37380"/>
                    <a:pt x="14025" y="37312"/>
                    <a:pt x="14239" y="37158"/>
                  </a:cubicBezTo>
                  <a:cubicBezTo>
                    <a:pt x="17267" y="34985"/>
                    <a:pt x="20676" y="33416"/>
                    <a:pt x="23736" y="31291"/>
                  </a:cubicBezTo>
                  <a:cubicBezTo>
                    <a:pt x="25464" y="30102"/>
                    <a:pt x="28572" y="27945"/>
                    <a:pt x="27192" y="25440"/>
                  </a:cubicBezTo>
                  <a:cubicBezTo>
                    <a:pt x="26526" y="24204"/>
                    <a:pt x="24877" y="23998"/>
                    <a:pt x="23625" y="23998"/>
                  </a:cubicBezTo>
                  <a:cubicBezTo>
                    <a:pt x="22642" y="23998"/>
                    <a:pt x="21786" y="24188"/>
                    <a:pt x="20898" y="24521"/>
                  </a:cubicBezTo>
                  <a:cubicBezTo>
                    <a:pt x="19883" y="24901"/>
                    <a:pt x="18900" y="25345"/>
                    <a:pt x="17917" y="25789"/>
                  </a:cubicBezTo>
                  <a:cubicBezTo>
                    <a:pt x="17425" y="25996"/>
                    <a:pt x="16934" y="26218"/>
                    <a:pt x="16427" y="26423"/>
                  </a:cubicBezTo>
                  <a:cubicBezTo>
                    <a:pt x="16515" y="26390"/>
                    <a:pt x="16549" y="26377"/>
                    <a:pt x="16553" y="26377"/>
                  </a:cubicBezTo>
                  <a:cubicBezTo>
                    <a:pt x="16562" y="26377"/>
                    <a:pt x="16324" y="26476"/>
                    <a:pt x="16300" y="26487"/>
                  </a:cubicBezTo>
                  <a:cubicBezTo>
                    <a:pt x="16173" y="26535"/>
                    <a:pt x="16047" y="26598"/>
                    <a:pt x="15920" y="26645"/>
                  </a:cubicBezTo>
                  <a:cubicBezTo>
                    <a:pt x="15618" y="26772"/>
                    <a:pt x="15317" y="26884"/>
                    <a:pt x="15032" y="26994"/>
                  </a:cubicBezTo>
                  <a:cubicBezTo>
                    <a:pt x="14049" y="27375"/>
                    <a:pt x="13049" y="27708"/>
                    <a:pt x="12003" y="27914"/>
                  </a:cubicBezTo>
                  <a:cubicBezTo>
                    <a:pt x="11908" y="27930"/>
                    <a:pt x="11798" y="27945"/>
                    <a:pt x="11686" y="27962"/>
                  </a:cubicBezTo>
                  <a:cubicBezTo>
                    <a:pt x="11834" y="27941"/>
                    <a:pt x="11892" y="27934"/>
                    <a:pt x="11901" y="27934"/>
                  </a:cubicBezTo>
                  <a:cubicBezTo>
                    <a:pt x="11919" y="27934"/>
                    <a:pt x="11739" y="27962"/>
                    <a:pt x="11686" y="27962"/>
                  </a:cubicBezTo>
                  <a:cubicBezTo>
                    <a:pt x="11480" y="27977"/>
                    <a:pt x="11290" y="27994"/>
                    <a:pt x="11100" y="27994"/>
                  </a:cubicBezTo>
                  <a:cubicBezTo>
                    <a:pt x="11039" y="27994"/>
                    <a:pt x="10978" y="27987"/>
                    <a:pt x="10917" y="27982"/>
                  </a:cubicBezTo>
                  <a:lnTo>
                    <a:pt x="10917" y="27982"/>
                  </a:lnTo>
                  <a:cubicBezTo>
                    <a:pt x="10910" y="27980"/>
                    <a:pt x="10902" y="27979"/>
                    <a:pt x="10893" y="27977"/>
                  </a:cubicBezTo>
                  <a:cubicBezTo>
                    <a:pt x="10815" y="27962"/>
                    <a:pt x="10735" y="27945"/>
                    <a:pt x="10656" y="27914"/>
                  </a:cubicBezTo>
                  <a:cubicBezTo>
                    <a:pt x="10645" y="27911"/>
                    <a:pt x="10635" y="27908"/>
                    <a:pt x="10626" y="27905"/>
                  </a:cubicBezTo>
                  <a:lnTo>
                    <a:pt x="10626" y="27905"/>
                  </a:lnTo>
                  <a:cubicBezTo>
                    <a:pt x="10624" y="27904"/>
                    <a:pt x="10623" y="27903"/>
                    <a:pt x="10621" y="27902"/>
                  </a:cubicBezTo>
                  <a:lnTo>
                    <a:pt x="10621" y="27902"/>
                  </a:lnTo>
                  <a:cubicBezTo>
                    <a:pt x="10621" y="27902"/>
                    <a:pt x="10620" y="27901"/>
                    <a:pt x="10620" y="27900"/>
                  </a:cubicBezTo>
                  <a:lnTo>
                    <a:pt x="10620" y="27900"/>
                  </a:lnTo>
                  <a:cubicBezTo>
                    <a:pt x="10616" y="27883"/>
                    <a:pt x="10612" y="27866"/>
                    <a:pt x="10608" y="27850"/>
                  </a:cubicBezTo>
                  <a:lnTo>
                    <a:pt x="10608" y="27850"/>
                  </a:lnTo>
                  <a:lnTo>
                    <a:pt x="10608" y="27755"/>
                  </a:lnTo>
                  <a:cubicBezTo>
                    <a:pt x="10608" y="27751"/>
                    <a:pt x="10608" y="27747"/>
                    <a:pt x="10608" y="27744"/>
                  </a:cubicBezTo>
                  <a:lnTo>
                    <a:pt x="10608" y="27744"/>
                  </a:lnTo>
                  <a:cubicBezTo>
                    <a:pt x="10634" y="27641"/>
                    <a:pt x="10661" y="27547"/>
                    <a:pt x="10688" y="27455"/>
                  </a:cubicBezTo>
                  <a:cubicBezTo>
                    <a:pt x="10698" y="27425"/>
                    <a:pt x="10706" y="27401"/>
                    <a:pt x="10712" y="27382"/>
                  </a:cubicBezTo>
                  <a:lnTo>
                    <a:pt x="10712" y="27382"/>
                  </a:lnTo>
                  <a:cubicBezTo>
                    <a:pt x="10780" y="27266"/>
                    <a:pt x="10838" y="27138"/>
                    <a:pt x="10910" y="27011"/>
                  </a:cubicBezTo>
                  <a:cubicBezTo>
                    <a:pt x="10988" y="26899"/>
                    <a:pt x="11068" y="26772"/>
                    <a:pt x="11147" y="26662"/>
                  </a:cubicBezTo>
                  <a:lnTo>
                    <a:pt x="11290" y="26472"/>
                  </a:lnTo>
                  <a:cubicBezTo>
                    <a:pt x="11323" y="26426"/>
                    <a:pt x="11334" y="26409"/>
                    <a:pt x="11332" y="26409"/>
                  </a:cubicBezTo>
                  <a:cubicBezTo>
                    <a:pt x="11332" y="26409"/>
                    <a:pt x="11332" y="26409"/>
                    <a:pt x="11332" y="26409"/>
                  </a:cubicBezTo>
                  <a:lnTo>
                    <a:pt x="11332" y="26409"/>
                  </a:lnTo>
                  <a:cubicBezTo>
                    <a:pt x="11535" y="26170"/>
                    <a:pt x="11740" y="25940"/>
                    <a:pt x="11956" y="25710"/>
                  </a:cubicBezTo>
                  <a:cubicBezTo>
                    <a:pt x="12510" y="25140"/>
                    <a:pt x="13113" y="24601"/>
                    <a:pt x="13732" y="24077"/>
                  </a:cubicBezTo>
                  <a:cubicBezTo>
                    <a:pt x="14049" y="23791"/>
                    <a:pt x="14381" y="23523"/>
                    <a:pt x="14715" y="23252"/>
                  </a:cubicBezTo>
                  <a:cubicBezTo>
                    <a:pt x="14889" y="23126"/>
                    <a:pt x="15064" y="22983"/>
                    <a:pt x="15222" y="22840"/>
                  </a:cubicBezTo>
                  <a:cubicBezTo>
                    <a:pt x="15273" y="22806"/>
                    <a:pt x="15324" y="22772"/>
                    <a:pt x="15372" y="22736"/>
                  </a:cubicBezTo>
                  <a:lnTo>
                    <a:pt x="15372" y="22736"/>
                  </a:lnTo>
                  <a:cubicBezTo>
                    <a:pt x="15415" y="22707"/>
                    <a:pt x="15594" y="22569"/>
                    <a:pt x="15634" y="22540"/>
                  </a:cubicBezTo>
                  <a:cubicBezTo>
                    <a:pt x="16395" y="21952"/>
                    <a:pt x="17172" y="21381"/>
                    <a:pt x="17949" y="20811"/>
                  </a:cubicBezTo>
                  <a:cubicBezTo>
                    <a:pt x="19535" y="19637"/>
                    <a:pt x="21135" y="18464"/>
                    <a:pt x="22689" y="17228"/>
                  </a:cubicBezTo>
                  <a:cubicBezTo>
                    <a:pt x="23942" y="16229"/>
                    <a:pt x="25147" y="15166"/>
                    <a:pt x="26114" y="13898"/>
                  </a:cubicBezTo>
                  <a:cubicBezTo>
                    <a:pt x="26860" y="12915"/>
                    <a:pt x="27462" y="11551"/>
                    <a:pt x="27002" y="10315"/>
                  </a:cubicBezTo>
                  <a:cubicBezTo>
                    <a:pt x="26701" y="9539"/>
                    <a:pt x="26194" y="8983"/>
                    <a:pt x="25511" y="8524"/>
                  </a:cubicBezTo>
                  <a:cubicBezTo>
                    <a:pt x="24979" y="8155"/>
                    <a:pt x="24388" y="8018"/>
                    <a:pt x="23779" y="8018"/>
                  </a:cubicBezTo>
                  <a:cubicBezTo>
                    <a:pt x="23445" y="8018"/>
                    <a:pt x="23106" y="8059"/>
                    <a:pt x="22769" y="8127"/>
                  </a:cubicBezTo>
                  <a:cubicBezTo>
                    <a:pt x="20740" y="8507"/>
                    <a:pt x="18821" y="9982"/>
                    <a:pt x="17203" y="11187"/>
                  </a:cubicBezTo>
                  <a:cubicBezTo>
                    <a:pt x="15444" y="12503"/>
                    <a:pt x="13779" y="13930"/>
                    <a:pt x="12098" y="15325"/>
                  </a:cubicBezTo>
                  <a:cubicBezTo>
                    <a:pt x="11971" y="15437"/>
                    <a:pt x="11829" y="15547"/>
                    <a:pt x="11702" y="15642"/>
                  </a:cubicBezTo>
                  <a:cubicBezTo>
                    <a:pt x="11658" y="15680"/>
                    <a:pt x="11565" y="15754"/>
                    <a:pt x="11498" y="15808"/>
                  </a:cubicBezTo>
                  <a:lnTo>
                    <a:pt x="11498" y="15808"/>
                  </a:lnTo>
                  <a:cubicBezTo>
                    <a:pt x="11327" y="15927"/>
                    <a:pt x="11142" y="16035"/>
                    <a:pt x="10957" y="16134"/>
                  </a:cubicBezTo>
                  <a:cubicBezTo>
                    <a:pt x="10815" y="16229"/>
                    <a:pt x="10671" y="16308"/>
                    <a:pt x="10513" y="16371"/>
                  </a:cubicBezTo>
                  <a:lnTo>
                    <a:pt x="10227" y="16515"/>
                  </a:lnTo>
                  <a:cubicBezTo>
                    <a:pt x="10277" y="16496"/>
                    <a:pt x="10305" y="16487"/>
                    <a:pt x="10310" y="16487"/>
                  </a:cubicBezTo>
                  <a:cubicBezTo>
                    <a:pt x="10317" y="16487"/>
                    <a:pt x="10270" y="16508"/>
                    <a:pt x="10164" y="16546"/>
                  </a:cubicBezTo>
                  <a:cubicBezTo>
                    <a:pt x="9895" y="16657"/>
                    <a:pt x="9610" y="16737"/>
                    <a:pt x="9324" y="16800"/>
                  </a:cubicBezTo>
                  <a:cubicBezTo>
                    <a:pt x="9197" y="16832"/>
                    <a:pt x="9070" y="16863"/>
                    <a:pt x="8927" y="16879"/>
                  </a:cubicBezTo>
                  <a:cubicBezTo>
                    <a:pt x="9054" y="16858"/>
                    <a:pt x="9096" y="16851"/>
                    <a:pt x="9093" y="16851"/>
                  </a:cubicBezTo>
                  <a:cubicBezTo>
                    <a:pt x="9088" y="16851"/>
                    <a:pt x="8901" y="16879"/>
                    <a:pt x="8849" y="16879"/>
                  </a:cubicBezTo>
                  <a:lnTo>
                    <a:pt x="8726" y="16879"/>
                  </a:lnTo>
                  <a:cubicBezTo>
                    <a:pt x="8755" y="16802"/>
                    <a:pt x="8804" y="16684"/>
                    <a:pt x="8799" y="16684"/>
                  </a:cubicBezTo>
                  <a:cubicBezTo>
                    <a:pt x="8797" y="16684"/>
                    <a:pt x="8784" y="16707"/>
                    <a:pt x="8753" y="16768"/>
                  </a:cubicBezTo>
                  <a:cubicBezTo>
                    <a:pt x="8817" y="16625"/>
                    <a:pt x="8912" y="16483"/>
                    <a:pt x="8991" y="16324"/>
                  </a:cubicBezTo>
                  <a:cubicBezTo>
                    <a:pt x="9229" y="15912"/>
                    <a:pt x="9514" y="15532"/>
                    <a:pt x="9815" y="15151"/>
                  </a:cubicBezTo>
                  <a:lnTo>
                    <a:pt x="9815" y="15151"/>
                  </a:lnTo>
                  <a:cubicBezTo>
                    <a:pt x="9688" y="15318"/>
                    <a:pt x="9644" y="15375"/>
                    <a:pt x="9644" y="15375"/>
                  </a:cubicBezTo>
                  <a:cubicBezTo>
                    <a:pt x="9646" y="15375"/>
                    <a:pt x="9801" y="15176"/>
                    <a:pt x="9863" y="15103"/>
                  </a:cubicBezTo>
                  <a:lnTo>
                    <a:pt x="10196" y="14771"/>
                  </a:lnTo>
                  <a:cubicBezTo>
                    <a:pt x="10497" y="14485"/>
                    <a:pt x="10815" y="14200"/>
                    <a:pt x="11132" y="13930"/>
                  </a:cubicBezTo>
                  <a:cubicBezTo>
                    <a:pt x="12781" y="12519"/>
                    <a:pt x="14508" y="11219"/>
                    <a:pt x="16125" y="9776"/>
                  </a:cubicBezTo>
                  <a:cubicBezTo>
                    <a:pt x="17711" y="8349"/>
                    <a:pt x="19296" y="6763"/>
                    <a:pt x="20074" y="4750"/>
                  </a:cubicBezTo>
                  <a:cubicBezTo>
                    <a:pt x="20771" y="2943"/>
                    <a:pt x="19915" y="802"/>
                    <a:pt x="18044" y="168"/>
                  </a:cubicBezTo>
                  <a:cubicBezTo>
                    <a:pt x="17686" y="50"/>
                    <a:pt x="17313" y="0"/>
                    <a:pt x="169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4"/>
            <p:cNvSpPr/>
            <p:nvPr/>
          </p:nvSpPr>
          <p:spPr>
            <a:xfrm rot="5400000">
              <a:off x="8408416" y="1416123"/>
              <a:ext cx="2183544" cy="1847601"/>
            </a:xfrm>
            <a:custGeom>
              <a:rect b="b" l="l" r="r" t="t"/>
              <a:pathLst>
                <a:path extrusionOk="0" h="41622" w="49190">
                  <a:moveTo>
                    <a:pt x="19398" y="9273"/>
                  </a:moveTo>
                  <a:cubicBezTo>
                    <a:pt x="19271" y="9716"/>
                    <a:pt x="19129" y="9938"/>
                    <a:pt x="18875" y="10097"/>
                  </a:cubicBezTo>
                  <a:cubicBezTo>
                    <a:pt x="18859" y="10319"/>
                    <a:pt x="18717" y="10461"/>
                    <a:pt x="18605" y="10620"/>
                  </a:cubicBezTo>
                  <a:cubicBezTo>
                    <a:pt x="14293" y="16644"/>
                    <a:pt x="10012" y="22686"/>
                    <a:pt x="5414" y="28504"/>
                  </a:cubicBezTo>
                  <a:cubicBezTo>
                    <a:pt x="5177" y="28806"/>
                    <a:pt x="4923" y="29123"/>
                    <a:pt x="4606" y="29487"/>
                  </a:cubicBezTo>
                  <a:cubicBezTo>
                    <a:pt x="4558" y="29028"/>
                    <a:pt x="4843" y="28789"/>
                    <a:pt x="5002" y="28520"/>
                  </a:cubicBezTo>
                  <a:cubicBezTo>
                    <a:pt x="6889" y="25286"/>
                    <a:pt x="9092" y="22273"/>
                    <a:pt x="11344" y="19293"/>
                  </a:cubicBezTo>
                  <a:cubicBezTo>
                    <a:pt x="13500" y="16439"/>
                    <a:pt x="15720" y="13648"/>
                    <a:pt x="17988" y="10890"/>
                  </a:cubicBezTo>
                  <a:cubicBezTo>
                    <a:pt x="18225" y="10588"/>
                    <a:pt x="18431" y="10224"/>
                    <a:pt x="18795" y="10017"/>
                  </a:cubicBezTo>
                  <a:cubicBezTo>
                    <a:pt x="18875" y="9732"/>
                    <a:pt x="19081" y="9558"/>
                    <a:pt x="19398" y="9273"/>
                  </a:cubicBezTo>
                  <a:close/>
                  <a:moveTo>
                    <a:pt x="33856" y="2232"/>
                  </a:moveTo>
                  <a:cubicBezTo>
                    <a:pt x="34269" y="2232"/>
                    <a:pt x="34467" y="2451"/>
                    <a:pt x="34650" y="2787"/>
                  </a:cubicBezTo>
                  <a:cubicBezTo>
                    <a:pt x="35158" y="3692"/>
                    <a:pt x="35681" y="4579"/>
                    <a:pt x="36172" y="5483"/>
                  </a:cubicBezTo>
                  <a:cubicBezTo>
                    <a:pt x="39835" y="12332"/>
                    <a:pt x="43102" y="19340"/>
                    <a:pt x="45385" y="26776"/>
                  </a:cubicBezTo>
                  <a:cubicBezTo>
                    <a:pt x="46114" y="29170"/>
                    <a:pt x="46637" y="31628"/>
                    <a:pt x="46763" y="34133"/>
                  </a:cubicBezTo>
                  <a:cubicBezTo>
                    <a:pt x="46795" y="34957"/>
                    <a:pt x="46859" y="35797"/>
                    <a:pt x="46415" y="36606"/>
                  </a:cubicBezTo>
                  <a:cubicBezTo>
                    <a:pt x="45860" y="36336"/>
                    <a:pt x="45622" y="35845"/>
                    <a:pt x="45353" y="35401"/>
                  </a:cubicBezTo>
                  <a:cubicBezTo>
                    <a:pt x="44243" y="33689"/>
                    <a:pt x="43434" y="31802"/>
                    <a:pt x="42673" y="29915"/>
                  </a:cubicBezTo>
                  <a:cubicBezTo>
                    <a:pt x="40199" y="23747"/>
                    <a:pt x="38504" y="17310"/>
                    <a:pt x="36696" y="10921"/>
                  </a:cubicBezTo>
                  <a:cubicBezTo>
                    <a:pt x="36585" y="10509"/>
                    <a:pt x="36474" y="10080"/>
                    <a:pt x="36284" y="9700"/>
                  </a:cubicBezTo>
                  <a:cubicBezTo>
                    <a:pt x="36049" y="9191"/>
                    <a:pt x="35620" y="8918"/>
                    <a:pt x="35183" y="8918"/>
                  </a:cubicBezTo>
                  <a:cubicBezTo>
                    <a:pt x="35090" y="8918"/>
                    <a:pt x="34996" y="8930"/>
                    <a:pt x="34904" y="8955"/>
                  </a:cubicBezTo>
                  <a:cubicBezTo>
                    <a:pt x="34333" y="9097"/>
                    <a:pt x="34033" y="9526"/>
                    <a:pt x="34033" y="10239"/>
                  </a:cubicBezTo>
                  <a:cubicBezTo>
                    <a:pt x="34033" y="10573"/>
                    <a:pt x="34064" y="10905"/>
                    <a:pt x="34111" y="11239"/>
                  </a:cubicBezTo>
                  <a:cubicBezTo>
                    <a:pt x="34857" y="15313"/>
                    <a:pt x="35586" y="19388"/>
                    <a:pt x="36157" y="23478"/>
                  </a:cubicBezTo>
                  <a:cubicBezTo>
                    <a:pt x="36760" y="27711"/>
                    <a:pt x="37394" y="31945"/>
                    <a:pt x="37314" y="36241"/>
                  </a:cubicBezTo>
                  <a:cubicBezTo>
                    <a:pt x="37299" y="37129"/>
                    <a:pt x="37299" y="38033"/>
                    <a:pt x="36886" y="39031"/>
                  </a:cubicBezTo>
                  <a:cubicBezTo>
                    <a:pt x="36299" y="38382"/>
                    <a:pt x="36077" y="37731"/>
                    <a:pt x="35840" y="37065"/>
                  </a:cubicBezTo>
                  <a:cubicBezTo>
                    <a:pt x="34872" y="34465"/>
                    <a:pt x="34301" y="31755"/>
                    <a:pt x="33779" y="29028"/>
                  </a:cubicBezTo>
                  <a:cubicBezTo>
                    <a:pt x="32589" y="22955"/>
                    <a:pt x="31845" y="16835"/>
                    <a:pt x="31606" y="10651"/>
                  </a:cubicBezTo>
                  <a:cubicBezTo>
                    <a:pt x="31591" y="10049"/>
                    <a:pt x="31606" y="9446"/>
                    <a:pt x="31591" y="8844"/>
                  </a:cubicBezTo>
                  <a:cubicBezTo>
                    <a:pt x="31591" y="8654"/>
                    <a:pt x="31606" y="8448"/>
                    <a:pt x="31559" y="8258"/>
                  </a:cubicBezTo>
                  <a:cubicBezTo>
                    <a:pt x="31464" y="7671"/>
                    <a:pt x="31099" y="7307"/>
                    <a:pt x="30591" y="7243"/>
                  </a:cubicBezTo>
                  <a:cubicBezTo>
                    <a:pt x="30528" y="7234"/>
                    <a:pt x="30465" y="7229"/>
                    <a:pt x="30405" y="7229"/>
                  </a:cubicBezTo>
                  <a:cubicBezTo>
                    <a:pt x="29935" y="7229"/>
                    <a:pt x="29551" y="7501"/>
                    <a:pt x="29355" y="8019"/>
                  </a:cubicBezTo>
                  <a:cubicBezTo>
                    <a:pt x="29213" y="8400"/>
                    <a:pt x="29133" y="8797"/>
                    <a:pt x="29054" y="9177"/>
                  </a:cubicBezTo>
                  <a:cubicBezTo>
                    <a:pt x="27325" y="17168"/>
                    <a:pt x="25598" y="25159"/>
                    <a:pt x="23837" y="33150"/>
                  </a:cubicBezTo>
                  <a:cubicBezTo>
                    <a:pt x="23552" y="34450"/>
                    <a:pt x="23188" y="35718"/>
                    <a:pt x="22871" y="37002"/>
                  </a:cubicBezTo>
                  <a:cubicBezTo>
                    <a:pt x="22791" y="37002"/>
                    <a:pt x="22712" y="37002"/>
                    <a:pt x="22632" y="36987"/>
                  </a:cubicBezTo>
                  <a:lnTo>
                    <a:pt x="22632" y="35401"/>
                  </a:lnTo>
                  <a:cubicBezTo>
                    <a:pt x="22649" y="34830"/>
                    <a:pt x="22664" y="34260"/>
                    <a:pt x="22727" y="33689"/>
                  </a:cubicBezTo>
                  <a:cubicBezTo>
                    <a:pt x="23695" y="24715"/>
                    <a:pt x="25391" y="15883"/>
                    <a:pt x="27976" y="7211"/>
                  </a:cubicBezTo>
                  <a:cubicBezTo>
                    <a:pt x="28086" y="6863"/>
                    <a:pt x="28198" y="6514"/>
                    <a:pt x="28245" y="6148"/>
                  </a:cubicBezTo>
                  <a:cubicBezTo>
                    <a:pt x="28372" y="5356"/>
                    <a:pt x="28055" y="4801"/>
                    <a:pt x="27452" y="4611"/>
                  </a:cubicBezTo>
                  <a:cubicBezTo>
                    <a:pt x="27322" y="4571"/>
                    <a:pt x="27195" y="4551"/>
                    <a:pt x="27073" y="4551"/>
                  </a:cubicBezTo>
                  <a:cubicBezTo>
                    <a:pt x="26616" y="4551"/>
                    <a:pt x="26225" y="4835"/>
                    <a:pt x="25962" y="5436"/>
                  </a:cubicBezTo>
                  <a:cubicBezTo>
                    <a:pt x="25106" y="7322"/>
                    <a:pt x="24281" y="9224"/>
                    <a:pt x="23442" y="11112"/>
                  </a:cubicBezTo>
                  <a:cubicBezTo>
                    <a:pt x="20698" y="17374"/>
                    <a:pt x="17971" y="23652"/>
                    <a:pt x="15197" y="29915"/>
                  </a:cubicBezTo>
                  <a:cubicBezTo>
                    <a:pt x="14341" y="31865"/>
                    <a:pt x="13373" y="33784"/>
                    <a:pt x="12311" y="35638"/>
                  </a:cubicBezTo>
                  <a:cubicBezTo>
                    <a:pt x="12153" y="35924"/>
                    <a:pt x="11978" y="36194"/>
                    <a:pt x="11677" y="36431"/>
                  </a:cubicBezTo>
                  <a:cubicBezTo>
                    <a:pt x="11788" y="36067"/>
                    <a:pt x="11883" y="35687"/>
                    <a:pt x="12010" y="35321"/>
                  </a:cubicBezTo>
                  <a:cubicBezTo>
                    <a:pt x="14166" y="28996"/>
                    <a:pt x="16814" y="22876"/>
                    <a:pt x="19557" y="16788"/>
                  </a:cubicBezTo>
                  <a:cubicBezTo>
                    <a:pt x="20937" y="13744"/>
                    <a:pt x="22363" y="10731"/>
                    <a:pt x="23869" y="7750"/>
                  </a:cubicBezTo>
                  <a:cubicBezTo>
                    <a:pt x="24044" y="7433"/>
                    <a:pt x="24218" y="7100"/>
                    <a:pt x="24281" y="6736"/>
                  </a:cubicBezTo>
                  <a:cubicBezTo>
                    <a:pt x="24425" y="5848"/>
                    <a:pt x="24044" y="5341"/>
                    <a:pt x="23140" y="5214"/>
                  </a:cubicBezTo>
                  <a:cubicBezTo>
                    <a:pt x="23122" y="5211"/>
                    <a:pt x="23104" y="5210"/>
                    <a:pt x="23085" y="5210"/>
                  </a:cubicBezTo>
                  <a:cubicBezTo>
                    <a:pt x="23068" y="5210"/>
                    <a:pt x="23050" y="5211"/>
                    <a:pt x="23032" y="5211"/>
                  </a:cubicBezTo>
                  <a:cubicBezTo>
                    <a:pt x="22943" y="5211"/>
                    <a:pt x="22843" y="5199"/>
                    <a:pt x="22744" y="5055"/>
                  </a:cubicBezTo>
                  <a:cubicBezTo>
                    <a:pt x="23393" y="4199"/>
                    <a:pt x="24107" y="3375"/>
                    <a:pt x="24852" y="2582"/>
                  </a:cubicBezTo>
                  <a:cubicBezTo>
                    <a:pt x="25059" y="2360"/>
                    <a:pt x="25328" y="2343"/>
                    <a:pt x="25598" y="2343"/>
                  </a:cubicBezTo>
                  <a:cubicBezTo>
                    <a:pt x="28325" y="2296"/>
                    <a:pt x="31067" y="2280"/>
                    <a:pt x="33811" y="2233"/>
                  </a:cubicBezTo>
                  <a:cubicBezTo>
                    <a:pt x="33826" y="2232"/>
                    <a:pt x="33841" y="2232"/>
                    <a:pt x="33856" y="2232"/>
                  </a:cubicBezTo>
                  <a:close/>
                  <a:moveTo>
                    <a:pt x="26914" y="1"/>
                  </a:moveTo>
                  <a:cubicBezTo>
                    <a:pt x="26231" y="1"/>
                    <a:pt x="25549" y="8"/>
                    <a:pt x="24869" y="29"/>
                  </a:cubicBezTo>
                  <a:cubicBezTo>
                    <a:pt x="24123" y="45"/>
                    <a:pt x="23537" y="204"/>
                    <a:pt x="23315" y="980"/>
                  </a:cubicBezTo>
                  <a:cubicBezTo>
                    <a:pt x="23235" y="1250"/>
                    <a:pt x="23029" y="1440"/>
                    <a:pt x="22854" y="1630"/>
                  </a:cubicBezTo>
                  <a:cubicBezTo>
                    <a:pt x="20698" y="3961"/>
                    <a:pt x="18653" y="6402"/>
                    <a:pt x="16656" y="8844"/>
                  </a:cubicBezTo>
                  <a:cubicBezTo>
                    <a:pt x="12707" y="13648"/>
                    <a:pt x="8839" y="18515"/>
                    <a:pt x="5335" y="23652"/>
                  </a:cubicBezTo>
                  <a:cubicBezTo>
                    <a:pt x="3528" y="26301"/>
                    <a:pt x="1863" y="29043"/>
                    <a:pt x="531" y="31960"/>
                  </a:cubicBezTo>
                  <a:cubicBezTo>
                    <a:pt x="294" y="32516"/>
                    <a:pt x="72" y="33086"/>
                    <a:pt x="40" y="33689"/>
                  </a:cubicBezTo>
                  <a:cubicBezTo>
                    <a:pt x="0" y="34601"/>
                    <a:pt x="625" y="35223"/>
                    <a:pt x="1429" y="35223"/>
                  </a:cubicBezTo>
                  <a:cubicBezTo>
                    <a:pt x="1604" y="35223"/>
                    <a:pt x="1787" y="35193"/>
                    <a:pt x="1974" y="35131"/>
                  </a:cubicBezTo>
                  <a:cubicBezTo>
                    <a:pt x="2592" y="34909"/>
                    <a:pt x="3099" y="34529"/>
                    <a:pt x="3575" y="34116"/>
                  </a:cubicBezTo>
                  <a:cubicBezTo>
                    <a:pt x="4479" y="33324"/>
                    <a:pt x="5255" y="32404"/>
                    <a:pt x="6016" y="31469"/>
                  </a:cubicBezTo>
                  <a:cubicBezTo>
                    <a:pt x="9378" y="27315"/>
                    <a:pt x="12565" y="23018"/>
                    <a:pt x="15688" y="18690"/>
                  </a:cubicBezTo>
                  <a:cubicBezTo>
                    <a:pt x="15878" y="18420"/>
                    <a:pt x="16022" y="18103"/>
                    <a:pt x="16370" y="17929"/>
                  </a:cubicBezTo>
                  <a:lnTo>
                    <a:pt x="16370" y="17929"/>
                  </a:lnTo>
                  <a:cubicBezTo>
                    <a:pt x="16417" y="18230"/>
                    <a:pt x="16243" y="18452"/>
                    <a:pt x="16148" y="18690"/>
                  </a:cubicBezTo>
                  <a:cubicBezTo>
                    <a:pt x="14817" y="21893"/>
                    <a:pt x="13437" y="25079"/>
                    <a:pt x="12136" y="28298"/>
                  </a:cubicBezTo>
                  <a:cubicBezTo>
                    <a:pt x="10900" y="31326"/>
                    <a:pt x="9743" y="34387"/>
                    <a:pt x="8934" y="37558"/>
                  </a:cubicBezTo>
                  <a:cubicBezTo>
                    <a:pt x="8744" y="38302"/>
                    <a:pt x="8553" y="39063"/>
                    <a:pt x="8680" y="39841"/>
                  </a:cubicBezTo>
                  <a:cubicBezTo>
                    <a:pt x="8841" y="40795"/>
                    <a:pt x="9488" y="41343"/>
                    <a:pt x="10253" y="41343"/>
                  </a:cubicBezTo>
                  <a:cubicBezTo>
                    <a:pt x="10619" y="41343"/>
                    <a:pt x="11012" y="41217"/>
                    <a:pt x="11392" y="40950"/>
                  </a:cubicBezTo>
                  <a:cubicBezTo>
                    <a:pt x="11914" y="40570"/>
                    <a:pt x="12295" y="40063"/>
                    <a:pt x="12644" y="39539"/>
                  </a:cubicBezTo>
                  <a:cubicBezTo>
                    <a:pt x="13612" y="38128"/>
                    <a:pt x="14451" y="36638"/>
                    <a:pt x="15229" y="35131"/>
                  </a:cubicBezTo>
                  <a:cubicBezTo>
                    <a:pt x="17686" y="30423"/>
                    <a:pt x="19700" y="25508"/>
                    <a:pt x="21808" y="20640"/>
                  </a:cubicBezTo>
                  <a:cubicBezTo>
                    <a:pt x="21966" y="20291"/>
                    <a:pt x="22046" y="19879"/>
                    <a:pt x="22363" y="19578"/>
                  </a:cubicBezTo>
                  <a:cubicBezTo>
                    <a:pt x="22537" y="19910"/>
                    <a:pt x="22427" y="20196"/>
                    <a:pt x="22379" y="20481"/>
                  </a:cubicBezTo>
                  <a:cubicBezTo>
                    <a:pt x="21649" y="24350"/>
                    <a:pt x="20937" y="28218"/>
                    <a:pt x="20540" y="32135"/>
                  </a:cubicBezTo>
                  <a:cubicBezTo>
                    <a:pt x="20318" y="34433"/>
                    <a:pt x="20127" y="36733"/>
                    <a:pt x="20413" y="39031"/>
                  </a:cubicBezTo>
                  <a:cubicBezTo>
                    <a:pt x="20493" y="39602"/>
                    <a:pt x="20588" y="40158"/>
                    <a:pt x="20857" y="40680"/>
                  </a:cubicBezTo>
                  <a:cubicBezTo>
                    <a:pt x="21170" y="41298"/>
                    <a:pt x="21698" y="41621"/>
                    <a:pt x="22257" y="41621"/>
                  </a:cubicBezTo>
                  <a:cubicBezTo>
                    <a:pt x="22658" y="41621"/>
                    <a:pt x="23076" y="41454"/>
                    <a:pt x="23442" y="41109"/>
                  </a:cubicBezTo>
                  <a:cubicBezTo>
                    <a:pt x="23806" y="40760"/>
                    <a:pt x="24044" y="40316"/>
                    <a:pt x="24250" y="39872"/>
                  </a:cubicBezTo>
                  <a:cubicBezTo>
                    <a:pt x="24789" y="38746"/>
                    <a:pt x="25122" y="37558"/>
                    <a:pt x="25439" y="36353"/>
                  </a:cubicBezTo>
                  <a:cubicBezTo>
                    <a:pt x="26786" y="31263"/>
                    <a:pt x="27786" y="26079"/>
                    <a:pt x="28864" y="20925"/>
                  </a:cubicBezTo>
                  <a:cubicBezTo>
                    <a:pt x="29086" y="19895"/>
                    <a:pt x="29228" y="18864"/>
                    <a:pt x="29577" y="17849"/>
                  </a:cubicBezTo>
                  <a:cubicBezTo>
                    <a:pt x="29847" y="17961"/>
                    <a:pt x="29799" y="18151"/>
                    <a:pt x="29815" y="18310"/>
                  </a:cubicBezTo>
                  <a:cubicBezTo>
                    <a:pt x="30211" y="22432"/>
                    <a:pt x="30925" y="26506"/>
                    <a:pt x="31701" y="30565"/>
                  </a:cubicBezTo>
                  <a:cubicBezTo>
                    <a:pt x="32193" y="33102"/>
                    <a:pt x="32811" y="35592"/>
                    <a:pt x="33699" y="38017"/>
                  </a:cubicBezTo>
                  <a:cubicBezTo>
                    <a:pt x="34016" y="38889"/>
                    <a:pt x="34413" y="39745"/>
                    <a:pt x="34999" y="40475"/>
                  </a:cubicBezTo>
                  <a:cubicBezTo>
                    <a:pt x="35512" y="41108"/>
                    <a:pt x="36128" y="41547"/>
                    <a:pt x="36914" y="41547"/>
                  </a:cubicBezTo>
                  <a:cubicBezTo>
                    <a:pt x="37053" y="41547"/>
                    <a:pt x="37196" y="41533"/>
                    <a:pt x="37346" y="41505"/>
                  </a:cubicBezTo>
                  <a:cubicBezTo>
                    <a:pt x="38297" y="41331"/>
                    <a:pt x="38836" y="40665"/>
                    <a:pt x="39138" y="39792"/>
                  </a:cubicBezTo>
                  <a:cubicBezTo>
                    <a:pt x="39328" y="39285"/>
                    <a:pt x="39423" y="38762"/>
                    <a:pt x="39502" y="38239"/>
                  </a:cubicBezTo>
                  <a:cubicBezTo>
                    <a:pt x="39867" y="35592"/>
                    <a:pt x="39582" y="32975"/>
                    <a:pt x="39360" y="30343"/>
                  </a:cubicBezTo>
                  <a:cubicBezTo>
                    <a:pt x="39280" y="29423"/>
                    <a:pt x="39185" y="28489"/>
                    <a:pt x="39090" y="27569"/>
                  </a:cubicBezTo>
                  <a:lnTo>
                    <a:pt x="39090" y="27569"/>
                  </a:lnTo>
                  <a:cubicBezTo>
                    <a:pt x="39487" y="28123"/>
                    <a:pt x="39709" y="28711"/>
                    <a:pt x="39931" y="29297"/>
                  </a:cubicBezTo>
                  <a:cubicBezTo>
                    <a:pt x="40850" y="31628"/>
                    <a:pt x="41770" y="33958"/>
                    <a:pt x="43053" y="36114"/>
                  </a:cubicBezTo>
                  <a:cubicBezTo>
                    <a:pt x="43514" y="36892"/>
                    <a:pt x="44005" y="37668"/>
                    <a:pt x="44671" y="38270"/>
                  </a:cubicBezTo>
                  <a:cubicBezTo>
                    <a:pt x="45284" y="38826"/>
                    <a:pt x="45928" y="39097"/>
                    <a:pt x="46529" y="39097"/>
                  </a:cubicBezTo>
                  <a:cubicBezTo>
                    <a:pt x="47421" y="39097"/>
                    <a:pt x="48218" y="38503"/>
                    <a:pt x="48682" y="37367"/>
                  </a:cubicBezTo>
                  <a:cubicBezTo>
                    <a:pt x="48778" y="37129"/>
                    <a:pt x="48841" y="36860"/>
                    <a:pt x="48904" y="36606"/>
                  </a:cubicBezTo>
                  <a:cubicBezTo>
                    <a:pt x="49190" y="35448"/>
                    <a:pt x="49173" y="34275"/>
                    <a:pt x="49046" y="33118"/>
                  </a:cubicBezTo>
                  <a:cubicBezTo>
                    <a:pt x="48825" y="31167"/>
                    <a:pt x="48476" y="29218"/>
                    <a:pt x="47953" y="27315"/>
                  </a:cubicBezTo>
                  <a:cubicBezTo>
                    <a:pt x="46700" y="22764"/>
                    <a:pt x="44956" y="18405"/>
                    <a:pt x="43022" y="14108"/>
                  </a:cubicBezTo>
                  <a:cubicBezTo>
                    <a:pt x="41072" y="9748"/>
                    <a:pt x="38916" y="5499"/>
                    <a:pt x="36521" y="1360"/>
                  </a:cubicBezTo>
                  <a:cubicBezTo>
                    <a:pt x="36045" y="527"/>
                    <a:pt x="35499" y="71"/>
                    <a:pt x="34568" y="71"/>
                  </a:cubicBezTo>
                  <a:cubicBezTo>
                    <a:pt x="34507" y="71"/>
                    <a:pt x="34445" y="73"/>
                    <a:pt x="34381" y="77"/>
                  </a:cubicBezTo>
                  <a:cubicBezTo>
                    <a:pt x="34111" y="89"/>
                    <a:pt x="33840" y="94"/>
                    <a:pt x="33569" y="94"/>
                  </a:cubicBezTo>
                  <a:cubicBezTo>
                    <a:pt x="32803" y="94"/>
                    <a:pt x="32034" y="56"/>
                    <a:pt x="31274" y="45"/>
                  </a:cubicBezTo>
                  <a:cubicBezTo>
                    <a:pt x="29818" y="34"/>
                    <a:pt x="28364" y="1"/>
                    <a:pt x="269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22" name="Google Shape;722;p34"/>
            <p:cNvGrpSpPr/>
            <p:nvPr/>
          </p:nvGrpSpPr>
          <p:grpSpPr>
            <a:xfrm flipH="1" rot="-303">
              <a:off x="-264266" y="1043871"/>
              <a:ext cx="1201966" cy="1163133"/>
              <a:chOff x="8167000" y="3353675"/>
              <a:chExt cx="1059001" cy="1024877"/>
            </a:xfrm>
          </p:grpSpPr>
          <p:sp>
            <p:nvSpPr>
              <p:cNvPr id="723" name="Google Shape;723;p34"/>
              <p:cNvSpPr/>
              <p:nvPr/>
            </p:nvSpPr>
            <p:spPr>
              <a:xfrm>
                <a:off x="8167000" y="3353675"/>
                <a:ext cx="1059001" cy="1024877"/>
              </a:xfrm>
              <a:custGeom>
                <a:rect b="b" l="l" r="r" t="t"/>
                <a:pathLst>
                  <a:path extrusionOk="0" h="20423" w="21103">
                    <a:moveTo>
                      <a:pt x="16119" y="1"/>
                    </a:moveTo>
                    <a:cubicBezTo>
                      <a:pt x="15730" y="1"/>
                      <a:pt x="15361" y="189"/>
                      <a:pt x="15063" y="553"/>
                    </a:cubicBezTo>
                    <a:cubicBezTo>
                      <a:pt x="14682" y="1012"/>
                      <a:pt x="14475" y="1551"/>
                      <a:pt x="14460" y="2154"/>
                    </a:cubicBezTo>
                    <a:cubicBezTo>
                      <a:pt x="14444" y="2899"/>
                      <a:pt x="14365" y="3644"/>
                      <a:pt x="14285" y="4405"/>
                    </a:cubicBezTo>
                    <a:cubicBezTo>
                      <a:pt x="14222" y="4976"/>
                      <a:pt x="14302" y="5531"/>
                      <a:pt x="14555" y="6054"/>
                    </a:cubicBezTo>
                    <a:cubicBezTo>
                      <a:pt x="14856" y="6625"/>
                      <a:pt x="15158" y="7180"/>
                      <a:pt x="15554" y="7688"/>
                    </a:cubicBezTo>
                    <a:cubicBezTo>
                      <a:pt x="15934" y="8147"/>
                      <a:pt x="16236" y="8639"/>
                      <a:pt x="16505" y="9146"/>
                    </a:cubicBezTo>
                    <a:cubicBezTo>
                      <a:pt x="16854" y="9780"/>
                      <a:pt x="17092" y="10446"/>
                      <a:pt x="17012" y="11191"/>
                    </a:cubicBezTo>
                    <a:cubicBezTo>
                      <a:pt x="17012" y="11318"/>
                      <a:pt x="17012" y="11445"/>
                      <a:pt x="17029" y="11571"/>
                    </a:cubicBezTo>
                    <a:cubicBezTo>
                      <a:pt x="17060" y="12428"/>
                      <a:pt x="17346" y="13157"/>
                      <a:pt x="18043" y="13696"/>
                    </a:cubicBezTo>
                    <a:cubicBezTo>
                      <a:pt x="18154" y="13791"/>
                      <a:pt x="18249" y="13903"/>
                      <a:pt x="18361" y="13998"/>
                    </a:cubicBezTo>
                    <a:cubicBezTo>
                      <a:pt x="19390" y="14886"/>
                      <a:pt x="19629" y="16027"/>
                      <a:pt x="19486" y="17311"/>
                    </a:cubicBezTo>
                    <a:cubicBezTo>
                      <a:pt x="19359" y="17296"/>
                      <a:pt x="19312" y="17200"/>
                      <a:pt x="19248" y="17121"/>
                    </a:cubicBezTo>
                    <a:cubicBezTo>
                      <a:pt x="18851" y="16645"/>
                      <a:pt x="18598" y="16091"/>
                      <a:pt x="18376" y="15520"/>
                    </a:cubicBezTo>
                    <a:cubicBezTo>
                      <a:pt x="17995" y="14616"/>
                      <a:pt x="17393" y="13871"/>
                      <a:pt x="16537" y="13379"/>
                    </a:cubicBezTo>
                    <a:cubicBezTo>
                      <a:pt x="16204" y="13189"/>
                      <a:pt x="15871" y="12998"/>
                      <a:pt x="15538" y="12825"/>
                    </a:cubicBezTo>
                    <a:cubicBezTo>
                      <a:pt x="14919" y="12476"/>
                      <a:pt x="14475" y="11968"/>
                      <a:pt x="14302" y="11271"/>
                    </a:cubicBezTo>
                    <a:cubicBezTo>
                      <a:pt x="14222" y="10985"/>
                      <a:pt x="14127" y="10715"/>
                      <a:pt x="14048" y="10430"/>
                    </a:cubicBezTo>
                    <a:cubicBezTo>
                      <a:pt x="13636" y="9210"/>
                      <a:pt x="12811" y="8385"/>
                      <a:pt x="11606" y="7925"/>
                    </a:cubicBezTo>
                    <a:cubicBezTo>
                      <a:pt x="10972" y="7688"/>
                      <a:pt x="10322" y="7449"/>
                      <a:pt x="9687" y="7212"/>
                    </a:cubicBezTo>
                    <a:cubicBezTo>
                      <a:pt x="8879" y="6895"/>
                      <a:pt x="8197" y="6419"/>
                      <a:pt x="7674" y="5737"/>
                    </a:cubicBezTo>
                    <a:cubicBezTo>
                      <a:pt x="7436" y="5436"/>
                      <a:pt x="7214" y="5134"/>
                      <a:pt x="6960" y="4849"/>
                    </a:cubicBezTo>
                    <a:cubicBezTo>
                      <a:pt x="6263" y="4088"/>
                      <a:pt x="5455" y="3470"/>
                      <a:pt x="4424" y="3217"/>
                    </a:cubicBezTo>
                    <a:cubicBezTo>
                      <a:pt x="4301" y="3189"/>
                      <a:pt x="4184" y="3176"/>
                      <a:pt x="4072" y="3176"/>
                    </a:cubicBezTo>
                    <a:cubicBezTo>
                      <a:pt x="3286" y="3176"/>
                      <a:pt x="2791" y="3828"/>
                      <a:pt x="3013" y="4675"/>
                    </a:cubicBezTo>
                    <a:cubicBezTo>
                      <a:pt x="3108" y="5024"/>
                      <a:pt x="3282" y="5325"/>
                      <a:pt x="3457" y="5626"/>
                    </a:cubicBezTo>
                    <a:cubicBezTo>
                      <a:pt x="3821" y="6244"/>
                      <a:pt x="4106" y="6895"/>
                      <a:pt x="4313" y="7576"/>
                    </a:cubicBezTo>
                    <a:cubicBezTo>
                      <a:pt x="4408" y="7893"/>
                      <a:pt x="4519" y="8210"/>
                      <a:pt x="4645" y="8527"/>
                    </a:cubicBezTo>
                    <a:cubicBezTo>
                      <a:pt x="4789" y="8924"/>
                      <a:pt x="5011" y="9273"/>
                      <a:pt x="5280" y="9605"/>
                    </a:cubicBezTo>
                    <a:cubicBezTo>
                      <a:pt x="5823" y="10288"/>
                      <a:pt x="6503" y="10652"/>
                      <a:pt x="7378" y="10652"/>
                    </a:cubicBezTo>
                    <a:cubicBezTo>
                      <a:pt x="7397" y="10652"/>
                      <a:pt x="7416" y="10652"/>
                      <a:pt x="7436" y="10652"/>
                    </a:cubicBezTo>
                    <a:cubicBezTo>
                      <a:pt x="7611" y="10652"/>
                      <a:pt x="7785" y="10668"/>
                      <a:pt x="7943" y="10668"/>
                    </a:cubicBezTo>
                    <a:cubicBezTo>
                      <a:pt x="8546" y="10668"/>
                      <a:pt x="9085" y="10859"/>
                      <a:pt x="9577" y="11191"/>
                    </a:cubicBezTo>
                    <a:cubicBezTo>
                      <a:pt x="10100" y="11556"/>
                      <a:pt x="10480" y="12015"/>
                      <a:pt x="10797" y="12554"/>
                    </a:cubicBezTo>
                    <a:cubicBezTo>
                      <a:pt x="11036" y="12967"/>
                      <a:pt x="11241" y="13395"/>
                      <a:pt x="11526" y="13791"/>
                    </a:cubicBezTo>
                    <a:cubicBezTo>
                      <a:pt x="12097" y="14584"/>
                      <a:pt x="12827" y="15108"/>
                      <a:pt x="13794" y="15281"/>
                    </a:cubicBezTo>
                    <a:cubicBezTo>
                      <a:pt x="14270" y="15361"/>
                      <a:pt x="14729" y="15488"/>
                      <a:pt x="15190" y="15630"/>
                    </a:cubicBezTo>
                    <a:cubicBezTo>
                      <a:pt x="15887" y="15852"/>
                      <a:pt x="16490" y="16217"/>
                      <a:pt x="17029" y="16693"/>
                    </a:cubicBezTo>
                    <a:cubicBezTo>
                      <a:pt x="17504" y="17137"/>
                      <a:pt x="17900" y="17628"/>
                      <a:pt x="18265" y="18152"/>
                    </a:cubicBezTo>
                    <a:cubicBezTo>
                      <a:pt x="18329" y="18247"/>
                      <a:pt x="18407" y="18326"/>
                      <a:pt x="18392" y="18469"/>
                    </a:cubicBezTo>
                    <a:cubicBezTo>
                      <a:pt x="18265" y="18421"/>
                      <a:pt x="18170" y="18389"/>
                      <a:pt x="18090" y="18342"/>
                    </a:cubicBezTo>
                    <a:cubicBezTo>
                      <a:pt x="17615" y="18025"/>
                      <a:pt x="17076" y="17913"/>
                      <a:pt x="16521" y="17835"/>
                    </a:cubicBezTo>
                    <a:cubicBezTo>
                      <a:pt x="16251" y="17803"/>
                      <a:pt x="15982" y="17771"/>
                      <a:pt x="15697" y="17740"/>
                    </a:cubicBezTo>
                    <a:cubicBezTo>
                      <a:pt x="15221" y="17676"/>
                      <a:pt x="14777" y="17501"/>
                      <a:pt x="14412" y="17152"/>
                    </a:cubicBezTo>
                    <a:cubicBezTo>
                      <a:pt x="14158" y="16930"/>
                      <a:pt x="13921" y="16708"/>
                      <a:pt x="13683" y="16471"/>
                    </a:cubicBezTo>
                    <a:cubicBezTo>
                      <a:pt x="12852" y="15630"/>
                      <a:pt x="11879" y="15221"/>
                      <a:pt x="10938" y="15221"/>
                    </a:cubicBezTo>
                    <a:cubicBezTo>
                      <a:pt x="10370" y="15221"/>
                      <a:pt x="9814" y="15370"/>
                      <a:pt x="9307" y="15662"/>
                    </a:cubicBezTo>
                    <a:cubicBezTo>
                      <a:pt x="9103" y="15783"/>
                      <a:pt x="8896" y="15839"/>
                      <a:pt x="8685" y="15839"/>
                    </a:cubicBezTo>
                    <a:cubicBezTo>
                      <a:pt x="8453" y="15839"/>
                      <a:pt x="8216" y="15771"/>
                      <a:pt x="7975" y="15647"/>
                    </a:cubicBezTo>
                    <a:cubicBezTo>
                      <a:pt x="7626" y="15456"/>
                      <a:pt x="7294" y="15203"/>
                      <a:pt x="6977" y="14949"/>
                    </a:cubicBezTo>
                    <a:cubicBezTo>
                      <a:pt x="6707" y="14759"/>
                      <a:pt x="6453" y="14537"/>
                      <a:pt x="6168" y="14347"/>
                    </a:cubicBezTo>
                    <a:cubicBezTo>
                      <a:pt x="5360" y="13808"/>
                      <a:pt x="4487" y="13395"/>
                      <a:pt x="3489" y="13284"/>
                    </a:cubicBezTo>
                    <a:cubicBezTo>
                      <a:pt x="3320" y="13269"/>
                      <a:pt x="3151" y="13260"/>
                      <a:pt x="2982" y="13260"/>
                    </a:cubicBezTo>
                    <a:cubicBezTo>
                      <a:pt x="2613" y="13260"/>
                      <a:pt x="2246" y="13302"/>
                      <a:pt x="1887" y="13411"/>
                    </a:cubicBezTo>
                    <a:cubicBezTo>
                      <a:pt x="603" y="13839"/>
                      <a:pt x="1" y="14981"/>
                      <a:pt x="809" y="16296"/>
                    </a:cubicBezTo>
                    <a:cubicBezTo>
                      <a:pt x="1079" y="16708"/>
                      <a:pt x="1428" y="17025"/>
                      <a:pt x="1855" y="17279"/>
                    </a:cubicBezTo>
                    <a:cubicBezTo>
                      <a:pt x="2449" y="17611"/>
                      <a:pt x="3068" y="17753"/>
                      <a:pt x="3711" y="17753"/>
                    </a:cubicBezTo>
                    <a:cubicBezTo>
                      <a:pt x="3961" y="17753"/>
                      <a:pt x="4214" y="17731"/>
                      <a:pt x="4472" y="17691"/>
                    </a:cubicBezTo>
                    <a:cubicBezTo>
                      <a:pt x="4757" y="17644"/>
                      <a:pt x="5026" y="17581"/>
                      <a:pt x="5311" y="17518"/>
                    </a:cubicBezTo>
                    <a:cubicBezTo>
                      <a:pt x="5398" y="17502"/>
                      <a:pt x="5483" y="17494"/>
                      <a:pt x="5564" y="17494"/>
                    </a:cubicBezTo>
                    <a:cubicBezTo>
                      <a:pt x="5897" y="17494"/>
                      <a:pt x="6183" y="17624"/>
                      <a:pt x="6438" y="17866"/>
                    </a:cubicBezTo>
                    <a:cubicBezTo>
                      <a:pt x="6913" y="18279"/>
                      <a:pt x="7309" y="18769"/>
                      <a:pt x="7738" y="19213"/>
                    </a:cubicBezTo>
                    <a:cubicBezTo>
                      <a:pt x="8195" y="19684"/>
                      <a:pt x="8711" y="19941"/>
                      <a:pt x="9308" y="19941"/>
                    </a:cubicBezTo>
                    <a:cubicBezTo>
                      <a:pt x="9476" y="19941"/>
                      <a:pt x="9650" y="19921"/>
                      <a:pt x="9831" y="19879"/>
                    </a:cubicBezTo>
                    <a:cubicBezTo>
                      <a:pt x="10163" y="19801"/>
                      <a:pt x="10448" y="19642"/>
                      <a:pt x="10734" y="19452"/>
                    </a:cubicBezTo>
                    <a:cubicBezTo>
                      <a:pt x="10940" y="19309"/>
                      <a:pt x="11146" y="19150"/>
                      <a:pt x="11368" y="19008"/>
                    </a:cubicBezTo>
                    <a:cubicBezTo>
                      <a:pt x="11663" y="18835"/>
                      <a:pt x="11906" y="18748"/>
                      <a:pt x="12138" y="18748"/>
                    </a:cubicBezTo>
                    <a:cubicBezTo>
                      <a:pt x="12417" y="18748"/>
                      <a:pt x="12681" y="18875"/>
                      <a:pt x="13002" y="19135"/>
                    </a:cubicBezTo>
                    <a:cubicBezTo>
                      <a:pt x="13334" y="19404"/>
                      <a:pt x="13668" y="19689"/>
                      <a:pt x="13985" y="19991"/>
                    </a:cubicBezTo>
                    <a:cubicBezTo>
                      <a:pt x="14318" y="20284"/>
                      <a:pt x="14678" y="20422"/>
                      <a:pt x="15059" y="20422"/>
                    </a:cubicBezTo>
                    <a:cubicBezTo>
                      <a:pt x="15276" y="20422"/>
                      <a:pt x="15499" y="20378"/>
                      <a:pt x="15729" y="20292"/>
                    </a:cubicBezTo>
                    <a:cubicBezTo>
                      <a:pt x="16061" y="20165"/>
                      <a:pt x="16378" y="20038"/>
                      <a:pt x="16695" y="19896"/>
                    </a:cubicBezTo>
                    <a:cubicBezTo>
                      <a:pt x="17123" y="19703"/>
                      <a:pt x="17558" y="19597"/>
                      <a:pt x="18000" y="19597"/>
                    </a:cubicBezTo>
                    <a:cubicBezTo>
                      <a:pt x="18214" y="19597"/>
                      <a:pt x="18429" y="19622"/>
                      <a:pt x="18646" y="19674"/>
                    </a:cubicBezTo>
                    <a:cubicBezTo>
                      <a:pt x="18705" y="19686"/>
                      <a:pt x="18760" y="19691"/>
                      <a:pt x="18812" y="19691"/>
                    </a:cubicBezTo>
                    <a:cubicBezTo>
                      <a:pt x="19039" y="19691"/>
                      <a:pt x="19204" y="19581"/>
                      <a:pt x="19359" y="19388"/>
                    </a:cubicBezTo>
                    <a:cubicBezTo>
                      <a:pt x="19803" y="18849"/>
                      <a:pt x="20263" y="18294"/>
                      <a:pt x="20373" y="17565"/>
                    </a:cubicBezTo>
                    <a:cubicBezTo>
                      <a:pt x="20422" y="17264"/>
                      <a:pt x="20564" y="16979"/>
                      <a:pt x="20659" y="16693"/>
                    </a:cubicBezTo>
                    <a:cubicBezTo>
                      <a:pt x="20770" y="16376"/>
                      <a:pt x="20866" y="16042"/>
                      <a:pt x="20929" y="15694"/>
                    </a:cubicBezTo>
                    <a:cubicBezTo>
                      <a:pt x="21103" y="14759"/>
                      <a:pt x="20913" y="13886"/>
                      <a:pt x="20278" y="13173"/>
                    </a:cubicBezTo>
                    <a:cubicBezTo>
                      <a:pt x="19692" y="12476"/>
                      <a:pt x="19566" y="11730"/>
                      <a:pt x="19756" y="10890"/>
                    </a:cubicBezTo>
                    <a:cubicBezTo>
                      <a:pt x="19851" y="10478"/>
                      <a:pt x="19961" y="10081"/>
                      <a:pt x="20073" y="9669"/>
                    </a:cubicBezTo>
                    <a:cubicBezTo>
                      <a:pt x="20405" y="8496"/>
                      <a:pt x="20231" y="7386"/>
                      <a:pt x="19470" y="6434"/>
                    </a:cubicBezTo>
                    <a:cubicBezTo>
                      <a:pt x="18820" y="5642"/>
                      <a:pt x="18519" y="4754"/>
                      <a:pt x="18456" y="3756"/>
                    </a:cubicBezTo>
                    <a:cubicBezTo>
                      <a:pt x="18439" y="3200"/>
                      <a:pt x="18361" y="2646"/>
                      <a:pt x="18202" y="2122"/>
                    </a:cubicBezTo>
                    <a:cubicBezTo>
                      <a:pt x="17980" y="1377"/>
                      <a:pt x="17600" y="727"/>
                      <a:pt x="16949" y="283"/>
                    </a:cubicBezTo>
                    <a:cubicBezTo>
                      <a:pt x="16674" y="93"/>
                      <a:pt x="16392" y="1"/>
                      <a:pt x="1611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34"/>
              <p:cNvSpPr/>
              <p:nvPr/>
            </p:nvSpPr>
            <p:spPr>
              <a:xfrm>
                <a:off x="8396941" y="3627527"/>
                <a:ext cx="646100" cy="529977"/>
              </a:xfrm>
              <a:custGeom>
                <a:rect b="b" l="l" r="r" t="t"/>
                <a:pathLst>
                  <a:path extrusionOk="0" h="10561" w="12875">
                    <a:moveTo>
                      <a:pt x="139" y="1"/>
                    </a:moveTo>
                    <a:cubicBezTo>
                      <a:pt x="124" y="1"/>
                      <a:pt x="109" y="4"/>
                      <a:pt x="95" y="11"/>
                    </a:cubicBezTo>
                    <a:cubicBezTo>
                      <a:pt x="0" y="58"/>
                      <a:pt x="17" y="153"/>
                      <a:pt x="63" y="233"/>
                    </a:cubicBezTo>
                    <a:cubicBezTo>
                      <a:pt x="365" y="787"/>
                      <a:pt x="634" y="1374"/>
                      <a:pt x="1031" y="1897"/>
                    </a:cubicBezTo>
                    <a:cubicBezTo>
                      <a:pt x="1697" y="2817"/>
                      <a:pt x="2569" y="3467"/>
                      <a:pt x="3678" y="3753"/>
                    </a:cubicBezTo>
                    <a:cubicBezTo>
                      <a:pt x="4012" y="3848"/>
                      <a:pt x="4361" y="3926"/>
                      <a:pt x="4693" y="4006"/>
                    </a:cubicBezTo>
                    <a:cubicBezTo>
                      <a:pt x="5249" y="4133"/>
                      <a:pt x="5803" y="4275"/>
                      <a:pt x="6295" y="4641"/>
                    </a:cubicBezTo>
                    <a:cubicBezTo>
                      <a:pt x="6739" y="4909"/>
                      <a:pt x="7040" y="5370"/>
                      <a:pt x="7310" y="5829"/>
                    </a:cubicBezTo>
                    <a:cubicBezTo>
                      <a:pt x="7532" y="6178"/>
                      <a:pt x="7737" y="6558"/>
                      <a:pt x="7944" y="6924"/>
                    </a:cubicBezTo>
                    <a:cubicBezTo>
                      <a:pt x="8340" y="7605"/>
                      <a:pt x="8910" y="8112"/>
                      <a:pt x="9640" y="8429"/>
                    </a:cubicBezTo>
                    <a:cubicBezTo>
                      <a:pt x="9878" y="8524"/>
                      <a:pt x="10115" y="8651"/>
                      <a:pt x="10354" y="8746"/>
                    </a:cubicBezTo>
                    <a:cubicBezTo>
                      <a:pt x="11273" y="9080"/>
                      <a:pt x="12018" y="9602"/>
                      <a:pt x="12510" y="10475"/>
                    </a:cubicBezTo>
                    <a:cubicBezTo>
                      <a:pt x="12548" y="10532"/>
                      <a:pt x="12597" y="10560"/>
                      <a:pt x="12654" y="10560"/>
                    </a:cubicBezTo>
                    <a:cubicBezTo>
                      <a:pt x="12693" y="10560"/>
                      <a:pt x="12735" y="10548"/>
                      <a:pt x="12779" y="10522"/>
                    </a:cubicBezTo>
                    <a:cubicBezTo>
                      <a:pt x="12874" y="10475"/>
                      <a:pt x="12874" y="10380"/>
                      <a:pt x="12842" y="10300"/>
                    </a:cubicBezTo>
                    <a:cubicBezTo>
                      <a:pt x="12811" y="10237"/>
                      <a:pt x="12764" y="10173"/>
                      <a:pt x="12716" y="10110"/>
                    </a:cubicBezTo>
                    <a:cubicBezTo>
                      <a:pt x="12145" y="9429"/>
                      <a:pt x="11511" y="8810"/>
                      <a:pt x="10639" y="8524"/>
                    </a:cubicBezTo>
                    <a:cubicBezTo>
                      <a:pt x="10369" y="8429"/>
                      <a:pt x="10132" y="8302"/>
                      <a:pt x="9878" y="8192"/>
                    </a:cubicBezTo>
                    <a:cubicBezTo>
                      <a:pt x="9149" y="7890"/>
                      <a:pt x="8593" y="7414"/>
                      <a:pt x="8198" y="6733"/>
                    </a:cubicBezTo>
                    <a:cubicBezTo>
                      <a:pt x="8071" y="6527"/>
                      <a:pt x="7944" y="6305"/>
                      <a:pt x="7832" y="6099"/>
                    </a:cubicBezTo>
                    <a:cubicBezTo>
                      <a:pt x="7642" y="5766"/>
                      <a:pt x="7452" y="5433"/>
                      <a:pt x="7230" y="5131"/>
                    </a:cubicBezTo>
                    <a:cubicBezTo>
                      <a:pt x="6834" y="4577"/>
                      <a:pt x="6310" y="4180"/>
                      <a:pt x="5661" y="3943"/>
                    </a:cubicBezTo>
                    <a:cubicBezTo>
                      <a:pt x="5264" y="3816"/>
                      <a:pt x="4868" y="3721"/>
                      <a:pt x="4471" y="3641"/>
                    </a:cubicBezTo>
                    <a:cubicBezTo>
                      <a:pt x="3473" y="3419"/>
                      <a:pt x="2522" y="3102"/>
                      <a:pt x="1792" y="2309"/>
                    </a:cubicBezTo>
                    <a:cubicBezTo>
                      <a:pt x="1300" y="1802"/>
                      <a:pt x="904" y="1231"/>
                      <a:pt x="587" y="613"/>
                    </a:cubicBezTo>
                    <a:cubicBezTo>
                      <a:pt x="492" y="423"/>
                      <a:pt x="381" y="265"/>
                      <a:pt x="285" y="90"/>
                    </a:cubicBezTo>
                    <a:cubicBezTo>
                      <a:pt x="249" y="40"/>
                      <a:pt x="192" y="1"/>
                      <a:pt x="1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34"/>
              <p:cNvSpPr/>
              <p:nvPr/>
            </p:nvSpPr>
            <p:spPr>
              <a:xfrm>
                <a:off x="8323723" y="4117972"/>
                <a:ext cx="685894" cy="200128"/>
              </a:xfrm>
              <a:custGeom>
                <a:rect b="b" l="l" r="r" t="t"/>
                <a:pathLst>
                  <a:path extrusionOk="0" h="3988" w="13668">
                    <a:moveTo>
                      <a:pt x="126" y="0"/>
                    </a:moveTo>
                    <a:cubicBezTo>
                      <a:pt x="72" y="0"/>
                      <a:pt x="17" y="36"/>
                      <a:pt x="17" y="115"/>
                    </a:cubicBezTo>
                    <a:cubicBezTo>
                      <a:pt x="0" y="178"/>
                      <a:pt x="32" y="226"/>
                      <a:pt x="96" y="258"/>
                    </a:cubicBezTo>
                    <a:cubicBezTo>
                      <a:pt x="175" y="290"/>
                      <a:pt x="254" y="305"/>
                      <a:pt x="334" y="337"/>
                    </a:cubicBezTo>
                    <a:cubicBezTo>
                      <a:pt x="841" y="495"/>
                      <a:pt x="1349" y="607"/>
                      <a:pt x="1871" y="670"/>
                    </a:cubicBezTo>
                    <a:cubicBezTo>
                      <a:pt x="2744" y="797"/>
                      <a:pt x="3537" y="1114"/>
                      <a:pt x="4234" y="1700"/>
                    </a:cubicBezTo>
                    <a:cubicBezTo>
                      <a:pt x="4615" y="2034"/>
                      <a:pt x="5042" y="2303"/>
                      <a:pt x="5471" y="2588"/>
                    </a:cubicBezTo>
                    <a:cubicBezTo>
                      <a:pt x="5810" y="2827"/>
                      <a:pt x="6161" y="2954"/>
                      <a:pt x="6519" y="2954"/>
                    </a:cubicBezTo>
                    <a:cubicBezTo>
                      <a:pt x="6779" y="2954"/>
                      <a:pt x="7043" y="2887"/>
                      <a:pt x="7310" y="2747"/>
                    </a:cubicBezTo>
                    <a:cubicBezTo>
                      <a:pt x="7564" y="2620"/>
                      <a:pt x="7833" y="2478"/>
                      <a:pt x="8071" y="2335"/>
                    </a:cubicBezTo>
                    <a:cubicBezTo>
                      <a:pt x="8322" y="2191"/>
                      <a:pt x="8578" y="2124"/>
                      <a:pt x="8838" y="2124"/>
                    </a:cubicBezTo>
                    <a:cubicBezTo>
                      <a:pt x="9039" y="2124"/>
                      <a:pt x="9243" y="2164"/>
                      <a:pt x="9450" y="2239"/>
                    </a:cubicBezTo>
                    <a:lnTo>
                      <a:pt x="9974" y="2478"/>
                    </a:lnTo>
                    <a:cubicBezTo>
                      <a:pt x="10528" y="2747"/>
                      <a:pt x="10988" y="3144"/>
                      <a:pt x="11511" y="3476"/>
                    </a:cubicBezTo>
                    <a:cubicBezTo>
                      <a:pt x="12114" y="3873"/>
                      <a:pt x="12811" y="3857"/>
                      <a:pt x="13477" y="3983"/>
                    </a:cubicBezTo>
                    <a:cubicBezTo>
                      <a:pt x="13488" y="3986"/>
                      <a:pt x="13499" y="3988"/>
                      <a:pt x="13510" y="3988"/>
                    </a:cubicBezTo>
                    <a:cubicBezTo>
                      <a:pt x="13565" y="3988"/>
                      <a:pt x="13623" y="3952"/>
                      <a:pt x="13636" y="3873"/>
                    </a:cubicBezTo>
                    <a:cubicBezTo>
                      <a:pt x="13667" y="3778"/>
                      <a:pt x="13604" y="3715"/>
                      <a:pt x="13509" y="3698"/>
                    </a:cubicBezTo>
                    <a:cubicBezTo>
                      <a:pt x="13318" y="3651"/>
                      <a:pt x="13113" y="3603"/>
                      <a:pt x="12906" y="3588"/>
                    </a:cubicBezTo>
                    <a:cubicBezTo>
                      <a:pt x="12289" y="3524"/>
                      <a:pt x="11733" y="3302"/>
                      <a:pt x="11226" y="2937"/>
                    </a:cubicBezTo>
                    <a:cubicBezTo>
                      <a:pt x="10766" y="2588"/>
                      <a:pt x="10291" y="2256"/>
                      <a:pt x="9752" y="2017"/>
                    </a:cubicBezTo>
                    <a:cubicBezTo>
                      <a:pt x="9443" y="1885"/>
                      <a:pt x="9141" y="1814"/>
                      <a:pt x="8843" y="1814"/>
                    </a:cubicBezTo>
                    <a:cubicBezTo>
                      <a:pt x="8500" y="1814"/>
                      <a:pt x="8164" y="1909"/>
                      <a:pt x="7833" y="2113"/>
                    </a:cubicBezTo>
                    <a:cubicBezTo>
                      <a:pt x="7579" y="2271"/>
                      <a:pt x="7310" y="2414"/>
                      <a:pt x="7025" y="2525"/>
                    </a:cubicBezTo>
                    <a:cubicBezTo>
                      <a:pt x="6847" y="2601"/>
                      <a:pt x="6671" y="2639"/>
                      <a:pt x="6500" y="2639"/>
                    </a:cubicBezTo>
                    <a:cubicBezTo>
                      <a:pt x="6243" y="2639"/>
                      <a:pt x="5994" y="2554"/>
                      <a:pt x="5756" y="2383"/>
                    </a:cubicBezTo>
                    <a:cubicBezTo>
                      <a:pt x="5408" y="2161"/>
                      <a:pt x="5090" y="1922"/>
                      <a:pt x="4757" y="1685"/>
                    </a:cubicBezTo>
                    <a:cubicBezTo>
                      <a:pt x="4662" y="1622"/>
                      <a:pt x="4551" y="1558"/>
                      <a:pt x="4471" y="1478"/>
                    </a:cubicBezTo>
                    <a:cubicBezTo>
                      <a:pt x="3647" y="766"/>
                      <a:pt x="2664" y="432"/>
                      <a:pt x="1602" y="322"/>
                    </a:cubicBezTo>
                    <a:cubicBezTo>
                      <a:pt x="1222" y="290"/>
                      <a:pt x="857" y="195"/>
                      <a:pt x="508" y="83"/>
                    </a:cubicBezTo>
                    <a:cubicBezTo>
                      <a:pt x="397" y="51"/>
                      <a:pt x="271" y="20"/>
                      <a:pt x="159" y="4"/>
                    </a:cubicBezTo>
                    <a:cubicBezTo>
                      <a:pt x="148" y="2"/>
                      <a:pt x="137" y="0"/>
                      <a:pt x="1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34"/>
              <p:cNvSpPr/>
              <p:nvPr/>
            </p:nvSpPr>
            <p:spPr>
              <a:xfrm>
                <a:off x="8972196" y="3423932"/>
                <a:ext cx="164749" cy="619453"/>
              </a:xfrm>
              <a:custGeom>
                <a:rect b="b" l="l" r="r" t="t"/>
                <a:pathLst>
                  <a:path extrusionOk="0" h="12344" w="3283">
                    <a:moveTo>
                      <a:pt x="167" y="1"/>
                    </a:moveTo>
                    <a:cubicBezTo>
                      <a:pt x="150" y="1"/>
                      <a:pt x="131" y="3"/>
                      <a:pt x="111" y="9"/>
                    </a:cubicBezTo>
                    <a:cubicBezTo>
                      <a:pt x="1" y="41"/>
                      <a:pt x="16" y="136"/>
                      <a:pt x="48" y="215"/>
                    </a:cubicBezTo>
                    <a:cubicBezTo>
                      <a:pt x="254" y="944"/>
                      <a:pt x="223" y="1673"/>
                      <a:pt x="175" y="2419"/>
                    </a:cubicBezTo>
                    <a:cubicBezTo>
                      <a:pt x="159" y="2783"/>
                      <a:pt x="191" y="3132"/>
                      <a:pt x="286" y="3481"/>
                    </a:cubicBezTo>
                    <a:cubicBezTo>
                      <a:pt x="460" y="4083"/>
                      <a:pt x="730" y="4654"/>
                      <a:pt x="1094" y="5161"/>
                    </a:cubicBezTo>
                    <a:cubicBezTo>
                      <a:pt x="1333" y="5478"/>
                      <a:pt x="1555" y="5795"/>
                      <a:pt x="1776" y="6129"/>
                    </a:cubicBezTo>
                    <a:cubicBezTo>
                      <a:pt x="2299" y="6874"/>
                      <a:pt x="2553" y="7715"/>
                      <a:pt x="2506" y="8634"/>
                    </a:cubicBezTo>
                    <a:cubicBezTo>
                      <a:pt x="2489" y="9015"/>
                      <a:pt x="2442" y="9410"/>
                      <a:pt x="2426" y="9791"/>
                    </a:cubicBezTo>
                    <a:cubicBezTo>
                      <a:pt x="2379" y="10552"/>
                      <a:pt x="2442" y="11298"/>
                      <a:pt x="2823" y="11995"/>
                    </a:cubicBezTo>
                    <a:cubicBezTo>
                      <a:pt x="2886" y="12106"/>
                      <a:pt x="2965" y="12217"/>
                      <a:pt x="3045" y="12312"/>
                    </a:cubicBezTo>
                    <a:cubicBezTo>
                      <a:pt x="3064" y="12332"/>
                      <a:pt x="3092" y="12343"/>
                      <a:pt x="3121" y="12343"/>
                    </a:cubicBezTo>
                    <a:cubicBezTo>
                      <a:pt x="3162" y="12343"/>
                      <a:pt x="3207" y="12320"/>
                      <a:pt x="3235" y="12264"/>
                    </a:cubicBezTo>
                    <a:cubicBezTo>
                      <a:pt x="3282" y="12186"/>
                      <a:pt x="3219" y="12122"/>
                      <a:pt x="3172" y="12042"/>
                    </a:cubicBezTo>
                    <a:cubicBezTo>
                      <a:pt x="2759" y="11376"/>
                      <a:pt x="2680" y="10632"/>
                      <a:pt x="2728" y="9871"/>
                    </a:cubicBezTo>
                    <a:cubicBezTo>
                      <a:pt x="2743" y="9537"/>
                      <a:pt x="2791" y="9205"/>
                      <a:pt x="2823" y="8871"/>
                    </a:cubicBezTo>
                    <a:cubicBezTo>
                      <a:pt x="2902" y="7715"/>
                      <a:pt x="2601" y="6668"/>
                      <a:pt x="1887" y="5732"/>
                    </a:cubicBezTo>
                    <a:cubicBezTo>
                      <a:pt x="1681" y="5447"/>
                      <a:pt x="1459" y="5146"/>
                      <a:pt x="1253" y="4844"/>
                    </a:cubicBezTo>
                    <a:cubicBezTo>
                      <a:pt x="730" y="4020"/>
                      <a:pt x="381" y="3148"/>
                      <a:pt x="508" y="2134"/>
                    </a:cubicBezTo>
                    <a:cubicBezTo>
                      <a:pt x="572" y="1626"/>
                      <a:pt x="523" y="1087"/>
                      <a:pt x="460" y="580"/>
                    </a:cubicBezTo>
                    <a:cubicBezTo>
                      <a:pt x="445" y="421"/>
                      <a:pt x="413" y="263"/>
                      <a:pt x="333" y="119"/>
                    </a:cubicBezTo>
                    <a:cubicBezTo>
                      <a:pt x="295" y="55"/>
                      <a:pt x="245" y="1"/>
                      <a:pt x="16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7" name="Google Shape;727;p34"/>
            <p:cNvGrpSpPr/>
            <p:nvPr/>
          </p:nvGrpSpPr>
          <p:grpSpPr>
            <a:xfrm rot="-5400000">
              <a:off x="8386237" y="4114155"/>
              <a:ext cx="527702" cy="452165"/>
              <a:chOff x="1956625" y="3588025"/>
              <a:chExt cx="213075" cy="182575"/>
            </a:xfrm>
          </p:grpSpPr>
          <p:sp>
            <p:nvSpPr>
              <p:cNvPr id="728" name="Google Shape;728;p34"/>
              <p:cNvSpPr/>
              <p:nvPr/>
            </p:nvSpPr>
            <p:spPr>
              <a:xfrm>
                <a:off x="1973200" y="3618825"/>
                <a:ext cx="72425" cy="35300"/>
              </a:xfrm>
              <a:custGeom>
                <a:rect b="b" l="l" r="r" t="t"/>
                <a:pathLst>
                  <a:path extrusionOk="0" h="1412" w="2897">
                    <a:moveTo>
                      <a:pt x="2542" y="0"/>
                    </a:moveTo>
                    <a:cubicBezTo>
                      <a:pt x="2505" y="0"/>
                      <a:pt x="2467" y="9"/>
                      <a:pt x="2428" y="30"/>
                    </a:cubicBezTo>
                    <a:cubicBezTo>
                      <a:pt x="1715" y="379"/>
                      <a:pt x="969" y="648"/>
                      <a:pt x="240" y="950"/>
                    </a:cubicBezTo>
                    <a:cubicBezTo>
                      <a:pt x="0" y="1048"/>
                      <a:pt x="62" y="1411"/>
                      <a:pt x="280" y="1411"/>
                    </a:cubicBezTo>
                    <a:cubicBezTo>
                      <a:pt x="307" y="1411"/>
                      <a:pt x="336" y="1406"/>
                      <a:pt x="367" y="1394"/>
                    </a:cubicBezTo>
                    <a:cubicBezTo>
                      <a:pt x="1144" y="1077"/>
                      <a:pt x="1920" y="791"/>
                      <a:pt x="2666" y="426"/>
                    </a:cubicBezTo>
                    <a:cubicBezTo>
                      <a:pt x="2896" y="317"/>
                      <a:pt x="2756" y="0"/>
                      <a:pt x="25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34"/>
              <p:cNvSpPr/>
              <p:nvPr/>
            </p:nvSpPr>
            <p:spPr>
              <a:xfrm>
                <a:off x="2008100" y="3639425"/>
                <a:ext cx="73475" cy="30525"/>
              </a:xfrm>
              <a:custGeom>
                <a:rect b="b" l="l" r="r" t="t"/>
                <a:pathLst>
                  <a:path extrusionOk="0" h="1221" w="2939">
                    <a:moveTo>
                      <a:pt x="2643" y="1"/>
                    </a:moveTo>
                    <a:cubicBezTo>
                      <a:pt x="2621" y="1"/>
                      <a:pt x="2596" y="5"/>
                      <a:pt x="2570" y="14"/>
                    </a:cubicBezTo>
                    <a:cubicBezTo>
                      <a:pt x="1809" y="299"/>
                      <a:pt x="1000" y="458"/>
                      <a:pt x="256" y="760"/>
                    </a:cubicBezTo>
                    <a:cubicBezTo>
                      <a:pt x="0" y="845"/>
                      <a:pt x="75" y="1221"/>
                      <a:pt x="285" y="1221"/>
                    </a:cubicBezTo>
                    <a:cubicBezTo>
                      <a:pt x="310" y="1221"/>
                      <a:pt x="337" y="1216"/>
                      <a:pt x="366" y="1204"/>
                    </a:cubicBezTo>
                    <a:cubicBezTo>
                      <a:pt x="1127" y="902"/>
                      <a:pt x="1920" y="743"/>
                      <a:pt x="2681" y="458"/>
                    </a:cubicBezTo>
                    <a:cubicBezTo>
                      <a:pt x="2939" y="372"/>
                      <a:pt x="2860" y="1"/>
                      <a:pt x="264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34"/>
              <p:cNvSpPr/>
              <p:nvPr/>
            </p:nvSpPr>
            <p:spPr>
              <a:xfrm>
                <a:off x="2053125" y="3681175"/>
                <a:ext cx="60300" cy="23475"/>
              </a:xfrm>
              <a:custGeom>
                <a:rect b="b" l="l" r="r" t="t"/>
                <a:pathLst>
                  <a:path extrusionOk="0" h="939" w="2412">
                    <a:moveTo>
                      <a:pt x="2038" y="0"/>
                    </a:moveTo>
                    <a:cubicBezTo>
                      <a:pt x="2002" y="0"/>
                      <a:pt x="1965" y="8"/>
                      <a:pt x="1926" y="25"/>
                    </a:cubicBezTo>
                    <a:cubicBezTo>
                      <a:pt x="1404" y="247"/>
                      <a:pt x="833" y="342"/>
                      <a:pt x="277" y="485"/>
                    </a:cubicBezTo>
                    <a:cubicBezTo>
                      <a:pt x="1" y="557"/>
                      <a:pt x="86" y="938"/>
                      <a:pt x="323" y="938"/>
                    </a:cubicBezTo>
                    <a:cubicBezTo>
                      <a:pt x="344" y="938"/>
                      <a:pt x="366" y="935"/>
                      <a:pt x="389" y="929"/>
                    </a:cubicBezTo>
                    <a:cubicBezTo>
                      <a:pt x="991" y="786"/>
                      <a:pt x="1594" y="675"/>
                      <a:pt x="2165" y="422"/>
                    </a:cubicBezTo>
                    <a:cubicBezTo>
                      <a:pt x="2411" y="312"/>
                      <a:pt x="2266" y="0"/>
                      <a:pt x="20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34"/>
              <p:cNvSpPr/>
              <p:nvPr/>
            </p:nvSpPr>
            <p:spPr>
              <a:xfrm>
                <a:off x="2064600" y="3588025"/>
                <a:ext cx="60775" cy="29025"/>
              </a:xfrm>
              <a:custGeom>
                <a:rect b="b" l="l" r="r" t="t"/>
                <a:pathLst>
                  <a:path extrusionOk="0" h="1161" w="2431">
                    <a:moveTo>
                      <a:pt x="2065" y="1"/>
                    </a:moveTo>
                    <a:cubicBezTo>
                      <a:pt x="2031" y="1"/>
                      <a:pt x="1996" y="8"/>
                      <a:pt x="1959" y="25"/>
                    </a:cubicBezTo>
                    <a:cubicBezTo>
                      <a:pt x="1420" y="294"/>
                      <a:pt x="865" y="533"/>
                      <a:pt x="262" y="707"/>
                    </a:cubicBezTo>
                    <a:cubicBezTo>
                      <a:pt x="0" y="780"/>
                      <a:pt x="86" y="1160"/>
                      <a:pt x="322" y="1160"/>
                    </a:cubicBezTo>
                    <a:cubicBezTo>
                      <a:pt x="343" y="1160"/>
                      <a:pt x="366" y="1157"/>
                      <a:pt x="389" y="1151"/>
                    </a:cubicBezTo>
                    <a:cubicBezTo>
                      <a:pt x="1023" y="977"/>
                      <a:pt x="1610" y="723"/>
                      <a:pt x="2196" y="421"/>
                    </a:cubicBezTo>
                    <a:cubicBezTo>
                      <a:pt x="2430" y="311"/>
                      <a:pt x="2283" y="1"/>
                      <a:pt x="206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34"/>
              <p:cNvSpPr/>
              <p:nvPr/>
            </p:nvSpPr>
            <p:spPr>
              <a:xfrm>
                <a:off x="2112950" y="3632400"/>
                <a:ext cx="56750" cy="23100"/>
              </a:xfrm>
              <a:custGeom>
                <a:rect b="b" l="l" r="r" t="t"/>
                <a:pathLst>
                  <a:path extrusionOk="0" h="924" w="2270">
                    <a:moveTo>
                      <a:pt x="1944" y="1"/>
                    </a:moveTo>
                    <a:cubicBezTo>
                      <a:pt x="1923" y="1"/>
                      <a:pt x="1902" y="4"/>
                      <a:pt x="1880" y="10"/>
                    </a:cubicBezTo>
                    <a:cubicBezTo>
                      <a:pt x="1341" y="168"/>
                      <a:pt x="802" y="327"/>
                      <a:pt x="262" y="470"/>
                    </a:cubicBezTo>
                    <a:cubicBezTo>
                      <a:pt x="0" y="542"/>
                      <a:pt x="73" y="923"/>
                      <a:pt x="320" y="923"/>
                    </a:cubicBezTo>
                    <a:cubicBezTo>
                      <a:pt x="342" y="923"/>
                      <a:pt x="365" y="920"/>
                      <a:pt x="389" y="914"/>
                    </a:cubicBezTo>
                    <a:cubicBezTo>
                      <a:pt x="928" y="787"/>
                      <a:pt x="1467" y="612"/>
                      <a:pt x="2006" y="470"/>
                    </a:cubicBezTo>
                    <a:cubicBezTo>
                      <a:pt x="2270" y="396"/>
                      <a:pt x="2182" y="1"/>
                      <a:pt x="19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34"/>
              <p:cNvSpPr/>
              <p:nvPr/>
            </p:nvSpPr>
            <p:spPr>
              <a:xfrm>
                <a:off x="2112000" y="3718500"/>
                <a:ext cx="56975" cy="19625"/>
              </a:xfrm>
              <a:custGeom>
                <a:rect b="b" l="l" r="r" t="t"/>
                <a:pathLst>
                  <a:path extrusionOk="0" h="785" w="2279">
                    <a:moveTo>
                      <a:pt x="1939" y="1"/>
                    </a:moveTo>
                    <a:cubicBezTo>
                      <a:pt x="1922" y="1"/>
                      <a:pt x="1904" y="3"/>
                      <a:pt x="1886" y="7"/>
                    </a:cubicBezTo>
                    <a:cubicBezTo>
                      <a:pt x="1347" y="117"/>
                      <a:pt x="824" y="244"/>
                      <a:pt x="285" y="324"/>
                    </a:cubicBezTo>
                    <a:cubicBezTo>
                      <a:pt x="9" y="355"/>
                      <a:pt x="0" y="785"/>
                      <a:pt x="258" y="785"/>
                    </a:cubicBezTo>
                    <a:cubicBezTo>
                      <a:pt x="267" y="785"/>
                      <a:pt x="276" y="784"/>
                      <a:pt x="285" y="783"/>
                    </a:cubicBezTo>
                    <a:cubicBezTo>
                      <a:pt x="871" y="704"/>
                      <a:pt x="1427" y="578"/>
                      <a:pt x="1998" y="451"/>
                    </a:cubicBezTo>
                    <a:cubicBezTo>
                      <a:pt x="2279" y="406"/>
                      <a:pt x="2186" y="1"/>
                      <a:pt x="19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34"/>
              <p:cNvSpPr/>
              <p:nvPr/>
            </p:nvSpPr>
            <p:spPr>
              <a:xfrm>
                <a:off x="1983150" y="3732500"/>
                <a:ext cx="52350" cy="12725"/>
              </a:xfrm>
              <a:custGeom>
                <a:rect b="b" l="l" r="r" t="t"/>
                <a:pathLst>
                  <a:path extrusionOk="0" h="509" w="2094">
                    <a:moveTo>
                      <a:pt x="1822" y="1"/>
                    </a:moveTo>
                    <a:cubicBezTo>
                      <a:pt x="1817" y="1"/>
                      <a:pt x="1812" y="1"/>
                      <a:pt x="1808" y="1"/>
                    </a:cubicBezTo>
                    <a:cubicBezTo>
                      <a:pt x="1300" y="33"/>
                      <a:pt x="793" y="33"/>
                      <a:pt x="286" y="33"/>
                    </a:cubicBezTo>
                    <a:cubicBezTo>
                      <a:pt x="0" y="33"/>
                      <a:pt x="0" y="508"/>
                      <a:pt x="286" y="508"/>
                    </a:cubicBezTo>
                    <a:cubicBezTo>
                      <a:pt x="793" y="508"/>
                      <a:pt x="1300" y="493"/>
                      <a:pt x="1808" y="462"/>
                    </a:cubicBezTo>
                    <a:cubicBezTo>
                      <a:pt x="2089" y="445"/>
                      <a:pt x="2093" y="1"/>
                      <a:pt x="182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34"/>
              <p:cNvSpPr/>
              <p:nvPr/>
            </p:nvSpPr>
            <p:spPr>
              <a:xfrm>
                <a:off x="2055700" y="3756300"/>
                <a:ext cx="46375" cy="14300"/>
              </a:xfrm>
              <a:custGeom>
                <a:rect b="b" l="l" r="r" t="t"/>
                <a:pathLst>
                  <a:path extrusionOk="0" h="572" w="1855">
                    <a:moveTo>
                      <a:pt x="287" y="0"/>
                    </a:moveTo>
                    <a:cubicBezTo>
                      <a:pt x="1" y="0"/>
                      <a:pt x="5" y="461"/>
                      <a:pt x="301" y="461"/>
                    </a:cubicBezTo>
                    <a:cubicBezTo>
                      <a:pt x="730" y="461"/>
                      <a:pt x="1142" y="524"/>
                      <a:pt x="1569" y="571"/>
                    </a:cubicBezTo>
                    <a:cubicBezTo>
                      <a:pt x="1574" y="571"/>
                      <a:pt x="1579" y="572"/>
                      <a:pt x="1584" y="572"/>
                    </a:cubicBezTo>
                    <a:cubicBezTo>
                      <a:pt x="1855" y="572"/>
                      <a:pt x="1850" y="127"/>
                      <a:pt x="1569" y="96"/>
                    </a:cubicBezTo>
                    <a:cubicBezTo>
                      <a:pt x="1142" y="64"/>
                      <a:pt x="730" y="0"/>
                      <a:pt x="301" y="0"/>
                    </a:cubicBezTo>
                    <a:cubicBezTo>
                      <a:pt x="296" y="0"/>
                      <a:pt x="292" y="0"/>
                      <a:pt x="2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34"/>
              <p:cNvSpPr/>
              <p:nvPr/>
            </p:nvSpPr>
            <p:spPr>
              <a:xfrm>
                <a:off x="1956625" y="3689475"/>
                <a:ext cx="43025" cy="16950"/>
              </a:xfrm>
              <a:custGeom>
                <a:rect b="b" l="l" r="r" t="t"/>
                <a:pathLst>
                  <a:path extrusionOk="0" h="678" w="1721">
                    <a:moveTo>
                      <a:pt x="1397" y="0"/>
                    </a:moveTo>
                    <a:cubicBezTo>
                      <a:pt x="1377" y="0"/>
                      <a:pt x="1355" y="3"/>
                      <a:pt x="1332" y="10"/>
                    </a:cubicBezTo>
                    <a:cubicBezTo>
                      <a:pt x="998" y="105"/>
                      <a:pt x="649" y="185"/>
                      <a:pt x="300" y="217"/>
                    </a:cubicBezTo>
                    <a:cubicBezTo>
                      <a:pt x="10" y="247"/>
                      <a:pt x="0" y="677"/>
                      <a:pt x="271" y="677"/>
                    </a:cubicBezTo>
                    <a:cubicBezTo>
                      <a:pt x="281" y="677"/>
                      <a:pt x="290" y="677"/>
                      <a:pt x="300" y="676"/>
                    </a:cubicBezTo>
                    <a:cubicBezTo>
                      <a:pt x="697" y="644"/>
                      <a:pt x="1078" y="565"/>
                      <a:pt x="1458" y="454"/>
                    </a:cubicBezTo>
                    <a:cubicBezTo>
                      <a:pt x="1721" y="381"/>
                      <a:pt x="1635" y="0"/>
                      <a:pt x="13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37" name="Google Shape;737;p34"/>
            <p:cNvSpPr/>
            <p:nvPr/>
          </p:nvSpPr>
          <p:spPr>
            <a:xfrm rot="-8100000">
              <a:off x="7145162" y="-9555"/>
              <a:ext cx="3009847" cy="556900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4"/>
            <p:cNvSpPr/>
            <p:nvPr/>
          </p:nvSpPr>
          <p:spPr>
            <a:xfrm rot="9900029">
              <a:off x="-243495" y="-161953"/>
              <a:ext cx="3009804" cy="556892"/>
            </a:xfrm>
            <a:custGeom>
              <a:rect b="b" l="l" r="r" t="t"/>
              <a:pathLst>
                <a:path extrusionOk="0" h="11914" w="64391">
                  <a:moveTo>
                    <a:pt x="47721" y="1"/>
                  </a:moveTo>
                  <a:cubicBezTo>
                    <a:pt x="46489" y="1"/>
                    <a:pt x="45244" y="199"/>
                    <a:pt x="44038" y="541"/>
                  </a:cubicBezTo>
                  <a:cubicBezTo>
                    <a:pt x="40914" y="1413"/>
                    <a:pt x="38282" y="3237"/>
                    <a:pt x="35413" y="4679"/>
                  </a:cubicBezTo>
                  <a:cubicBezTo>
                    <a:pt x="33396" y="5704"/>
                    <a:pt x="31284" y="6265"/>
                    <a:pt x="29105" y="6265"/>
                  </a:cubicBezTo>
                  <a:cubicBezTo>
                    <a:pt x="28216" y="6265"/>
                    <a:pt x="27317" y="6172"/>
                    <a:pt x="26408" y="5979"/>
                  </a:cubicBezTo>
                  <a:cubicBezTo>
                    <a:pt x="23315" y="5329"/>
                    <a:pt x="20525" y="3696"/>
                    <a:pt x="17322" y="3537"/>
                  </a:cubicBezTo>
                  <a:cubicBezTo>
                    <a:pt x="17015" y="3522"/>
                    <a:pt x="16709" y="3514"/>
                    <a:pt x="16405" y="3514"/>
                  </a:cubicBezTo>
                  <a:cubicBezTo>
                    <a:pt x="10488" y="3514"/>
                    <a:pt x="5104" y="6382"/>
                    <a:pt x="279" y="9579"/>
                  </a:cubicBezTo>
                  <a:cubicBezTo>
                    <a:pt x="0" y="9764"/>
                    <a:pt x="165" y="10170"/>
                    <a:pt x="420" y="10170"/>
                  </a:cubicBezTo>
                  <a:cubicBezTo>
                    <a:pt x="470" y="10170"/>
                    <a:pt x="525" y="10154"/>
                    <a:pt x="579" y="10118"/>
                  </a:cubicBezTo>
                  <a:cubicBezTo>
                    <a:pt x="5134" y="7094"/>
                    <a:pt x="10576" y="4112"/>
                    <a:pt x="16168" y="4112"/>
                  </a:cubicBezTo>
                  <a:cubicBezTo>
                    <a:pt x="17467" y="4112"/>
                    <a:pt x="18775" y="4273"/>
                    <a:pt x="20081" y="4632"/>
                  </a:cubicBezTo>
                  <a:cubicBezTo>
                    <a:pt x="21761" y="5076"/>
                    <a:pt x="23363" y="5773"/>
                    <a:pt x="25012" y="6264"/>
                  </a:cubicBezTo>
                  <a:cubicBezTo>
                    <a:pt x="26397" y="6682"/>
                    <a:pt x="27839" y="6905"/>
                    <a:pt x="29281" y="6905"/>
                  </a:cubicBezTo>
                  <a:cubicBezTo>
                    <a:pt x="29539" y="6905"/>
                    <a:pt x="29797" y="6898"/>
                    <a:pt x="30054" y="6883"/>
                  </a:cubicBezTo>
                  <a:cubicBezTo>
                    <a:pt x="33335" y="6708"/>
                    <a:pt x="36079" y="5028"/>
                    <a:pt x="38869" y="3459"/>
                  </a:cubicBezTo>
                  <a:cubicBezTo>
                    <a:pt x="41326" y="2095"/>
                    <a:pt x="43990" y="890"/>
                    <a:pt x="46829" y="636"/>
                  </a:cubicBezTo>
                  <a:cubicBezTo>
                    <a:pt x="47116" y="610"/>
                    <a:pt x="47403" y="597"/>
                    <a:pt x="47687" y="597"/>
                  </a:cubicBezTo>
                  <a:cubicBezTo>
                    <a:pt x="50331" y="597"/>
                    <a:pt x="52800" y="1714"/>
                    <a:pt x="54661" y="3632"/>
                  </a:cubicBezTo>
                  <a:cubicBezTo>
                    <a:pt x="56135" y="5154"/>
                    <a:pt x="57023" y="7074"/>
                    <a:pt x="58307" y="8722"/>
                  </a:cubicBezTo>
                  <a:cubicBezTo>
                    <a:pt x="59718" y="10530"/>
                    <a:pt x="61620" y="11513"/>
                    <a:pt x="63840" y="11909"/>
                  </a:cubicBezTo>
                  <a:cubicBezTo>
                    <a:pt x="63860" y="11912"/>
                    <a:pt x="63880" y="11913"/>
                    <a:pt x="63899" y="11913"/>
                  </a:cubicBezTo>
                  <a:cubicBezTo>
                    <a:pt x="64253" y="11913"/>
                    <a:pt x="64391" y="11382"/>
                    <a:pt x="64015" y="11306"/>
                  </a:cubicBezTo>
                  <a:cubicBezTo>
                    <a:pt x="62603" y="11052"/>
                    <a:pt x="61256" y="10609"/>
                    <a:pt x="60115" y="9721"/>
                  </a:cubicBezTo>
                  <a:cubicBezTo>
                    <a:pt x="59227" y="9023"/>
                    <a:pt x="58576" y="8103"/>
                    <a:pt x="57959" y="7152"/>
                  </a:cubicBezTo>
                  <a:cubicBezTo>
                    <a:pt x="56483" y="4886"/>
                    <a:pt x="55105" y="2745"/>
                    <a:pt x="52710" y="1318"/>
                  </a:cubicBezTo>
                  <a:cubicBezTo>
                    <a:pt x="51163" y="391"/>
                    <a:pt x="49454" y="1"/>
                    <a:pt x="477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9" name="Google Shape;739;p34"/>
          <p:cNvSpPr/>
          <p:nvPr/>
        </p:nvSpPr>
        <p:spPr>
          <a:xfrm rot="-4499712">
            <a:off x="2069747" y="-1502617"/>
            <a:ext cx="2159701" cy="2366293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1" name="Google Shape;741;p35"/>
          <p:cNvGrpSpPr/>
          <p:nvPr/>
        </p:nvGrpSpPr>
        <p:grpSpPr>
          <a:xfrm flipH="1" rot="-1258602">
            <a:off x="-449899" y="1440989"/>
            <a:ext cx="1468746" cy="1359696"/>
            <a:chOff x="8167000" y="3353675"/>
            <a:chExt cx="1059001" cy="1024877"/>
          </a:xfrm>
        </p:grpSpPr>
        <p:sp>
          <p:nvSpPr>
            <p:cNvPr id="742" name="Google Shape;742;p35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5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5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6" name="Google Shape;746;p35"/>
          <p:cNvSpPr/>
          <p:nvPr/>
        </p:nvSpPr>
        <p:spPr>
          <a:xfrm flipH="1" rot="6300073">
            <a:off x="7505484" y="-1369628"/>
            <a:ext cx="2592729" cy="2840598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35"/>
          <p:cNvSpPr/>
          <p:nvPr/>
        </p:nvSpPr>
        <p:spPr>
          <a:xfrm flipH="1" rot="10800000">
            <a:off x="713099" y="-227799"/>
            <a:ext cx="3009957" cy="556920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35"/>
          <p:cNvSpPr/>
          <p:nvPr/>
        </p:nvSpPr>
        <p:spPr>
          <a:xfrm flipH="1" rot="237037">
            <a:off x="4252442" y="4720052"/>
            <a:ext cx="3387934" cy="626855"/>
          </a:xfrm>
          <a:custGeom>
            <a:rect b="b" l="l" r="r" t="t"/>
            <a:pathLst>
              <a:path extrusionOk="0" h="11914" w="64391">
                <a:moveTo>
                  <a:pt x="47721" y="1"/>
                </a:moveTo>
                <a:cubicBezTo>
                  <a:pt x="46489" y="1"/>
                  <a:pt x="45244" y="199"/>
                  <a:pt x="44038" y="541"/>
                </a:cubicBezTo>
                <a:cubicBezTo>
                  <a:pt x="40914" y="1413"/>
                  <a:pt x="38282" y="3237"/>
                  <a:pt x="35413" y="4679"/>
                </a:cubicBezTo>
                <a:cubicBezTo>
                  <a:pt x="33396" y="5704"/>
                  <a:pt x="31284" y="6265"/>
                  <a:pt x="29105" y="6265"/>
                </a:cubicBezTo>
                <a:cubicBezTo>
                  <a:pt x="28216" y="6265"/>
                  <a:pt x="27317" y="6172"/>
                  <a:pt x="26408" y="5979"/>
                </a:cubicBezTo>
                <a:cubicBezTo>
                  <a:pt x="23315" y="5329"/>
                  <a:pt x="20525" y="3696"/>
                  <a:pt x="17322" y="3537"/>
                </a:cubicBezTo>
                <a:cubicBezTo>
                  <a:pt x="17015" y="3522"/>
                  <a:pt x="16709" y="3514"/>
                  <a:pt x="16405" y="3514"/>
                </a:cubicBezTo>
                <a:cubicBezTo>
                  <a:pt x="10488" y="3514"/>
                  <a:pt x="5104" y="6382"/>
                  <a:pt x="279" y="9579"/>
                </a:cubicBezTo>
                <a:cubicBezTo>
                  <a:pt x="0" y="9764"/>
                  <a:pt x="165" y="10170"/>
                  <a:pt x="420" y="10170"/>
                </a:cubicBezTo>
                <a:cubicBezTo>
                  <a:pt x="470" y="10170"/>
                  <a:pt x="525" y="10154"/>
                  <a:pt x="579" y="10118"/>
                </a:cubicBezTo>
                <a:cubicBezTo>
                  <a:pt x="5134" y="7094"/>
                  <a:pt x="10576" y="4112"/>
                  <a:pt x="16168" y="4112"/>
                </a:cubicBezTo>
                <a:cubicBezTo>
                  <a:pt x="17467" y="4112"/>
                  <a:pt x="18775" y="4273"/>
                  <a:pt x="20081" y="4632"/>
                </a:cubicBezTo>
                <a:cubicBezTo>
                  <a:pt x="21761" y="5076"/>
                  <a:pt x="23363" y="5773"/>
                  <a:pt x="25012" y="6264"/>
                </a:cubicBezTo>
                <a:cubicBezTo>
                  <a:pt x="26397" y="6682"/>
                  <a:pt x="27839" y="6905"/>
                  <a:pt x="29281" y="6905"/>
                </a:cubicBezTo>
                <a:cubicBezTo>
                  <a:pt x="29539" y="6905"/>
                  <a:pt x="29797" y="6898"/>
                  <a:pt x="30054" y="6883"/>
                </a:cubicBezTo>
                <a:cubicBezTo>
                  <a:pt x="33335" y="6708"/>
                  <a:pt x="36079" y="5028"/>
                  <a:pt x="38869" y="3459"/>
                </a:cubicBezTo>
                <a:cubicBezTo>
                  <a:pt x="41326" y="2095"/>
                  <a:pt x="43990" y="890"/>
                  <a:pt x="46829" y="636"/>
                </a:cubicBezTo>
                <a:cubicBezTo>
                  <a:pt x="47116" y="610"/>
                  <a:pt x="47403" y="597"/>
                  <a:pt x="47687" y="597"/>
                </a:cubicBezTo>
                <a:cubicBezTo>
                  <a:pt x="50331" y="597"/>
                  <a:pt x="52800" y="1714"/>
                  <a:pt x="54661" y="3632"/>
                </a:cubicBezTo>
                <a:cubicBezTo>
                  <a:pt x="56135" y="5154"/>
                  <a:pt x="57023" y="7074"/>
                  <a:pt x="58307" y="8722"/>
                </a:cubicBezTo>
                <a:cubicBezTo>
                  <a:pt x="59718" y="10530"/>
                  <a:pt x="61620" y="11513"/>
                  <a:pt x="63840" y="11909"/>
                </a:cubicBezTo>
                <a:cubicBezTo>
                  <a:pt x="63860" y="11912"/>
                  <a:pt x="63880" y="11913"/>
                  <a:pt x="63899" y="11913"/>
                </a:cubicBezTo>
                <a:cubicBezTo>
                  <a:pt x="64253" y="11913"/>
                  <a:pt x="64391" y="11382"/>
                  <a:pt x="64015" y="11306"/>
                </a:cubicBezTo>
                <a:cubicBezTo>
                  <a:pt x="62603" y="11052"/>
                  <a:pt x="61256" y="10609"/>
                  <a:pt x="60115" y="9721"/>
                </a:cubicBezTo>
                <a:cubicBezTo>
                  <a:pt x="59227" y="9023"/>
                  <a:pt x="58576" y="8103"/>
                  <a:pt x="57959" y="7152"/>
                </a:cubicBezTo>
                <a:cubicBezTo>
                  <a:pt x="56483" y="4886"/>
                  <a:pt x="55105" y="2745"/>
                  <a:pt x="52710" y="1318"/>
                </a:cubicBezTo>
                <a:cubicBezTo>
                  <a:pt x="51163" y="391"/>
                  <a:pt x="49454" y="1"/>
                  <a:pt x="4772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35"/>
          <p:cNvSpPr/>
          <p:nvPr/>
        </p:nvSpPr>
        <p:spPr>
          <a:xfrm flipH="1" rot="-5400000">
            <a:off x="-1011897" y="3741132"/>
            <a:ext cx="2592746" cy="2840617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0" name="Google Shape;750;p35"/>
          <p:cNvGrpSpPr/>
          <p:nvPr/>
        </p:nvGrpSpPr>
        <p:grpSpPr>
          <a:xfrm flipH="1" rot="-5400228">
            <a:off x="7632212" y="3831189"/>
            <a:ext cx="1597398" cy="1545822"/>
            <a:chOff x="8167000" y="3353675"/>
            <a:chExt cx="1059001" cy="1024877"/>
          </a:xfrm>
        </p:grpSpPr>
        <p:sp>
          <p:nvSpPr>
            <p:cNvPr id="751" name="Google Shape;751;p35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5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5" name="Google Shape;755;p35"/>
          <p:cNvSpPr/>
          <p:nvPr/>
        </p:nvSpPr>
        <p:spPr>
          <a:xfrm rot="-9899901">
            <a:off x="8678066" y="2340580"/>
            <a:ext cx="945973" cy="1237592"/>
          </a:xfrm>
          <a:custGeom>
            <a:rect b="b" l="l" r="r" t="t"/>
            <a:pathLst>
              <a:path extrusionOk="0" h="37380" w="28572">
                <a:moveTo>
                  <a:pt x="16724" y="3132"/>
                </a:moveTo>
                <a:cubicBezTo>
                  <a:pt x="16709" y="3134"/>
                  <a:pt x="16694" y="3137"/>
                  <a:pt x="16679" y="3139"/>
                </a:cubicBezTo>
                <a:lnTo>
                  <a:pt x="16679" y="3139"/>
                </a:lnTo>
                <a:cubicBezTo>
                  <a:pt x="16693" y="3137"/>
                  <a:pt x="16708" y="3135"/>
                  <a:pt x="16724" y="3132"/>
                </a:cubicBezTo>
                <a:close/>
                <a:moveTo>
                  <a:pt x="17235" y="3355"/>
                </a:moveTo>
                <a:cubicBezTo>
                  <a:pt x="17233" y="3376"/>
                  <a:pt x="17231" y="3397"/>
                  <a:pt x="17228" y="3418"/>
                </a:cubicBezTo>
                <a:lnTo>
                  <a:pt x="17228" y="3418"/>
                </a:lnTo>
                <a:cubicBezTo>
                  <a:pt x="17227" y="3416"/>
                  <a:pt x="17227" y="3414"/>
                  <a:pt x="17227" y="3412"/>
                </a:cubicBezTo>
                <a:lnTo>
                  <a:pt x="17227" y="3412"/>
                </a:lnTo>
                <a:cubicBezTo>
                  <a:pt x="17229" y="3395"/>
                  <a:pt x="17232" y="3376"/>
                  <a:pt x="17235" y="3355"/>
                </a:cubicBezTo>
                <a:close/>
                <a:moveTo>
                  <a:pt x="17226" y="3417"/>
                </a:moveTo>
                <a:cubicBezTo>
                  <a:pt x="17227" y="3418"/>
                  <a:pt x="17227" y="3420"/>
                  <a:pt x="17227" y="3421"/>
                </a:cubicBezTo>
                <a:lnTo>
                  <a:pt x="17227" y="3421"/>
                </a:lnTo>
                <a:cubicBezTo>
                  <a:pt x="17225" y="3436"/>
                  <a:pt x="17222" y="3451"/>
                  <a:pt x="17219" y="3465"/>
                </a:cubicBezTo>
                <a:lnTo>
                  <a:pt x="17219" y="3465"/>
                </a:lnTo>
                <a:cubicBezTo>
                  <a:pt x="17221" y="3450"/>
                  <a:pt x="17224" y="3434"/>
                  <a:pt x="17226" y="3417"/>
                </a:cubicBezTo>
                <a:close/>
                <a:moveTo>
                  <a:pt x="17125" y="3814"/>
                </a:moveTo>
                <a:cubicBezTo>
                  <a:pt x="17116" y="3838"/>
                  <a:pt x="17106" y="3861"/>
                  <a:pt x="17097" y="3883"/>
                </a:cubicBezTo>
                <a:lnTo>
                  <a:pt x="17097" y="3883"/>
                </a:lnTo>
                <a:cubicBezTo>
                  <a:pt x="17105" y="3863"/>
                  <a:pt x="17114" y="3840"/>
                  <a:pt x="17125" y="3814"/>
                </a:cubicBezTo>
                <a:close/>
                <a:moveTo>
                  <a:pt x="17070" y="3949"/>
                </a:moveTo>
                <a:cubicBezTo>
                  <a:pt x="17051" y="3996"/>
                  <a:pt x="17034" y="4038"/>
                  <a:pt x="17034" y="4038"/>
                </a:cubicBezTo>
                <a:cubicBezTo>
                  <a:pt x="17034" y="4038"/>
                  <a:pt x="17044" y="4014"/>
                  <a:pt x="17070" y="3949"/>
                </a:cubicBezTo>
                <a:close/>
                <a:moveTo>
                  <a:pt x="23729" y="11082"/>
                </a:moveTo>
                <a:cubicBezTo>
                  <a:pt x="23729" y="11083"/>
                  <a:pt x="23729" y="11083"/>
                  <a:pt x="23729" y="11083"/>
                </a:cubicBezTo>
                <a:lnTo>
                  <a:pt x="23729" y="11083"/>
                </a:lnTo>
                <a:cubicBezTo>
                  <a:pt x="23705" y="11087"/>
                  <a:pt x="23683" y="11091"/>
                  <a:pt x="23664" y="11094"/>
                </a:cubicBezTo>
                <a:lnTo>
                  <a:pt x="23664" y="11094"/>
                </a:lnTo>
                <a:cubicBezTo>
                  <a:pt x="23685" y="11090"/>
                  <a:pt x="23707" y="11086"/>
                  <a:pt x="23729" y="11082"/>
                </a:cubicBezTo>
                <a:close/>
                <a:moveTo>
                  <a:pt x="24048" y="11324"/>
                </a:moveTo>
                <a:cubicBezTo>
                  <a:pt x="24048" y="11331"/>
                  <a:pt x="24047" y="11339"/>
                  <a:pt x="24046" y="11347"/>
                </a:cubicBezTo>
                <a:lnTo>
                  <a:pt x="24046" y="11347"/>
                </a:lnTo>
                <a:cubicBezTo>
                  <a:pt x="24046" y="11347"/>
                  <a:pt x="24046" y="11348"/>
                  <a:pt x="24045" y="11348"/>
                </a:cubicBezTo>
                <a:lnTo>
                  <a:pt x="24045" y="11348"/>
                </a:lnTo>
                <a:cubicBezTo>
                  <a:pt x="24046" y="11340"/>
                  <a:pt x="24047" y="11332"/>
                  <a:pt x="24048" y="11324"/>
                </a:cubicBezTo>
                <a:close/>
                <a:moveTo>
                  <a:pt x="24045" y="11360"/>
                </a:moveTo>
                <a:cubicBezTo>
                  <a:pt x="24044" y="11382"/>
                  <a:pt x="24041" y="11403"/>
                  <a:pt x="24037" y="11425"/>
                </a:cubicBezTo>
                <a:cubicBezTo>
                  <a:pt x="24040" y="11404"/>
                  <a:pt x="24042" y="11384"/>
                  <a:pt x="24043" y="11366"/>
                </a:cubicBezTo>
                <a:lnTo>
                  <a:pt x="24043" y="11366"/>
                </a:lnTo>
                <a:cubicBezTo>
                  <a:pt x="24044" y="11364"/>
                  <a:pt x="24045" y="11362"/>
                  <a:pt x="24045" y="11360"/>
                </a:cubicBezTo>
                <a:close/>
                <a:moveTo>
                  <a:pt x="23541" y="12196"/>
                </a:moveTo>
                <a:cubicBezTo>
                  <a:pt x="23538" y="12203"/>
                  <a:pt x="23534" y="12210"/>
                  <a:pt x="23530" y="12217"/>
                </a:cubicBezTo>
                <a:cubicBezTo>
                  <a:pt x="23499" y="12257"/>
                  <a:pt x="23486" y="12272"/>
                  <a:pt x="23486" y="12272"/>
                </a:cubicBezTo>
                <a:cubicBezTo>
                  <a:pt x="23485" y="12272"/>
                  <a:pt x="23511" y="12237"/>
                  <a:pt x="23541" y="12196"/>
                </a:cubicBezTo>
                <a:close/>
                <a:moveTo>
                  <a:pt x="8651" y="17227"/>
                </a:moveTo>
                <a:lnTo>
                  <a:pt x="8651" y="17227"/>
                </a:lnTo>
                <a:cubicBezTo>
                  <a:pt x="8653" y="17250"/>
                  <a:pt x="8655" y="17276"/>
                  <a:pt x="8658" y="17307"/>
                </a:cubicBezTo>
                <a:cubicBezTo>
                  <a:pt x="8654" y="17280"/>
                  <a:pt x="8652" y="17253"/>
                  <a:pt x="8651" y="17227"/>
                </a:cubicBezTo>
                <a:close/>
                <a:moveTo>
                  <a:pt x="24481" y="26455"/>
                </a:moveTo>
                <a:cubicBezTo>
                  <a:pt x="24473" y="26475"/>
                  <a:pt x="24464" y="26497"/>
                  <a:pt x="24454" y="26519"/>
                </a:cubicBezTo>
                <a:lnTo>
                  <a:pt x="24454" y="26519"/>
                </a:lnTo>
                <a:cubicBezTo>
                  <a:pt x="24462" y="26499"/>
                  <a:pt x="24471" y="26478"/>
                  <a:pt x="24481" y="26455"/>
                </a:cubicBezTo>
                <a:close/>
                <a:moveTo>
                  <a:pt x="20977" y="27819"/>
                </a:moveTo>
                <a:lnTo>
                  <a:pt x="20977" y="27819"/>
                </a:lnTo>
                <a:cubicBezTo>
                  <a:pt x="20942" y="27833"/>
                  <a:pt x="20907" y="27847"/>
                  <a:pt x="20873" y="27862"/>
                </a:cubicBezTo>
                <a:lnTo>
                  <a:pt x="20873" y="27862"/>
                </a:lnTo>
                <a:cubicBezTo>
                  <a:pt x="20890" y="27854"/>
                  <a:pt x="20924" y="27841"/>
                  <a:pt x="20977" y="27819"/>
                </a:cubicBezTo>
                <a:close/>
                <a:moveTo>
                  <a:pt x="16936" y="0"/>
                </a:moveTo>
                <a:cubicBezTo>
                  <a:pt x="15577" y="0"/>
                  <a:pt x="14147" y="653"/>
                  <a:pt x="13018" y="1199"/>
                </a:cubicBezTo>
                <a:cubicBezTo>
                  <a:pt x="10307" y="2514"/>
                  <a:pt x="7834" y="4370"/>
                  <a:pt x="5471" y="6224"/>
                </a:cubicBezTo>
                <a:cubicBezTo>
                  <a:pt x="3807" y="7524"/>
                  <a:pt x="1999" y="8888"/>
                  <a:pt x="651" y="10522"/>
                </a:cubicBezTo>
                <a:cubicBezTo>
                  <a:pt x="112" y="11171"/>
                  <a:pt x="0" y="12075"/>
                  <a:pt x="651" y="12710"/>
                </a:cubicBezTo>
                <a:cubicBezTo>
                  <a:pt x="933" y="12999"/>
                  <a:pt x="1370" y="13168"/>
                  <a:pt x="1801" y="13168"/>
                </a:cubicBezTo>
                <a:cubicBezTo>
                  <a:pt x="2194" y="13168"/>
                  <a:pt x="2582" y="13027"/>
                  <a:pt x="2839" y="12710"/>
                </a:cubicBezTo>
                <a:cubicBezTo>
                  <a:pt x="3680" y="11678"/>
                  <a:pt x="4758" y="10807"/>
                  <a:pt x="5773" y="9951"/>
                </a:cubicBezTo>
                <a:cubicBezTo>
                  <a:pt x="6137" y="9649"/>
                  <a:pt x="6502" y="9348"/>
                  <a:pt x="6883" y="9046"/>
                </a:cubicBezTo>
                <a:cubicBezTo>
                  <a:pt x="7073" y="8888"/>
                  <a:pt x="7263" y="8729"/>
                  <a:pt x="7469" y="8571"/>
                </a:cubicBezTo>
                <a:lnTo>
                  <a:pt x="7754" y="8334"/>
                </a:lnTo>
                <a:cubicBezTo>
                  <a:pt x="7802" y="8309"/>
                  <a:pt x="8062" y="8102"/>
                  <a:pt x="8058" y="8102"/>
                </a:cubicBezTo>
                <a:cubicBezTo>
                  <a:pt x="8057" y="8102"/>
                  <a:pt x="8056" y="8102"/>
                  <a:pt x="8055" y="8103"/>
                </a:cubicBezTo>
                <a:lnTo>
                  <a:pt x="8055" y="8103"/>
                </a:lnTo>
                <a:cubicBezTo>
                  <a:pt x="8897" y="7462"/>
                  <a:pt x="9769" y="6836"/>
                  <a:pt x="10639" y="6224"/>
                </a:cubicBezTo>
                <a:cubicBezTo>
                  <a:pt x="11527" y="5622"/>
                  <a:pt x="12415" y="5051"/>
                  <a:pt x="13351" y="4528"/>
                </a:cubicBezTo>
                <a:cubicBezTo>
                  <a:pt x="13764" y="4290"/>
                  <a:pt x="14176" y="4085"/>
                  <a:pt x="14588" y="3878"/>
                </a:cubicBezTo>
                <a:cubicBezTo>
                  <a:pt x="14778" y="3783"/>
                  <a:pt x="14984" y="3687"/>
                  <a:pt x="15174" y="3592"/>
                </a:cubicBezTo>
                <a:cubicBezTo>
                  <a:pt x="15244" y="3562"/>
                  <a:pt x="15271" y="3551"/>
                  <a:pt x="15272" y="3551"/>
                </a:cubicBezTo>
                <a:cubicBezTo>
                  <a:pt x="15276" y="3551"/>
                  <a:pt x="15090" y="3634"/>
                  <a:pt x="15092" y="3634"/>
                </a:cubicBezTo>
                <a:cubicBezTo>
                  <a:pt x="15093" y="3634"/>
                  <a:pt x="15120" y="3623"/>
                  <a:pt x="15190" y="3592"/>
                </a:cubicBezTo>
                <a:cubicBezTo>
                  <a:pt x="15317" y="3545"/>
                  <a:pt x="15428" y="3497"/>
                  <a:pt x="15554" y="3450"/>
                </a:cubicBezTo>
                <a:cubicBezTo>
                  <a:pt x="15888" y="3339"/>
                  <a:pt x="16237" y="3228"/>
                  <a:pt x="16586" y="3165"/>
                </a:cubicBezTo>
                <a:cubicBezTo>
                  <a:pt x="16617" y="3152"/>
                  <a:pt x="16648" y="3145"/>
                  <a:pt x="16679" y="3139"/>
                </a:cubicBezTo>
                <a:lnTo>
                  <a:pt x="16679" y="3139"/>
                </a:lnTo>
                <a:cubicBezTo>
                  <a:pt x="16573" y="3156"/>
                  <a:pt x="16534" y="3162"/>
                  <a:pt x="16531" y="3162"/>
                </a:cubicBezTo>
                <a:cubicBezTo>
                  <a:pt x="16527" y="3162"/>
                  <a:pt x="16648" y="3142"/>
                  <a:pt x="16713" y="3133"/>
                </a:cubicBezTo>
                <a:cubicBezTo>
                  <a:pt x="16717" y="3133"/>
                  <a:pt x="16722" y="3132"/>
                  <a:pt x="16727" y="3132"/>
                </a:cubicBezTo>
                <a:lnTo>
                  <a:pt x="16727" y="3132"/>
                </a:lnTo>
                <a:cubicBezTo>
                  <a:pt x="16726" y="3132"/>
                  <a:pt x="16725" y="3132"/>
                  <a:pt x="16724" y="3132"/>
                </a:cubicBezTo>
                <a:lnTo>
                  <a:pt x="16724" y="3132"/>
                </a:lnTo>
                <a:cubicBezTo>
                  <a:pt x="16726" y="3132"/>
                  <a:pt x="16727" y="3132"/>
                  <a:pt x="16729" y="3132"/>
                </a:cubicBezTo>
                <a:lnTo>
                  <a:pt x="16729" y="3132"/>
                </a:lnTo>
                <a:cubicBezTo>
                  <a:pt x="16803" y="3124"/>
                  <a:pt x="16880" y="3121"/>
                  <a:pt x="16958" y="3121"/>
                </a:cubicBezTo>
                <a:cubicBezTo>
                  <a:pt x="17003" y="3121"/>
                  <a:pt x="17049" y="3122"/>
                  <a:pt x="17094" y="3125"/>
                </a:cubicBezTo>
                <a:lnTo>
                  <a:pt x="17094" y="3125"/>
                </a:lnTo>
                <a:cubicBezTo>
                  <a:pt x="17104" y="3127"/>
                  <a:pt x="17115" y="3131"/>
                  <a:pt x="17126" y="3134"/>
                </a:cubicBezTo>
                <a:lnTo>
                  <a:pt x="17126" y="3134"/>
                </a:lnTo>
                <a:cubicBezTo>
                  <a:pt x="17147" y="3161"/>
                  <a:pt x="17174" y="3208"/>
                  <a:pt x="17197" y="3251"/>
                </a:cubicBezTo>
                <a:lnTo>
                  <a:pt x="17197" y="3251"/>
                </a:lnTo>
                <a:cubicBezTo>
                  <a:pt x="17200" y="3267"/>
                  <a:pt x="17203" y="3283"/>
                  <a:pt x="17206" y="3298"/>
                </a:cubicBezTo>
                <a:lnTo>
                  <a:pt x="17206" y="3298"/>
                </a:lnTo>
                <a:cubicBezTo>
                  <a:pt x="17206" y="3391"/>
                  <a:pt x="17197" y="3510"/>
                  <a:pt x="17195" y="3567"/>
                </a:cubicBezTo>
                <a:lnTo>
                  <a:pt x="17195" y="3567"/>
                </a:lnTo>
                <a:cubicBezTo>
                  <a:pt x="17169" y="3662"/>
                  <a:pt x="17136" y="3754"/>
                  <a:pt x="17108" y="3846"/>
                </a:cubicBezTo>
                <a:cubicBezTo>
                  <a:pt x="17103" y="3862"/>
                  <a:pt x="17095" y="3884"/>
                  <a:pt x="17086" y="3908"/>
                </a:cubicBezTo>
                <a:lnTo>
                  <a:pt x="17086" y="3908"/>
                </a:lnTo>
                <a:cubicBezTo>
                  <a:pt x="17046" y="3997"/>
                  <a:pt x="17001" y="4081"/>
                  <a:pt x="16966" y="4163"/>
                </a:cubicBezTo>
                <a:cubicBezTo>
                  <a:pt x="16871" y="4338"/>
                  <a:pt x="16759" y="4512"/>
                  <a:pt x="16649" y="4687"/>
                </a:cubicBezTo>
                <a:cubicBezTo>
                  <a:pt x="16600" y="4761"/>
                  <a:pt x="16340" y="5103"/>
                  <a:pt x="16346" y="5103"/>
                </a:cubicBezTo>
                <a:cubicBezTo>
                  <a:pt x="16347" y="5103"/>
                  <a:pt x="16371" y="5075"/>
                  <a:pt x="16427" y="5004"/>
                </a:cubicBezTo>
                <a:lnTo>
                  <a:pt x="16427" y="5004"/>
                </a:lnTo>
                <a:cubicBezTo>
                  <a:pt x="16110" y="5416"/>
                  <a:pt x="15745" y="5812"/>
                  <a:pt x="15381" y="6193"/>
                </a:cubicBezTo>
                <a:cubicBezTo>
                  <a:pt x="13827" y="7810"/>
                  <a:pt x="12051" y="9205"/>
                  <a:pt x="10307" y="10617"/>
                </a:cubicBezTo>
                <a:cubicBezTo>
                  <a:pt x="9593" y="11203"/>
                  <a:pt x="8880" y="11773"/>
                  <a:pt x="8198" y="12392"/>
                </a:cubicBezTo>
                <a:cubicBezTo>
                  <a:pt x="7295" y="13232"/>
                  <a:pt x="6834" y="13835"/>
                  <a:pt x="6217" y="14913"/>
                </a:cubicBezTo>
                <a:cubicBezTo>
                  <a:pt x="5614" y="16007"/>
                  <a:pt x="5170" y="17608"/>
                  <a:pt x="6010" y="18718"/>
                </a:cubicBezTo>
                <a:cubicBezTo>
                  <a:pt x="6704" y="19635"/>
                  <a:pt x="7680" y="19962"/>
                  <a:pt x="8731" y="19962"/>
                </a:cubicBezTo>
                <a:cubicBezTo>
                  <a:pt x="9025" y="19962"/>
                  <a:pt x="9324" y="19936"/>
                  <a:pt x="9625" y="19891"/>
                </a:cubicBezTo>
                <a:cubicBezTo>
                  <a:pt x="11829" y="19574"/>
                  <a:pt x="13510" y="18179"/>
                  <a:pt x="15142" y="16800"/>
                </a:cubicBezTo>
                <a:cubicBezTo>
                  <a:pt x="15967" y="16102"/>
                  <a:pt x="16791" y="15420"/>
                  <a:pt x="17632" y="14754"/>
                </a:cubicBezTo>
                <a:cubicBezTo>
                  <a:pt x="18186" y="14295"/>
                  <a:pt x="18298" y="14215"/>
                  <a:pt x="18774" y="13866"/>
                </a:cubicBezTo>
                <a:cubicBezTo>
                  <a:pt x="19249" y="13502"/>
                  <a:pt x="19757" y="13137"/>
                  <a:pt x="20247" y="12805"/>
                </a:cubicBezTo>
                <a:cubicBezTo>
                  <a:pt x="20691" y="12503"/>
                  <a:pt x="21135" y="12234"/>
                  <a:pt x="21596" y="11964"/>
                </a:cubicBezTo>
                <a:cubicBezTo>
                  <a:pt x="21801" y="11837"/>
                  <a:pt x="22008" y="11727"/>
                  <a:pt x="22230" y="11615"/>
                </a:cubicBezTo>
                <a:cubicBezTo>
                  <a:pt x="22325" y="11568"/>
                  <a:pt x="22435" y="11505"/>
                  <a:pt x="22547" y="11456"/>
                </a:cubicBezTo>
                <a:cubicBezTo>
                  <a:pt x="22592" y="11438"/>
                  <a:pt x="22762" y="11363"/>
                  <a:pt x="22822" y="11335"/>
                </a:cubicBezTo>
                <a:lnTo>
                  <a:pt x="22822" y="11335"/>
                </a:lnTo>
                <a:cubicBezTo>
                  <a:pt x="23052" y="11248"/>
                  <a:pt x="23288" y="11176"/>
                  <a:pt x="23530" y="11122"/>
                </a:cubicBezTo>
                <a:lnTo>
                  <a:pt x="23530" y="11122"/>
                </a:lnTo>
                <a:cubicBezTo>
                  <a:pt x="23528" y="11123"/>
                  <a:pt x="23531" y="11124"/>
                  <a:pt x="23537" y="11124"/>
                </a:cubicBezTo>
                <a:cubicBezTo>
                  <a:pt x="23571" y="11124"/>
                  <a:pt x="23705" y="11110"/>
                  <a:pt x="23812" y="11106"/>
                </a:cubicBezTo>
                <a:lnTo>
                  <a:pt x="23812" y="11106"/>
                </a:lnTo>
                <a:cubicBezTo>
                  <a:pt x="23839" y="11122"/>
                  <a:pt x="23867" y="11138"/>
                  <a:pt x="23894" y="11156"/>
                </a:cubicBezTo>
                <a:lnTo>
                  <a:pt x="23894" y="11156"/>
                </a:lnTo>
                <a:cubicBezTo>
                  <a:pt x="23941" y="11192"/>
                  <a:pt x="24000" y="11238"/>
                  <a:pt x="24040" y="11272"/>
                </a:cubicBezTo>
                <a:lnTo>
                  <a:pt x="24040" y="11272"/>
                </a:lnTo>
                <a:cubicBezTo>
                  <a:pt x="24034" y="11298"/>
                  <a:pt x="24028" y="11324"/>
                  <a:pt x="24021" y="11346"/>
                </a:cubicBezTo>
                <a:cubicBezTo>
                  <a:pt x="24021" y="11385"/>
                  <a:pt x="24009" y="11418"/>
                  <a:pt x="23996" y="11449"/>
                </a:cubicBezTo>
                <a:lnTo>
                  <a:pt x="23996" y="11449"/>
                </a:lnTo>
                <a:cubicBezTo>
                  <a:pt x="23902" y="11652"/>
                  <a:pt x="23772" y="11854"/>
                  <a:pt x="23640" y="12044"/>
                </a:cubicBezTo>
                <a:cubicBezTo>
                  <a:pt x="23620" y="12085"/>
                  <a:pt x="23593" y="12119"/>
                  <a:pt x="23568" y="12155"/>
                </a:cubicBezTo>
                <a:lnTo>
                  <a:pt x="23568" y="12155"/>
                </a:lnTo>
                <a:cubicBezTo>
                  <a:pt x="23465" y="12287"/>
                  <a:pt x="23362" y="12417"/>
                  <a:pt x="23245" y="12534"/>
                </a:cubicBezTo>
                <a:cubicBezTo>
                  <a:pt x="22753" y="13090"/>
                  <a:pt x="22213" y="13581"/>
                  <a:pt x="21659" y="14073"/>
                </a:cubicBezTo>
                <a:cubicBezTo>
                  <a:pt x="21357" y="14342"/>
                  <a:pt x="21040" y="14596"/>
                  <a:pt x="20740" y="14849"/>
                </a:cubicBezTo>
                <a:cubicBezTo>
                  <a:pt x="20565" y="14976"/>
                  <a:pt x="20406" y="15103"/>
                  <a:pt x="20247" y="15246"/>
                </a:cubicBezTo>
                <a:cubicBezTo>
                  <a:pt x="20152" y="15310"/>
                  <a:pt x="20074" y="15373"/>
                  <a:pt x="19994" y="15437"/>
                </a:cubicBezTo>
                <a:cubicBezTo>
                  <a:pt x="19949" y="15470"/>
                  <a:pt x="19737" y="15639"/>
                  <a:pt x="19736" y="15639"/>
                </a:cubicBezTo>
                <a:cubicBezTo>
                  <a:pt x="19735" y="15639"/>
                  <a:pt x="19770" y="15610"/>
                  <a:pt x="19867" y="15532"/>
                </a:cubicBezTo>
                <a:lnTo>
                  <a:pt x="19867" y="15532"/>
                </a:lnTo>
                <a:cubicBezTo>
                  <a:pt x="19122" y="16102"/>
                  <a:pt x="18361" y="16673"/>
                  <a:pt x="17600" y="17228"/>
                </a:cubicBezTo>
                <a:cubicBezTo>
                  <a:pt x="15983" y="18432"/>
                  <a:pt x="14350" y="19606"/>
                  <a:pt x="12781" y="20859"/>
                </a:cubicBezTo>
                <a:cubicBezTo>
                  <a:pt x="11512" y="21857"/>
                  <a:pt x="10244" y="22920"/>
                  <a:pt x="9197" y="24157"/>
                </a:cubicBezTo>
                <a:cubicBezTo>
                  <a:pt x="8309" y="25203"/>
                  <a:pt x="7422" y="26535"/>
                  <a:pt x="7517" y="27977"/>
                </a:cubicBezTo>
                <a:cubicBezTo>
                  <a:pt x="7653" y="30002"/>
                  <a:pt x="9339" y="31090"/>
                  <a:pt x="11241" y="31090"/>
                </a:cubicBezTo>
                <a:cubicBezTo>
                  <a:pt x="11320" y="31090"/>
                  <a:pt x="11400" y="31088"/>
                  <a:pt x="11480" y="31085"/>
                </a:cubicBezTo>
                <a:cubicBezTo>
                  <a:pt x="13747" y="30958"/>
                  <a:pt x="15935" y="29975"/>
                  <a:pt x="17996" y="29103"/>
                </a:cubicBezTo>
                <a:cubicBezTo>
                  <a:pt x="18961" y="28690"/>
                  <a:pt x="19910" y="28262"/>
                  <a:pt x="20873" y="27862"/>
                </a:cubicBezTo>
                <a:lnTo>
                  <a:pt x="20873" y="27862"/>
                </a:lnTo>
                <a:cubicBezTo>
                  <a:pt x="20862" y="27866"/>
                  <a:pt x="20857" y="27868"/>
                  <a:pt x="20857" y="27868"/>
                </a:cubicBezTo>
                <a:cubicBezTo>
                  <a:pt x="20853" y="27868"/>
                  <a:pt x="21255" y="27697"/>
                  <a:pt x="21342" y="27660"/>
                </a:cubicBezTo>
                <a:cubicBezTo>
                  <a:pt x="21516" y="27597"/>
                  <a:pt x="21706" y="27518"/>
                  <a:pt x="21896" y="27455"/>
                </a:cubicBezTo>
                <a:cubicBezTo>
                  <a:pt x="22213" y="27334"/>
                  <a:pt x="22544" y="27227"/>
                  <a:pt x="22875" y="27150"/>
                </a:cubicBezTo>
                <a:lnTo>
                  <a:pt x="22875" y="27150"/>
                </a:lnTo>
                <a:cubicBezTo>
                  <a:pt x="22994" y="27144"/>
                  <a:pt x="23341" y="27106"/>
                  <a:pt x="23435" y="27106"/>
                </a:cubicBezTo>
                <a:cubicBezTo>
                  <a:pt x="23493" y="27100"/>
                  <a:pt x="23551" y="27098"/>
                  <a:pt x="23610" y="27098"/>
                </a:cubicBezTo>
                <a:cubicBezTo>
                  <a:pt x="23727" y="27098"/>
                  <a:pt x="23847" y="27106"/>
                  <a:pt x="23974" y="27106"/>
                </a:cubicBezTo>
                <a:cubicBezTo>
                  <a:pt x="23985" y="27106"/>
                  <a:pt x="24011" y="27108"/>
                  <a:pt x="24045" y="27111"/>
                </a:cubicBezTo>
                <a:lnTo>
                  <a:pt x="24045" y="27111"/>
                </a:lnTo>
                <a:cubicBezTo>
                  <a:pt x="23933" y="27231"/>
                  <a:pt x="23816" y="27345"/>
                  <a:pt x="23689" y="27455"/>
                </a:cubicBezTo>
                <a:cubicBezTo>
                  <a:pt x="23593" y="27550"/>
                  <a:pt x="23498" y="27645"/>
                  <a:pt x="23387" y="27723"/>
                </a:cubicBezTo>
                <a:cubicBezTo>
                  <a:pt x="23362" y="27762"/>
                  <a:pt x="23075" y="27980"/>
                  <a:pt x="23080" y="27980"/>
                </a:cubicBezTo>
                <a:cubicBezTo>
                  <a:pt x="23081" y="27980"/>
                  <a:pt x="23101" y="27966"/>
                  <a:pt x="23150" y="27930"/>
                </a:cubicBezTo>
                <a:lnTo>
                  <a:pt x="23150" y="27930"/>
                </a:lnTo>
                <a:cubicBezTo>
                  <a:pt x="19852" y="30419"/>
                  <a:pt x="16030" y="32084"/>
                  <a:pt x="12685" y="34478"/>
                </a:cubicBezTo>
                <a:cubicBezTo>
                  <a:pt x="11988" y="34970"/>
                  <a:pt x="11671" y="35809"/>
                  <a:pt x="12130" y="36587"/>
                </a:cubicBezTo>
                <a:cubicBezTo>
                  <a:pt x="12402" y="37054"/>
                  <a:pt x="12972" y="37380"/>
                  <a:pt x="13524" y="37380"/>
                </a:cubicBezTo>
                <a:cubicBezTo>
                  <a:pt x="13776" y="37380"/>
                  <a:pt x="14025" y="37312"/>
                  <a:pt x="14239" y="37158"/>
                </a:cubicBezTo>
                <a:cubicBezTo>
                  <a:pt x="17267" y="34985"/>
                  <a:pt x="20676" y="33416"/>
                  <a:pt x="23736" y="31291"/>
                </a:cubicBezTo>
                <a:cubicBezTo>
                  <a:pt x="25464" y="30102"/>
                  <a:pt x="28572" y="27945"/>
                  <a:pt x="27192" y="25440"/>
                </a:cubicBezTo>
                <a:cubicBezTo>
                  <a:pt x="26526" y="24204"/>
                  <a:pt x="24877" y="23998"/>
                  <a:pt x="23625" y="23998"/>
                </a:cubicBezTo>
                <a:cubicBezTo>
                  <a:pt x="22642" y="23998"/>
                  <a:pt x="21786" y="24188"/>
                  <a:pt x="20898" y="24521"/>
                </a:cubicBezTo>
                <a:cubicBezTo>
                  <a:pt x="19883" y="24901"/>
                  <a:pt x="18900" y="25345"/>
                  <a:pt x="17917" y="25789"/>
                </a:cubicBezTo>
                <a:cubicBezTo>
                  <a:pt x="17425" y="25996"/>
                  <a:pt x="16934" y="26218"/>
                  <a:pt x="16427" y="26423"/>
                </a:cubicBezTo>
                <a:cubicBezTo>
                  <a:pt x="16515" y="26390"/>
                  <a:pt x="16549" y="26377"/>
                  <a:pt x="16553" y="26377"/>
                </a:cubicBezTo>
                <a:cubicBezTo>
                  <a:pt x="16562" y="26377"/>
                  <a:pt x="16324" y="26476"/>
                  <a:pt x="16300" y="26487"/>
                </a:cubicBezTo>
                <a:cubicBezTo>
                  <a:pt x="16173" y="26535"/>
                  <a:pt x="16047" y="26598"/>
                  <a:pt x="15920" y="26645"/>
                </a:cubicBezTo>
                <a:cubicBezTo>
                  <a:pt x="15618" y="26772"/>
                  <a:pt x="15317" y="26884"/>
                  <a:pt x="15032" y="26994"/>
                </a:cubicBezTo>
                <a:cubicBezTo>
                  <a:pt x="14049" y="27375"/>
                  <a:pt x="13049" y="27708"/>
                  <a:pt x="12003" y="27914"/>
                </a:cubicBezTo>
                <a:cubicBezTo>
                  <a:pt x="11908" y="27930"/>
                  <a:pt x="11798" y="27945"/>
                  <a:pt x="11686" y="27962"/>
                </a:cubicBezTo>
                <a:cubicBezTo>
                  <a:pt x="11834" y="27941"/>
                  <a:pt x="11892" y="27934"/>
                  <a:pt x="11901" y="27934"/>
                </a:cubicBezTo>
                <a:cubicBezTo>
                  <a:pt x="11919" y="27934"/>
                  <a:pt x="11739" y="27962"/>
                  <a:pt x="11686" y="27962"/>
                </a:cubicBezTo>
                <a:cubicBezTo>
                  <a:pt x="11480" y="27977"/>
                  <a:pt x="11290" y="27994"/>
                  <a:pt x="11100" y="27994"/>
                </a:cubicBezTo>
                <a:cubicBezTo>
                  <a:pt x="11039" y="27994"/>
                  <a:pt x="10978" y="27987"/>
                  <a:pt x="10917" y="27982"/>
                </a:cubicBezTo>
                <a:lnTo>
                  <a:pt x="10917" y="27982"/>
                </a:lnTo>
                <a:cubicBezTo>
                  <a:pt x="10910" y="27980"/>
                  <a:pt x="10902" y="27979"/>
                  <a:pt x="10893" y="27977"/>
                </a:cubicBezTo>
                <a:cubicBezTo>
                  <a:pt x="10815" y="27962"/>
                  <a:pt x="10735" y="27945"/>
                  <a:pt x="10656" y="27914"/>
                </a:cubicBezTo>
                <a:cubicBezTo>
                  <a:pt x="10645" y="27911"/>
                  <a:pt x="10635" y="27908"/>
                  <a:pt x="10626" y="27905"/>
                </a:cubicBezTo>
                <a:lnTo>
                  <a:pt x="10626" y="27905"/>
                </a:lnTo>
                <a:cubicBezTo>
                  <a:pt x="10624" y="27904"/>
                  <a:pt x="10623" y="27903"/>
                  <a:pt x="10621" y="27902"/>
                </a:cubicBezTo>
                <a:lnTo>
                  <a:pt x="10621" y="27902"/>
                </a:lnTo>
                <a:cubicBezTo>
                  <a:pt x="10621" y="27902"/>
                  <a:pt x="10620" y="27901"/>
                  <a:pt x="10620" y="27900"/>
                </a:cubicBezTo>
                <a:lnTo>
                  <a:pt x="10620" y="27900"/>
                </a:lnTo>
                <a:cubicBezTo>
                  <a:pt x="10616" y="27883"/>
                  <a:pt x="10612" y="27866"/>
                  <a:pt x="10608" y="27850"/>
                </a:cubicBezTo>
                <a:lnTo>
                  <a:pt x="10608" y="27850"/>
                </a:lnTo>
                <a:lnTo>
                  <a:pt x="10608" y="27755"/>
                </a:lnTo>
                <a:cubicBezTo>
                  <a:pt x="10608" y="27751"/>
                  <a:pt x="10608" y="27747"/>
                  <a:pt x="10608" y="27744"/>
                </a:cubicBezTo>
                <a:lnTo>
                  <a:pt x="10608" y="27744"/>
                </a:lnTo>
                <a:cubicBezTo>
                  <a:pt x="10634" y="27641"/>
                  <a:pt x="10661" y="27547"/>
                  <a:pt x="10688" y="27455"/>
                </a:cubicBezTo>
                <a:cubicBezTo>
                  <a:pt x="10698" y="27425"/>
                  <a:pt x="10706" y="27401"/>
                  <a:pt x="10712" y="27382"/>
                </a:cubicBezTo>
                <a:lnTo>
                  <a:pt x="10712" y="27382"/>
                </a:lnTo>
                <a:cubicBezTo>
                  <a:pt x="10780" y="27266"/>
                  <a:pt x="10838" y="27138"/>
                  <a:pt x="10910" y="27011"/>
                </a:cubicBezTo>
                <a:cubicBezTo>
                  <a:pt x="10988" y="26899"/>
                  <a:pt x="11068" y="26772"/>
                  <a:pt x="11147" y="26662"/>
                </a:cubicBezTo>
                <a:lnTo>
                  <a:pt x="11290" y="26472"/>
                </a:lnTo>
                <a:cubicBezTo>
                  <a:pt x="11323" y="26426"/>
                  <a:pt x="11334" y="26409"/>
                  <a:pt x="11332" y="26409"/>
                </a:cubicBezTo>
                <a:cubicBezTo>
                  <a:pt x="11332" y="26409"/>
                  <a:pt x="11332" y="26409"/>
                  <a:pt x="11332" y="26409"/>
                </a:cubicBezTo>
                <a:lnTo>
                  <a:pt x="11332" y="26409"/>
                </a:lnTo>
                <a:cubicBezTo>
                  <a:pt x="11535" y="26170"/>
                  <a:pt x="11740" y="25940"/>
                  <a:pt x="11956" y="25710"/>
                </a:cubicBezTo>
                <a:cubicBezTo>
                  <a:pt x="12510" y="25140"/>
                  <a:pt x="13113" y="24601"/>
                  <a:pt x="13732" y="24077"/>
                </a:cubicBezTo>
                <a:cubicBezTo>
                  <a:pt x="14049" y="23791"/>
                  <a:pt x="14381" y="23523"/>
                  <a:pt x="14715" y="23252"/>
                </a:cubicBezTo>
                <a:cubicBezTo>
                  <a:pt x="14889" y="23126"/>
                  <a:pt x="15064" y="22983"/>
                  <a:pt x="15222" y="22840"/>
                </a:cubicBezTo>
                <a:cubicBezTo>
                  <a:pt x="15273" y="22806"/>
                  <a:pt x="15324" y="22772"/>
                  <a:pt x="15372" y="22736"/>
                </a:cubicBezTo>
                <a:lnTo>
                  <a:pt x="15372" y="22736"/>
                </a:lnTo>
                <a:cubicBezTo>
                  <a:pt x="15415" y="22707"/>
                  <a:pt x="15594" y="22569"/>
                  <a:pt x="15634" y="22540"/>
                </a:cubicBezTo>
                <a:cubicBezTo>
                  <a:pt x="16395" y="21952"/>
                  <a:pt x="17172" y="21381"/>
                  <a:pt x="17949" y="20811"/>
                </a:cubicBezTo>
                <a:cubicBezTo>
                  <a:pt x="19535" y="19637"/>
                  <a:pt x="21135" y="18464"/>
                  <a:pt x="22689" y="17228"/>
                </a:cubicBezTo>
                <a:cubicBezTo>
                  <a:pt x="23942" y="16229"/>
                  <a:pt x="25147" y="15166"/>
                  <a:pt x="26114" y="13898"/>
                </a:cubicBezTo>
                <a:cubicBezTo>
                  <a:pt x="26860" y="12915"/>
                  <a:pt x="27462" y="11551"/>
                  <a:pt x="27002" y="10315"/>
                </a:cubicBezTo>
                <a:cubicBezTo>
                  <a:pt x="26701" y="9539"/>
                  <a:pt x="26194" y="8983"/>
                  <a:pt x="25511" y="8524"/>
                </a:cubicBezTo>
                <a:cubicBezTo>
                  <a:pt x="24979" y="8155"/>
                  <a:pt x="24388" y="8018"/>
                  <a:pt x="23779" y="8018"/>
                </a:cubicBezTo>
                <a:cubicBezTo>
                  <a:pt x="23445" y="8018"/>
                  <a:pt x="23106" y="8059"/>
                  <a:pt x="22769" y="8127"/>
                </a:cubicBezTo>
                <a:cubicBezTo>
                  <a:pt x="20740" y="8507"/>
                  <a:pt x="18821" y="9982"/>
                  <a:pt x="17203" y="11187"/>
                </a:cubicBezTo>
                <a:cubicBezTo>
                  <a:pt x="15444" y="12503"/>
                  <a:pt x="13779" y="13930"/>
                  <a:pt x="12098" y="15325"/>
                </a:cubicBezTo>
                <a:cubicBezTo>
                  <a:pt x="11971" y="15437"/>
                  <a:pt x="11829" y="15547"/>
                  <a:pt x="11702" y="15642"/>
                </a:cubicBezTo>
                <a:cubicBezTo>
                  <a:pt x="11658" y="15680"/>
                  <a:pt x="11565" y="15754"/>
                  <a:pt x="11498" y="15808"/>
                </a:cubicBezTo>
                <a:lnTo>
                  <a:pt x="11498" y="15808"/>
                </a:lnTo>
                <a:cubicBezTo>
                  <a:pt x="11327" y="15927"/>
                  <a:pt x="11142" y="16035"/>
                  <a:pt x="10957" y="16134"/>
                </a:cubicBezTo>
                <a:cubicBezTo>
                  <a:pt x="10815" y="16229"/>
                  <a:pt x="10671" y="16308"/>
                  <a:pt x="10513" y="16371"/>
                </a:cubicBezTo>
                <a:lnTo>
                  <a:pt x="10227" y="16515"/>
                </a:lnTo>
                <a:cubicBezTo>
                  <a:pt x="10277" y="16496"/>
                  <a:pt x="10305" y="16487"/>
                  <a:pt x="10310" y="16487"/>
                </a:cubicBezTo>
                <a:cubicBezTo>
                  <a:pt x="10317" y="16487"/>
                  <a:pt x="10270" y="16508"/>
                  <a:pt x="10164" y="16546"/>
                </a:cubicBezTo>
                <a:cubicBezTo>
                  <a:pt x="9895" y="16657"/>
                  <a:pt x="9610" y="16737"/>
                  <a:pt x="9324" y="16800"/>
                </a:cubicBezTo>
                <a:cubicBezTo>
                  <a:pt x="9197" y="16832"/>
                  <a:pt x="9070" y="16863"/>
                  <a:pt x="8927" y="16879"/>
                </a:cubicBezTo>
                <a:cubicBezTo>
                  <a:pt x="9054" y="16858"/>
                  <a:pt x="9096" y="16851"/>
                  <a:pt x="9093" y="16851"/>
                </a:cubicBezTo>
                <a:cubicBezTo>
                  <a:pt x="9088" y="16851"/>
                  <a:pt x="8901" y="16879"/>
                  <a:pt x="8849" y="16879"/>
                </a:cubicBezTo>
                <a:lnTo>
                  <a:pt x="8726" y="16879"/>
                </a:lnTo>
                <a:cubicBezTo>
                  <a:pt x="8755" y="16802"/>
                  <a:pt x="8804" y="16684"/>
                  <a:pt x="8799" y="16684"/>
                </a:cubicBezTo>
                <a:cubicBezTo>
                  <a:pt x="8797" y="16684"/>
                  <a:pt x="8784" y="16707"/>
                  <a:pt x="8753" y="16768"/>
                </a:cubicBezTo>
                <a:cubicBezTo>
                  <a:pt x="8817" y="16625"/>
                  <a:pt x="8912" y="16483"/>
                  <a:pt x="8991" y="16324"/>
                </a:cubicBezTo>
                <a:cubicBezTo>
                  <a:pt x="9229" y="15912"/>
                  <a:pt x="9514" y="15532"/>
                  <a:pt x="9815" y="15151"/>
                </a:cubicBezTo>
                <a:lnTo>
                  <a:pt x="9815" y="15151"/>
                </a:lnTo>
                <a:cubicBezTo>
                  <a:pt x="9688" y="15318"/>
                  <a:pt x="9644" y="15375"/>
                  <a:pt x="9644" y="15375"/>
                </a:cubicBezTo>
                <a:cubicBezTo>
                  <a:pt x="9646" y="15375"/>
                  <a:pt x="9801" y="15176"/>
                  <a:pt x="9863" y="15103"/>
                </a:cubicBezTo>
                <a:lnTo>
                  <a:pt x="10196" y="14771"/>
                </a:lnTo>
                <a:cubicBezTo>
                  <a:pt x="10497" y="14485"/>
                  <a:pt x="10815" y="14200"/>
                  <a:pt x="11132" y="13930"/>
                </a:cubicBezTo>
                <a:cubicBezTo>
                  <a:pt x="12781" y="12519"/>
                  <a:pt x="14508" y="11219"/>
                  <a:pt x="16125" y="9776"/>
                </a:cubicBezTo>
                <a:cubicBezTo>
                  <a:pt x="17711" y="8349"/>
                  <a:pt x="19296" y="6763"/>
                  <a:pt x="20074" y="4750"/>
                </a:cubicBezTo>
                <a:cubicBezTo>
                  <a:pt x="20771" y="2943"/>
                  <a:pt x="19915" y="802"/>
                  <a:pt x="18044" y="168"/>
                </a:cubicBezTo>
                <a:cubicBezTo>
                  <a:pt x="17686" y="50"/>
                  <a:pt x="17313" y="0"/>
                  <a:pt x="169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6" name="Google Shape;756;p35"/>
          <p:cNvGrpSpPr/>
          <p:nvPr/>
        </p:nvGrpSpPr>
        <p:grpSpPr>
          <a:xfrm rot="5400000">
            <a:off x="197556" y="368871"/>
            <a:ext cx="555295" cy="475809"/>
            <a:chOff x="1956625" y="3588025"/>
            <a:chExt cx="213075" cy="182575"/>
          </a:xfrm>
        </p:grpSpPr>
        <p:sp>
          <p:nvSpPr>
            <p:cNvPr id="757" name="Google Shape;757;p35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5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5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5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35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35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5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5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5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mpt"/>
              <a:buNone/>
              <a:defRPr b="1" sz="30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mpt"/>
              <a:buNone/>
              <a:defRPr b="1" sz="30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mpt"/>
              <a:buNone/>
              <a:defRPr b="1" sz="30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mpt"/>
              <a:buNone/>
              <a:defRPr b="1" sz="30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mpt"/>
              <a:buNone/>
              <a:defRPr b="1" sz="30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mpt"/>
              <a:buNone/>
              <a:defRPr b="1" sz="30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mpt"/>
              <a:buNone/>
              <a:defRPr b="1" sz="30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mpt"/>
              <a:buNone/>
              <a:defRPr b="1" sz="30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rompt"/>
              <a:buNone/>
              <a:defRPr b="1" sz="3000">
                <a:solidFill>
                  <a:schemeClr val="dk1"/>
                </a:solidFill>
                <a:latin typeface="Prompt"/>
                <a:ea typeface="Prompt"/>
                <a:cs typeface="Prompt"/>
                <a:sym typeface="Promp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youtu.be/2h0A-pVpmJk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rive.google.com/file/d/1eMoHmjD1wyyFOqRd0WoCTRpWGCkZ2s-c/view?usp=share_link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projectpeace@vcu.edu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redcap.vcu.edu/surveys/?s=Y8WCFTAE4KRK7H8M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rive.google.com/file/d/1ofsyH2NB3QITr4yD82OPIljG1hMgGfYm/view?usp=share_link" TargetMode="External"/><Relationship Id="rId4" Type="http://schemas.openxmlformats.org/officeDocument/2006/relationships/hyperlink" Target="https://drive.google.com/file/d/1c20nhf_23cfGVJ2fWGlVENc2W04KzcQe/view?usp=share_link" TargetMode="External"/><Relationship Id="rId5" Type="http://schemas.openxmlformats.org/officeDocument/2006/relationships/hyperlink" Target="https://drive.google.com/file/d/1eMoHmjD1wyyFOqRd0WoCTRpWGCkZ2s-c/view?usp=share_li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36"/>
          <p:cNvSpPr txBox="1"/>
          <p:nvPr>
            <p:ph type="ctrTitle"/>
          </p:nvPr>
        </p:nvSpPr>
        <p:spPr>
          <a:xfrm>
            <a:off x="2041725" y="1326588"/>
            <a:ext cx="5060400" cy="19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</a:t>
            </a:r>
            <a:r>
              <a:rPr lang="en"/>
              <a:t>roj</a:t>
            </a:r>
            <a:r>
              <a:rPr lang="en"/>
              <a:t>ect PEACE: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Community Collaborative for </a:t>
            </a:r>
            <a:r>
              <a:rPr lang="en" sz="3000"/>
              <a:t>Employment</a:t>
            </a:r>
            <a:r>
              <a:rPr lang="en" sz="3000"/>
              <a:t> Transition</a:t>
            </a:r>
            <a:endParaRPr sz="3000"/>
          </a:p>
        </p:txBody>
      </p:sp>
      <p:sp>
        <p:nvSpPr>
          <p:cNvPr id="771" name="Google Shape;771;p36"/>
          <p:cNvSpPr txBox="1"/>
          <p:nvPr>
            <p:ph idx="1" type="subTitle"/>
          </p:nvPr>
        </p:nvSpPr>
        <p:spPr>
          <a:xfrm>
            <a:off x="2307600" y="3584200"/>
            <a:ext cx="4528800" cy="6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9, 2020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4:30 PM- 6:00 PM</a:t>
            </a:r>
            <a:endParaRPr/>
          </a:p>
        </p:txBody>
      </p:sp>
      <p:grpSp>
        <p:nvGrpSpPr>
          <p:cNvPr id="772" name="Google Shape;772;p36"/>
          <p:cNvGrpSpPr/>
          <p:nvPr/>
        </p:nvGrpSpPr>
        <p:grpSpPr>
          <a:xfrm>
            <a:off x="7036300" y="1985300"/>
            <a:ext cx="1150756" cy="2649796"/>
            <a:chOff x="6783975" y="1954300"/>
            <a:chExt cx="1150756" cy="2649796"/>
          </a:xfrm>
        </p:grpSpPr>
        <p:sp>
          <p:nvSpPr>
            <p:cNvPr id="773" name="Google Shape;773;p36"/>
            <p:cNvSpPr/>
            <p:nvPr/>
          </p:nvSpPr>
          <p:spPr>
            <a:xfrm flipH="1">
              <a:off x="6783975" y="3272984"/>
              <a:ext cx="151710" cy="177937"/>
            </a:xfrm>
            <a:custGeom>
              <a:rect b="b" l="l" r="r" t="t"/>
              <a:pathLst>
                <a:path extrusionOk="0" h="4566" w="3893">
                  <a:moveTo>
                    <a:pt x="1981" y="0"/>
                  </a:moveTo>
                  <a:cubicBezTo>
                    <a:pt x="1922" y="0"/>
                    <a:pt x="1860" y="14"/>
                    <a:pt x="1795" y="41"/>
                  </a:cubicBezTo>
                  <a:cubicBezTo>
                    <a:pt x="1290" y="266"/>
                    <a:pt x="774" y="490"/>
                    <a:pt x="292" y="737"/>
                  </a:cubicBezTo>
                  <a:cubicBezTo>
                    <a:pt x="67" y="859"/>
                    <a:pt x="0" y="1028"/>
                    <a:pt x="112" y="1275"/>
                  </a:cubicBezTo>
                  <a:cubicBezTo>
                    <a:pt x="752" y="2564"/>
                    <a:pt x="1582" y="3573"/>
                    <a:pt x="2781" y="4392"/>
                  </a:cubicBezTo>
                  <a:cubicBezTo>
                    <a:pt x="2894" y="4460"/>
                    <a:pt x="3006" y="4515"/>
                    <a:pt x="3129" y="4549"/>
                  </a:cubicBezTo>
                  <a:cubicBezTo>
                    <a:pt x="3191" y="4560"/>
                    <a:pt x="3249" y="4566"/>
                    <a:pt x="3304" y="4566"/>
                  </a:cubicBezTo>
                  <a:cubicBezTo>
                    <a:pt x="3640" y="4566"/>
                    <a:pt x="3852" y="4363"/>
                    <a:pt x="3880" y="3977"/>
                  </a:cubicBezTo>
                  <a:cubicBezTo>
                    <a:pt x="3892" y="3865"/>
                    <a:pt x="3880" y="3764"/>
                    <a:pt x="3847" y="3641"/>
                  </a:cubicBezTo>
                  <a:cubicBezTo>
                    <a:pt x="3825" y="3518"/>
                    <a:pt x="3791" y="3371"/>
                    <a:pt x="3735" y="3237"/>
                  </a:cubicBezTo>
                  <a:cubicBezTo>
                    <a:pt x="3309" y="2217"/>
                    <a:pt x="2737" y="1241"/>
                    <a:pt x="2288" y="221"/>
                  </a:cubicBezTo>
                  <a:cubicBezTo>
                    <a:pt x="2226" y="72"/>
                    <a:pt x="2115" y="0"/>
                    <a:pt x="1981" y="0"/>
                  </a:cubicBezTo>
                  <a:close/>
                </a:path>
              </a:pathLst>
            </a:custGeom>
            <a:solidFill>
              <a:srgbClr val="F296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36"/>
            <p:cNvSpPr/>
            <p:nvPr/>
          </p:nvSpPr>
          <p:spPr>
            <a:xfrm flipH="1">
              <a:off x="7581584" y="4398919"/>
              <a:ext cx="271426" cy="205177"/>
            </a:xfrm>
            <a:custGeom>
              <a:rect b="b" l="l" r="r" t="t"/>
              <a:pathLst>
                <a:path extrusionOk="0" h="5265" w="6965">
                  <a:moveTo>
                    <a:pt x="1239" y="1"/>
                  </a:moveTo>
                  <a:cubicBezTo>
                    <a:pt x="960" y="1"/>
                    <a:pt x="873" y="98"/>
                    <a:pt x="729" y="486"/>
                  </a:cubicBezTo>
                  <a:cubicBezTo>
                    <a:pt x="550" y="980"/>
                    <a:pt x="303" y="1675"/>
                    <a:pt x="158" y="2191"/>
                  </a:cubicBezTo>
                  <a:cubicBezTo>
                    <a:pt x="1" y="2717"/>
                    <a:pt x="168" y="2998"/>
                    <a:pt x="684" y="3144"/>
                  </a:cubicBezTo>
                  <a:cubicBezTo>
                    <a:pt x="766" y="3167"/>
                    <a:pt x="848" y="3179"/>
                    <a:pt x="931" y="3179"/>
                  </a:cubicBezTo>
                  <a:cubicBezTo>
                    <a:pt x="1088" y="3179"/>
                    <a:pt x="1244" y="3134"/>
                    <a:pt x="1391" y="3031"/>
                  </a:cubicBezTo>
                  <a:cubicBezTo>
                    <a:pt x="1489" y="2958"/>
                    <a:pt x="1574" y="2921"/>
                    <a:pt x="1653" y="2921"/>
                  </a:cubicBezTo>
                  <a:cubicBezTo>
                    <a:pt x="1756" y="2921"/>
                    <a:pt x="1851" y="2984"/>
                    <a:pt x="1952" y="3110"/>
                  </a:cubicBezTo>
                  <a:cubicBezTo>
                    <a:pt x="2254" y="3480"/>
                    <a:pt x="2625" y="3749"/>
                    <a:pt x="3051" y="3963"/>
                  </a:cubicBezTo>
                  <a:cubicBezTo>
                    <a:pt x="3622" y="4254"/>
                    <a:pt x="4161" y="4534"/>
                    <a:pt x="4744" y="4815"/>
                  </a:cubicBezTo>
                  <a:cubicBezTo>
                    <a:pt x="5058" y="4960"/>
                    <a:pt x="5305" y="5106"/>
                    <a:pt x="5686" y="5219"/>
                  </a:cubicBezTo>
                  <a:cubicBezTo>
                    <a:pt x="5781" y="5249"/>
                    <a:pt x="5878" y="5265"/>
                    <a:pt x="5975" y="5265"/>
                  </a:cubicBezTo>
                  <a:cubicBezTo>
                    <a:pt x="6267" y="5265"/>
                    <a:pt x="6552" y="5124"/>
                    <a:pt x="6729" y="4837"/>
                  </a:cubicBezTo>
                  <a:cubicBezTo>
                    <a:pt x="6964" y="4456"/>
                    <a:pt x="6886" y="4153"/>
                    <a:pt x="6595" y="3828"/>
                  </a:cubicBezTo>
                  <a:cubicBezTo>
                    <a:pt x="6314" y="3492"/>
                    <a:pt x="6012" y="3188"/>
                    <a:pt x="5698" y="2886"/>
                  </a:cubicBezTo>
                  <a:cubicBezTo>
                    <a:pt x="5170" y="2359"/>
                    <a:pt x="4811" y="1775"/>
                    <a:pt x="4654" y="1047"/>
                  </a:cubicBezTo>
                  <a:cubicBezTo>
                    <a:pt x="4576" y="666"/>
                    <a:pt x="4363" y="497"/>
                    <a:pt x="4004" y="430"/>
                  </a:cubicBezTo>
                  <a:cubicBezTo>
                    <a:pt x="3174" y="262"/>
                    <a:pt x="2311" y="93"/>
                    <a:pt x="1481" y="15"/>
                  </a:cubicBezTo>
                  <a:cubicBezTo>
                    <a:pt x="1386" y="6"/>
                    <a:pt x="1307" y="1"/>
                    <a:pt x="1239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36"/>
            <p:cNvSpPr/>
            <p:nvPr/>
          </p:nvSpPr>
          <p:spPr>
            <a:xfrm flipH="1">
              <a:off x="7044455" y="4407648"/>
              <a:ext cx="291574" cy="181561"/>
            </a:xfrm>
            <a:custGeom>
              <a:rect b="b" l="l" r="r" t="t"/>
              <a:pathLst>
                <a:path extrusionOk="0" h="4659" w="7482">
                  <a:moveTo>
                    <a:pt x="1369" y="1"/>
                  </a:moveTo>
                  <a:cubicBezTo>
                    <a:pt x="1214" y="1"/>
                    <a:pt x="1061" y="2"/>
                    <a:pt x="910" y="4"/>
                  </a:cubicBezTo>
                  <a:cubicBezTo>
                    <a:pt x="517" y="4"/>
                    <a:pt x="439" y="60"/>
                    <a:pt x="337" y="430"/>
                  </a:cubicBezTo>
                  <a:cubicBezTo>
                    <a:pt x="192" y="980"/>
                    <a:pt x="113" y="1596"/>
                    <a:pt x="35" y="2157"/>
                  </a:cubicBezTo>
                  <a:cubicBezTo>
                    <a:pt x="1" y="2381"/>
                    <a:pt x="113" y="2538"/>
                    <a:pt x="304" y="2628"/>
                  </a:cubicBezTo>
                  <a:cubicBezTo>
                    <a:pt x="592" y="2770"/>
                    <a:pt x="821" y="2841"/>
                    <a:pt x="1030" y="2841"/>
                  </a:cubicBezTo>
                  <a:cubicBezTo>
                    <a:pt x="1335" y="2841"/>
                    <a:pt x="1600" y="2691"/>
                    <a:pt x="1952" y="2393"/>
                  </a:cubicBezTo>
                  <a:cubicBezTo>
                    <a:pt x="1964" y="2393"/>
                    <a:pt x="1986" y="2370"/>
                    <a:pt x="1997" y="2370"/>
                  </a:cubicBezTo>
                  <a:cubicBezTo>
                    <a:pt x="2143" y="2449"/>
                    <a:pt x="2188" y="2617"/>
                    <a:pt x="2278" y="2752"/>
                  </a:cubicBezTo>
                  <a:cubicBezTo>
                    <a:pt x="2446" y="2987"/>
                    <a:pt x="2614" y="3211"/>
                    <a:pt x="2883" y="3346"/>
                  </a:cubicBezTo>
                  <a:cubicBezTo>
                    <a:pt x="3993" y="3884"/>
                    <a:pt x="5137" y="4288"/>
                    <a:pt x="6326" y="4636"/>
                  </a:cubicBezTo>
                  <a:cubicBezTo>
                    <a:pt x="6382" y="4647"/>
                    <a:pt x="6438" y="4658"/>
                    <a:pt x="6494" y="4658"/>
                  </a:cubicBezTo>
                  <a:cubicBezTo>
                    <a:pt x="6954" y="4658"/>
                    <a:pt x="7133" y="4512"/>
                    <a:pt x="7335" y="4075"/>
                  </a:cubicBezTo>
                  <a:cubicBezTo>
                    <a:pt x="7481" y="3761"/>
                    <a:pt x="7380" y="3537"/>
                    <a:pt x="7100" y="3301"/>
                  </a:cubicBezTo>
                  <a:cubicBezTo>
                    <a:pt x="7066" y="3278"/>
                    <a:pt x="7021" y="3234"/>
                    <a:pt x="6976" y="3200"/>
                  </a:cubicBezTo>
                  <a:cubicBezTo>
                    <a:pt x="5967" y="2370"/>
                    <a:pt x="5059" y="1439"/>
                    <a:pt x="4252" y="419"/>
                  </a:cubicBezTo>
                  <a:cubicBezTo>
                    <a:pt x="4060" y="172"/>
                    <a:pt x="3836" y="49"/>
                    <a:pt x="3534" y="38"/>
                  </a:cubicBezTo>
                  <a:cubicBezTo>
                    <a:pt x="2815" y="19"/>
                    <a:pt x="2081" y="1"/>
                    <a:pt x="1369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6"/>
            <p:cNvSpPr/>
            <p:nvPr/>
          </p:nvSpPr>
          <p:spPr>
            <a:xfrm flipH="1">
              <a:off x="7133195" y="3113867"/>
              <a:ext cx="716308" cy="1324006"/>
            </a:xfrm>
            <a:custGeom>
              <a:rect b="b" l="l" r="r" t="t"/>
              <a:pathLst>
                <a:path extrusionOk="0" h="33975" w="18381">
                  <a:moveTo>
                    <a:pt x="5599" y="1"/>
                  </a:moveTo>
                  <a:cubicBezTo>
                    <a:pt x="5362" y="1"/>
                    <a:pt x="5120" y="22"/>
                    <a:pt x="4923" y="31"/>
                  </a:cubicBezTo>
                  <a:cubicBezTo>
                    <a:pt x="4654" y="42"/>
                    <a:pt x="4576" y="165"/>
                    <a:pt x="4519" y="389"/>
                  </a:cubicBezTo>
                  <a:cubicBezTo>
                    <a:pt x="4127" y="1937"/>
                    <a:pt x="3858" y="3485"/>
                    <a:pt x="3791" y="5089"/>
                  </a:cubicBezTo>
                  <a:cubicBezTo>
                    <a:pt x="3746" y="5952"/>
                    <a:pt x="3779" y="6826"/>
                    <a:pt x="3656" y="7690"/>
                  </a:cubicBezTo>
                  <a:cubicBezTo>
                    <a:pt x="3375" y="9495"/>
                    <a:pt x="2939" y="11200"/>
                    <a:pt x="2389" y="12961"/>
                  </a:cubicBezTo>
                  <a:cubicBezTo>
                    <a:pt x="1840" y="14711"/>
                    <a:pt x="1503" y="16483"/>
                    <a:pt x="1514" y="18344"/>
                  </a:cubicBezTo>
                  <a:cubicBezTo>
                    <a:pt x="1514" y="18882"/>
                    <a:pt x="1481" y="19431"/>
                    <a:pt x="1402" y="19970"/>
                  </a:cubicBezTo>
                  <a:cubicBezTo>
                    <a:pt x="1144" y="21574"/>
                    <a:pt x="830" y="23155"/>
                    <a:pt x="527" y="24759"/>
                  </a:cubicBezTo>
                  <a:cubicBezTo>
                    <a:pt x="270" y="26138"/>
                    <a:pt x="0" y="27506"/>
                    <a:pt x="34" y="28908"/>
                  </a:cubicBezTo>
                  <a:cubicBezTo>
                    <a:pt x="56" y="30130"/>
                    <a:pt x="135" y="31386"/>
                    <a:pt x="235" y="32586"/>
                  </a:cubicBezTo>
                  <a:cubicBezTo>
                    <a:pt x="303" y="33282"/>
                    <a:pt x="561" y="33562"/>
                    <a:pt x="1245" y="33708"/>
                  </a:cubicBezTo>
                  <a:cubicBezTo>
                    <a:pt x="1918" y="33865"/>
                    <a:pt x="2647" y="33898"/>
                    <a:pt x="3375" y="33910"/>
                  </a:cubicBezTo>
                  <a:cubicBezTo>
                    <a:pt x="3387" y="33910"/>
                    <a:pt x="3399" y="33910"/>
                    <a:pt x="3411" y="33910"/>
                  </a:cubicBezTo>
                  <a:cubicBezTo>
                    <a:pt x="4109" y="33910"/>
                    <a:pt x="4592" y="33596"/>
                    <a:pt x="4935" y="32945"/>
                  </a:cubicBezTo>
                  <a:cubicBezTo>
                    <a:pt x="5551" y="31812"/>
                    <a:pt x="5922" y="30601"/>
                    <a:pt x="6112" y="29323"/>
                  </a:cubicBezTo>
                  <a:cubicBezTo>
                    <a:pt x="6381" y="27450"/>
                    <a:pt x="6829" y="25667"/>
                    <a:pt x="7502" y="23895"/>
                  </a:cubicBezTo>
                  <a:cubicBezTo>
                    <a:pt x="7928" y="22763"/>
                    <a:pt x="8366" y="21629"/>
                    <a:pt x="8669" y="20463"/>
                  </a:cubicBezTo>
                  <a:cubicBezTo>
                    <a:pt x="9095" y="18860"/>
                    <a:pt x="9342" y="17223"/>
                    <a:pt x="9633" y="15608"/>
                  </a:cubicBezTo>
                  <a:cubicBezTo>
                    <a:pt x="10071" y="13196"/>
                    <a:pt x="10598" y="10841"/>
                    <a:pt x="11248" y="8475"/>
                  </a:cubicBezTo>
                  <a:cubicBezTo>
                    <a:pt x="11282" y="8374"/>
                    <a:pt x="11327" y="8262"/>
                    <a:pt x="11417" y="8195"/>
                  </a:cubicBezTo>
                  <a:cubicBezTo>
                    <a:pt x="11708" y="9047"/>
                    <a:pt x="11932" y="9989"/>
                    <a:pt x="11977" y="10875"/>
                  </a:cubicBezTo>
                  <a:cubicBezTo>
                    <a:pt x="12011" y="11750"/>
                    <a:pt x="11932" y="12546"/>
                    <a:pt x="11888" y="13387"/>
                  </a:cubicBezTo>
                  <a:cubicBezTo>
                    <a:pt x="11798" y="14912"/>
                    <a:pt x="11831" y="16393"/>
                    <a:pt x="11988" y="17896"/>
                  </a:cubicBezTo>
                  <a:cubicBezTo>
                    <a:pt x="12202" y="19790"/>
                    <a:pt x="12246" y="21629"/>
                    <a:pt x="12112" y="23525"/>
                  </a:cubicBezTo>
                  <a:cubicBezTo>
                    <a:pt x="12022" y="24691"/>
                    <a:pt x="11955" y="25846"/>
                    <a:pt x="12078" y="27012"/>
                  </a:cubicBezTo>
                  <a:cubicBezTo>
                    <a:pt x="12291" y="29053"/>
                    <a:pt x="12650" y="31072"/>
                    <a:pt x="13009" y="33080"/>
                  </a:cubicBezTo>
                  <a:cubicBezTo>
                    <a:pt x="13121" y="33685"/>
                    <a:pt x="13446" y="33910"/>
                    <a:pt x="14029" y="33965"/>
                  </a:cubicBezTo>
                  <a:cubicBezTo>
                    <a:pt x="14085" y="33972"/>
                    <a:pt x="14143" y="33975"/>
                    <a:pt x="14201" y="33975"/>
                  </a:cubicBezTo>
                  <a:cubicBezTo>
                    <a:pt x="14343" y="33975"/>
                    <a:pt x="14489" y="33959"/>
                    <a:pt x="14624" y="33943"/>
                  </a:cubicBezTo>
                  <a:cubicBezTo>
                    <a:pt x="15073" y="33898"/>
                    <a:pt x="15622" y="33842"/>
                    <a:pt x="16059" y="33798"/>
                  </a:cubicBezTo>
                  <a:cubicBezTo>
                    <a:pt x="17192" y="33674"/>
                    <a:pt x="17495" y="33506"/>
                    <a:pt x="17685" y="32340"/>
                  </a:cubicBezTo>
                  <a:cubicBezTo>
                    <a:pt x="17966" y="30613"/>
                    <a:pt x="17966" y="28729"/>
                    <a:pt x="17842" y="26979"/>
                  </a:cubicBezTo>
                  <a:cubicBezTo>
                    <a:pt x="17707" y="25241"/>
                    <a:pt x="17775" y="23615"/>
                    <a:pt x="17977" y="21921"/>
                  </a:cubicBezTo>
                  <a:cubicBezTo>
                    <a:pt x="18235" y="19712"/>
                    <a:pt x="18380" y="17547"/>
                    <a:pt x="18370" y="15327"/>
                  </a:cubicBezTo>
                  <a:cubicBezTo>
                    <a:pt x="18358" y="14183"/>
                    <a:pt x="18246" y="13062"/>
                    <a:pt x="18190" y="11907"/>
                  </a:cubicBezTo>
                  <a:cubicBezTo>
                    <a:pt x="18078" y="9754"/>
                    <a:pt x="18145" y="7589"/>
                    <a:pt x="18235" y="5425"/>
                  </a:cubicBezTo>
                  <a:cubicBezTo>
                    <a:pt x="18291" y="4035"/>
                    <a:pt x="18280" y="2577"/>
                    <a:pt x="18156" y="1208"/>
                  </a:cubicBezTo>
                  <a:cubicBezTo>
                    <a:pt x="18123" y="771"/>
                    <a:pt x="18066" y="715"/>
                    <a:pt x="17652" y="670"/>
                  </a:cubicBezTo>
                  <a:cubicBezTo>
                    <a:pt x="16496" y="558"/>
                    <a:pt x="15297" y="446"/>
                    <a:pt x="14119" y="412"/>
                  </a:cubicBezTo>
                  <a:cubicBezTo>
                    <a:pt x="11360" y="322"/>
                    <a:pt x="8579" y="154"/>
                    <a:pt x="5820" y="8"/>
                  </a:cubicBezTo>
                  <a:cubicBezTo>
                    <a:pt x="5748" y="3"/>
                    <a:pt x="5674" y="1"/>
                    <a:pt x="5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6"/>
            <p:cNvSpPr/>
            <p:nvPr/>
          </p:nvSpPr>
          <p:spPr>
            <a:xfrm flipH="1">
              <a:off x="7700013" y="3650725"/>
              <a:ext cx="60793" cy="282455"/>
            </a:xfrm>
            <a:custGeom>
              <a:rect b="b" l="l" r="r" t="t"/>
              <a:pathLst>
                <a:path extrusionOk="0" h="7248" w="1560">
                  <a:moveTo>
                    <a:pt x="1357" y="1"/>
                  </a:moveTo>
                  <a:cubicBezTo>
                    <a:pt x="1270" y="1"/>
                    <a:pt x="1199" y="91"/>
                    <a:pt x="1156" y="160"/>
                  </a:cubicBezTo>
                  <a:cubicBezTo>
                    <a:pt x="1111" y="262"/>
                    <a:pt x="1089" y="329"/>
                    <a:pt x="1055" y="419"/>
                  </a:cubicBezTo>
                  <a:cubicBezTo>
                    <a:pt x="853" y="1013"/>
                    <a:pt x="696" y="1585"/>
                    <a:pt x="663" y="2213"/>
                  </a:cubicBezTo>
                  <a:cubicBezTo>
                    <a:pt x="595" y="3345"/>
                    <a:pt x="528" y="4456"/>
                    <a:pt x="281" y="5566"/>
                  </a:cubicBezTo>
                  <a:cubicBezTo>
                    <a:pt x="180" y="6014"/>
                    <a:pt x="102" y="6463"/>
                    <a:pt x="12" y="6923"/>
                  </a:cubicBezTo>
                  <a:cubicBezTo>
                    <a:pt x="0" y="6946"/>
                    <a:pt x="12" y="6956"/>
                    <a:pt x="0" y="7024"/>
                  </a:cubicBezTo>
                  <a:cubicBezTo>
                    <a:pt x="0" y="7091"/>
                    <a:pt x="35" y="7248"/>
                    <a:pt x="147" y="7248"/>
                  </a:cubicBezTo>
                  <a:cubicBezTo>
                    <a:pt x="259" y="7248"/>
                    <a:pt x="314" y="7181"/>
                    <a:pt x="349" y="7103"/>
                  </a:cubicBezTo>
                  <a:cubicBezTo>
                    <a:pt x="382" y="7024"/>
                    <a:pt x="393" y="6979"/>
                    <a:pt x="416" y="6901"/>
                  </a:cubicBezTo>
                  <a:cubicBezTo>
                    <a:pt x="673" y="5577"/>
                    <a:pt x="965" y="4287"/>
                    <a:pt x="987" y="2942"/>
                  </a:cubicBezTo>
                  <a:cubicBezTo>
                    <a:pt x="987" y="2639"/>
                    <a:pt x="1010" y="2336"/>
                    <a:pt x="1044" y="2044"/>
                  </a:cubicBezTo>
                  <a:cubicBezTo>
                    <a:pt x="1111" y="1439"/>
                    <a:pt x="1268" y="867"/>
                    <a:pt x="1481" y="307"/>
                  </a:cubicBezTo>
                  <a:cubicBezTo>
                    <a:pt x="1526" y="194"/>
                    <a:pt x="1560" y="93"/>
                    <a:pt x="1436" y="26"/>
                  </a:cubicBezTo>
                  <a:cubicBezTo>
                    <a:pt x="1408" y="8"/>
                    <a:pt x="1382" y="1"/>
                    <a:pt x="1357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6"/>
            <p:cNvSpPr/>
            <p:nvPr/>
          </p:nvSpPr>
          <p:spPr>
            <a:xfrm flipH="1">
              <a:off x="7313270" y="3672899"/>
              <a:ext cx="20109" cy="241068"/>
            </a:xfrm>
            <a:custGeom>
              <a:rect b="b" l="l" r="r" t="t"/>
              <a:pathLst>
                <a:path extrusionOk="0" h="6186" w="516">
                  <a:moveTo>
                    <a:pt x="281" y="0"/>
                  </a:moveTo>
                  <a:cubicBezTo>
                    <a:pt x="191" y="0"/>
                    <a:pt x="156" y="92"/>
                    <a:pt x="146" y="209"/>
                  </a:cubicBezTo>
                  <a:cubicBezTo>
                    <a:pt x="124" y="332"/>
                    <a:pt x="112" y="523"/>
                    <a:pt x="90" y="680"/>
                  </a:cubicBezTo>
                  <a:cubicBezTo>
                    <a:pt x="12" y="1700"/>
                    <a:pt x="0" y="2788"/>
                    <a:pt x="90" y="3797"/>
                  </a:cubicBezTo>
                  <a:cubicBezTo>
                    <a:pt x="146" y="4448"/>
                    <a:pt x="101" y="4986"/>
                    <a:pt x="146" y="5614"/>
                  </a:cubicBezTo>
                  <a:cubicBezTo>
                    <a:pt x="157" y="5737"/>
                    <a:pt x="157" y="5849"/>
                    <a:pt x="169" y="5973"/>
                  </a:cubicBezTo>
                  <a:cubicBezTo>
                    <a:pt x="180" y="6096"/>
                    <a:pt x="214" y="6185"/>
                    <a:pt x="348" y="6185"/>
                  </a:cubicBezTo>
                  <a:cubicBezTo>
                    <a:pt x="471" y="6185"/>
                    <a:pt x="516" y="6073"/>
                    <a:pt x="516" y="5973"/>
                  </a:cubicBezTo>
                  <a:lnTo>
                    <a:pt x="516" y="5704"/>
                  </a:lnTo>
                  <a:cubicBezTo>
                    <a:pt x="483" y="5008"/>
                    <a:pt x="471" y="4301"/>
                    <a:pt x="449" y="3606"/>
                  </a:cubicBezTo>
                  <a:cubicBezTo>
                    <a:pt x="415" y="2721"/>
                    <a:pt x="381" y="1812"/>
                    <a:pt x="438" y="926"/>
                  </a:cubicBezTo>
                  <a:cubicBezTo>
                    <a:pt x="449" y="702"/>
                    <a:pt x="471" y="433"/>
                    <a:pt x="483" y="253"/>
                  </a:cubicBezTo>
                  <a:cubicBezTo>
                    <a:pt x="483" y="85"/>
                    <a:pt x="460" y="29"/>
                    <a:pt x="326" y="7"/>
                  </a:cubicBezTo>
                  <a:cubicBezTo>
                    <a:pt x="309" y="2"/>
                    <a:pt x="294" y="0"/>
                    <a:pt x="281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6"/>
            <p:cNvSpPr/>
            <p:nvPr/>
          </p:nvSpPr>
          <p:spPr>
            <a:xfrm flipH="1">
              <a:off x="7550561" y="3896161"/>
              <a:ext cx="53779" cy="133667"/>
            </a:xfrm>
            <a:custGeom>
              <a:rect b="b" l="l" r="r" t="t"/>
              <a:pathLst>
                <a:path extrusionOk="0" h="3430" w="1380">
                  <a:moveTo>
                    <a:pt x="1177" y="1"/>
                  </a:moveTo>
                  <a:cubicBezTo>
                    <a:pt x="1095" y="1"/>
                    <a:pt x="1050" y="77"/>
                    <a:pt x="1021" y="154"/>
                  </a:cubicBezTo>
                  <a:cubicBezTo>
                    <a:pt x="987" y="232"/>
                    <a:pt x="965" y="322"/>
                    <a:pt x="942" y="401"/>
                  </a:cubicBezTo>
                  <a:cubicBezTo>
                    <a:pt x="662" y="1264"/>
                    <a:pt x="393" y="2105"/>
                    <a:pt x="112" y="2958"/>
                  </a:cubicBezTo>
                  <a:cubicBezTo>
                    <a:pt x="79" y="3047"/>
                    <a:pt x="45" y="3126"/>
                    <a:pt x="23" y="3215"/>
                  </a:cubicBezTo>
                  <a:cubicBezTo>
                    <a:pt x="0" y="3305"/>
                    <a:pt x="34" y="3395"/>
                    <a:pt x="124" y="3417"/>
                  </a:cubicBezTo>
                  <a:cubicBezTo>
                    <a:pt x="159" y="3425"/>
                    <a:pt x="185" y="3430"/>
                    <a:pt x="206" y="3430"/>
                  </a:cubicBezTo>
                  <a:cubicBezTo>
                    <a:pt x="247" y="3430"/>
                    <a:pt x="274" y="3412"/>
                    <a:pt x="326" y="3361"/>
                  </a:cubicBezTo>
                  <a:cubicBezTo>
                    <a:pt x="416" y="3283"/>
                    <a:pt x="460" y="3103"/>
                    <a:pt x="505" y="2980"/>
                  </a:cubicBezTo>
                  <a:cubicBezTo>
                    <a:pt x="662" y="2497"/>
                    <a:pt x="852" y="1904"/>
                    <a:pt x="987" y="1455"/>
                  </a:cubicBezTo>
                  <a:cubicBezTo>
                    <a:pt x="1122" y="1006"/>
                    <a:pt x="1223" y="681"/>
                    <a:pt x="1346" y="266"/>
                  </a:cubicBezTo>
                  <a:cubicBezTo>
                    <a:pt x="1380" y="132"/>
                    <a:pt x="1335" y="30"/>
                    <a:pt x="1223" y="8"/>
                  </a:cubicBezTo>
                  <a:cubicBezTo>
                    <a:pt x="1207" y="3"/>
                    <a:pt x="1192" y="1"/>
                    <a:pt x="1177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36"/>
            <p:cNvSpPr/>
            <p:nvPr/>
          </p:nvSpPr>
          <p:spPr>
            <a:xfrm flipH="1">
              <a:off x="7773433" y="4032791"/>
              <a:ext cx="30630" cy="109116"/>
            </a:xfrm>
            <a:custGeom>
              <a:rect b="b" l="l" r="r" t="t"/>
              <a:pathLst>
                <a:path extrusionOk="0" h="2800" w="786">
                  <a:moveTo>
                    <a:pt x="662" y="1"/>
                  </a:moveTo>
                  <a:cubicBezTo>
                    <a:pt x="561" y="1"/>
                    <a:pt x="494" y="68"/>
                    <a:pt x="472" y="147"/>
                  </a:cubicBezTo>
                  <a:cubicBezTo>
                    <a:pt x="438" y="225"/>
                    <a:pt x="438" y="292"/>
                    <a:pt x="415" y="360"/>
                  </a:cubicBezTo>
                  <a:cubicBezTo>
                    <a:pt x="292" y="1033"/>
                    <a:pt x="158" y="1717"/>
                    <a:pt x="23" y="2390"/>
                  </a:cubicBezTo>
                  <a:cubicBezTo>
                    <a:pt x="1" y="2480"/>
                    <a:pt x="1" y="2569"/>
                    <a:pt x="11" y="2647"/>
                  </a:cubicBezTo>
                  <a:cubicBezTo>
                    <a:pt x="11" y="2726"/>
                    <a:pt x="56" y="2782"/>
                    <a:pt x="135" y="2794"/>
                  </a:cubicBezTo>
                  <a:cubicBezTo>
                    <a:pt x="149" y="2798"/>
                    <a:pt x="162" y="2799"/>
                    <a:pt x="175" y="2799"/>
                  </a:cubicBezTo>
                  <a:cubicBezTo>
                    <a:pt x="233" y="2799"/>
                    <a:pt x="276" y="2759"/>
                    <a:pt x="303" y="2704"/>
                  </a:cubicBezTo>
                  <a:cubicBezTo>
                    <a:pt x="348" y="2625"/>
                    <a:pt x="382" y="2535"/>
                    <a:pt x="393" y="2457"/>
                  </a:cubicBezTo>
                  <a:cubicBezTo>
                    <a:pt x="527" y="1750"/>
                    <a:pt x="651" y="1067"/>
                    <a:pt x="774" y="349"/>
                  </a:cubicBezTo>
                  <a:cubicBezTo>
                    <a:pt x="774" y="337"/>
                    <a:pt x="786" y="248"/>
                    <a:pt x="786" y="192"/>
                  </a:cubicBezTo>
                  <a:cubicBezTo>
                    <a:pt x="774" y="135"/>
                    <a:pt x="763" y="12"/>
                    <a:pt x="662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36"/>
            <p:cNvSpPr/>
            <p:nvPr/>
          </p:nvSpPr>
          <p:spPr>
            <a:xfrm flipH="1">
              <a:off x="7190006" y="3866309"/>
              <a:ext cx="22758" cy="91268"/>
            </a:xfrm>
            <a:custGeom>
              <a:rect b="b" l="l" r="r" t="t"/>
              <a:pathLst>
                <a:path extrusionOk="0" h="2342" w="584">
                  <a:moveTo>
                    <a:pt x="438" y="1"/>
                  </a:moveTo>
                  <a:cubicBezTo>
                    <a:pt x="348" y="1"/>
                    <a:pt x="304" y="56"/>
                    <a:pt x="269" y="113"/>
                  </a:cubicBezTo>
                  <a:cubicBezTo>
                    <a:pt x="236" y="180"/>
                    <a:pt x="214" y="247"/>
                    <a:pt x="214" y="315"/>
                  </a:cubicBezTo>
                  <a:cubicBezTo>
                    <a:pt x="147" y="920"/>
                    <a:pt x="79" y="1526"/>
                    <a:pt x="12" y="2120"/>
                  </a:cubicBezTo>
                  <a:cubicBezTo>
                    <a:pt x="0" y="2221"/>
                    <a:pt x="12" y="2311"/>
                    <a:pt x="112" y="2333"/>
                  </a:cubicBezTo>
                  <a:cubicBezTo>
                    <a:pt x="139" y="2338"/>
                    <a:pt x="164" y="2342"/>
                    <a:pt x="188" y="2342"/>
                  </a:cubicBezTo>
                  <a:cubicBezTo>
                    <a:pt x="265" y="2342"/>
                    <a:pt x="325" y="2307"/>
                    <a:pt x="359" y="2187"/>
                  </a:cubicBezTo>
                  <a:cubicBezTo>
                    <a:pt x="393" y="2042"/>
                    <a:pt x="426" y="1828"/>
                    <a:pt x="449" y="1638"/>
                  </a:cubicBezTo>
                  <a:cubicBezTo>
                    <a:pt x="483" y="1257"/>
                    <a:pt x="516" y="853"/>
                    <a:pt x="550" y="437"/>
                  </a:cubicBezTo>
                  <a:cubicBezTo>
                    <a:pt x="550" y="415"/>
                    <a:pt x="583" y="258"/>
                    <a:pt x="583" y="180"/>
                  </a:cubicBezTo>
                  <a:cubicBezTo>
                    <a:pt x="583" y="113"/>
                    <a:pt x="528" y="11"/>
                    <a:pt x="438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36"/>
            <p:cNvSpPr/>
            <p:nvPr/>
          </p:nvSpPr>
          <p:spPr>
            <a:xfrm flipH="1">
              <a:off x="7490236" y="2354995"/>
              <a:ext cx="152139" cy="433619"/>
            </a:xfrm>
            <a:custGeom>
              <a:rect b="b" l="l" r="r" t="t"/>
              <a:pathLst>
                <a:path extrusionOk="0" h="11127" w="3904">
                  <a:moveTo>
                    <a:pt x="3375" y="1"/>
                  </a:moveTo>
                  <a:cubicBezTo>
                    <a:pt x="3012" y="1"/>
                    <a:pt x="2582" y="61"/>
                    <a:pt x="2210" y="103"/>
                  </a:cubicBezTo>
                  <a:cubicBezTo>
                    <a:pt x="1885" y="2514"/>
                    <a:pt x="1380" y="4824"/>
                    <a:pt x="528" y="7112"/>
                  </a:cubicBezTo>
                  <a:cubicBezTo>
                    <a:pt x="595" y="7269"/>
                    <a:pt x="572" y="7482"/>
                    <a:pt x="550" y="7639"/>
                  </a:cubicBezTo>
                  <a:cubicBezTo>
                    <a:pt x="415" y="8704"/>
                    <a:pt x="270" y="9725"/>
                    <a:pt x="236" y="10779"/>
                  </a:cubicBezTo>
                  <a:cubicBezTo>
                    <a:pt x="236" y="10970"/>
                    <a:pt x="180" y="11070"/>
                    <a:pt x="1" y="11127"/>
                  </a:cubicBezTo>
                  <a:cubicBezTo>
                    <a:pt x="382" y="11104"/>
                    <a:pt x="741" y="11048"/>
                    <a:pt x="1111" y="10947"/>
                  </a:cubicBezTo>
                  <a:cubicBezTo>
                    <a:pt x="1156" y="10510"/>
                    <a:pt x="1313" y="10061"/>
                    <a:pt x="1436" y="9646"/>
                  </a:cubicBezTo>
                  <a:cubicBezTo>
                    <a:pt x="2255" y="6674"/>
                    <a:pt x="3051" y="3714"/>
                    <a:pt x="3825" y="753"/>
                  </a:cubicBezTo>
                  <a:cubicBezTo>
                    <a:pt x="3847" y="663"/>
                    <a:pt x="3881" y="574"/>
                    <a:pt x="3881" y="496"/>
                  </a:cubicBezTo>
                  <a:cubicBezTo>
                    <a:pt x="3904" y="137"/>
                    <a:pt x="3859" y="25"/>
                    <a:pt x="3466" y="2"/>
                  </a:cubicBezTo>
                  <a:cubicBezTo>
                    <a:pt x="3436" y="1"/>
                    <a:pt x="3406" y="1"/>
                    <a:pt x="3375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36"/>
            <p:cNvSpPr/>
            <p:nvPr/>
          </p:nvSpPr>
          <p:spPr>
            <a:xfrm flipH="1">
              <a:off x="6829455" y="2368011"/>
              <a:ext cx="283663" cy="948569"/>
            </a:xfrm>
            <a:custGeom>
              <a:rect b="b" l="l" r="r" t="t"/>
              <a:pathLst>
                <a:path extrusionOk="0" h="24341" w="7279">
                  <a:moveTo>
                    <a:pt x="831" y="0"/>
                  </a:moveTo>
                  <a:cubicBezTo>
                    <a:pt x="619" y="0"/>
                    <a:pt x="538" y="172"/>
                    <a:pt x="505" y="476"/>
                  </a:cubicBezTo>
                  <a:cubicBezTo>
                    <a:pt x="494" y="509"/>
                    <a:pt x="505" y="554"/>
                    <a:pt x="494" y="588"/>
                  </a:cubicBezTo>
                  <a:cubicBezTo>
                    <a:pt x="426" y="2113"/>
                    <a:pt x="281" y="3638"/>
                    <a:pt x="169" y="5151"/>
                  </a:cubicBezTo>
                  <a:cubicBezTo>
                    <a:pt x="12" y="7260"/>
                    <a:pt x="0" y="9335"/>
                    <a:pt x="303" y="11421"/>
                  </a:cubicBezTo>
                  <a:cubicBezTo>
                    <a:pt x="460" y="12475"/>
                    <a:pt x="774" y="13473"/>
                    <a:pt x="976" y="14504"/>
                  </a:cubicBezTo>
                  <a:cubicBezTo>
                    <a:pt x="1515" y="17230"/>
                    <a:pt x="2143" y="19910"/>
                    <a:pt x="2983" y="22545"/>
                  </a:cubicBezTo>
                  <a:cubicBezTo>
                    <a:pt x="3140" y="23005"/>
                    <a:pt x="3309" y="23488"/>
                    <a:pt x="3488" y="23902"/>
                  </a:cubicBezTo>
                  <a:cubicBezTo>
                    <a:pt x="3632" y="24223"/>
                    <a:pt x="3781" y="24340"/>
                    <a:pt x="4029" y="24340"/>
                  </a:cubicBezTo>
                  <a:cubicBezTo>
                    <a:pt x="4110" y="24340"/>
                    <a:pt x="4201" y="24328"/>
                    <a:pt x="4306" y="24306"/>
                  </a:cubicBezTo>
                  <a:cubicBezTo>
                    <a:pt x="4722" y="24205"/>
                    <a:pt x="5069" y="24093"/>
                    <a:pt x="5495" y="23959"/>
                  </a:cubicBezTo>
                  <a:cubicBezTo>
                    <a:pt x="5933" y="23824"/>
                    <a:pt x="6437" y="23723"/>
                    <a:pt x="6875" y="23510"/>
                  </a:cubicBezTo>
                  <a:cubicBezTo>
                    <a:pt x="7144" y="23375"/>
                    <a:pt x="7279" y="23162"/>
                    <a:pt x="7256" y="22803"/>
                  </a:cubicBezTo>
                  <a:cubicBezTo>
                    <a:pt x="7234" y="22590"/>
                    <a:pt x="7189" y="22299"/>
                    <a:pt x="7122" y="22018"/>
                  </a:cubicBezTo>
                  <a:cubicBezTo>
                    <a:pt x="6774" y="20515"/>
                    <a:pt x="6370" y="19013"/>
                    <a:pt x="5944" y="17499"/>
                  </a:cubicBezTo>
                  <a:cubicBezTo>
                    <a:pt x="5114" y="14482"/>
                    <a:pt x="4576" y="11432"/>
                    <a:pt x="4262" y="8303"/>
                  </a:cubicBezTo>
                  <a:cubicBezTo>
                    <a:pt x="4116" y="6935"/>
                    <a:pt x="3992" y="5533"/>
                    <a:pt x="3713" y="4176"/>
                  </a:cubicBezTo>
                  <a:cubicBezTo>
                    <a:pt x="3499" y="3155"/>
                    <a:pt x="3174" y="2180"/>
                    <a:pt x="2636" y="1283"/>
                  </a:cubicBezTo>
                  <a:cubicBezTo>
                    <a:pt x="2277" y="688"/>
                    <a:pt x="1739" y="319"/>
                    <a:pt x="1122" y="72"/>
                  </a:cubicBezTo>
                  <a:cubicBezTo>
                    <a:pt x="1004" y="24"/>
                    <a:pt x="909" y="0"/>
                    <a:pt x="831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36"/>
            <p:cNvSpPr/>
            <p:nvPr/>
          </p:nvSpPr>
          <p:spPr>
            <a:xfrm flipH="1">
              <a:off x="7113083" y="2354956"/>
              <a:ext cx="391610" cy="340754"/>
            </a:xfrm>
            <a:custGeom>
              <a:rect b="b" l="l" r="r" t="t"/>
              <a:pathLst>
                <a:path extrusionOk="0" h="8744" w="10049">
                  <a:moveTo>
                    <a:pt x="7639" y="0"/>
                  </a:moveTo>
                  <a:cubicBezTo>
                    <a:pt x="7432" y="0"/>
                    <a:pt x="7282" y="120"/>
                    <a:pt x="7200" y="317"/>
                  </a:cubicBezTo>
                  <a:cubicBezTo>
                    <a:pt x="7043" y="676"/>
                    <a:pt x="6751" y="900"/>
                    <a:pt x="6392" y="1012"/>
                  </a:cubicBezTo>
                  <a:cubicBezTo>
                    <a:pt x="5997" y="1141"/>
                    <a:pt x="5624" y="1201"/>
                    <a:pt x="5267" y="1201"/>
                  </a:cubicBezTo>
                  <a:cubicBezTo>
                    <a:pt x="4498" y="1201"/>
                    <a:pt x="3799" y="922"/>
                    <a:pt x="3095" y="440"/>
                  </a:cubicBezTo>
                  <a:cubicBezTo>
                    <a:pt x="2748" y="205"/>
                    <a:pt x="2434" y="59"/>
                    <a:pt x="2086" y="48"/>
                  </a:cubicBezTo>
                  <a:cubicBezTo>
                    <a:pt x="1980" y="45"/>
                    <a:pt x="1884" y="43"/>
                    <a:pt x="1798" y="43"/>
                  </a:cubicBezTo>
                  <a:cubicBezTo>
                    <a:pt x="1146" y="43"/>
                    <a:pt x="1024" y="158"/>
                    <a:pt x="875" y="990"/>
                  </a:cubicBezTo>
                  <a:cubicBezTo>
                    <a:pt x="550" y="2874"/>
                    <a:pt x="224" y="5027"/>
                    <a:pt x="79" y="6956"/>
                  </a:cubicBezTo>
                  <a:cubicBezTo>
                    <a:pt x="0" y="7999"/>
                    <a:pt x="191" y="8223"/>
                    <a:pt x="1268" y="8313"/>
                  </a:cubicBezTo>
                  <a:cubicBezTo>
                    <a:pt x="3477" y="8504"/>
                    <a:pt x="5866" y="8593"/>
                    <a:pt x="8131" y="8739"/>
                  </a:cubicBezTo>
                  <a:lnTo>
                    <a:pt x="8153" y="8739"/>
                  </a:lnTo>
                  <a:cubicBezTo>
                    <a:pt x="8183" y="8739"/>
                    <a:pt x="8268" y="8744"/>
                    <a:pt x="8347" y="8744"/>
                  </a:cubicBezTo>
                  <a:cubicBezTo>
                    <a:pt x="8387" y="8744"/>
                    <a:pt x="8426" y="8743"/>
                    <a:pt x="8456" y="8739"/>
                  </a:cubicBezTo>
                  <a:cubicBezTo>
                    <a:pt x="8904" y="8716"/>
                    <a:pt x="9084" y="8593"/>
                    <a:pt x="9218" y="8156"/>
                  </a:cubicBezTo>
                  <a:cubicBezTo>
                    <a:pt x="9241" y="8055"/>
                    <a:pt x="9263" y="7931"/>
                    <a:pt x="9275" y="7831"/>
                  </a:cubicBezTo>
                  <a:cubicBezTo>
                    <a:pt x="9477" y="6742"/>
                    <a:pt x="9532" y="5655"/>
                    <a:pt x="9644" y="4556"/>
                  </a:cubicBezTo>
                  <a:cubicBezTo>
                    <a:pt x="9768" y="3266"/>
                    <a:pt x="9970" y="1977"/>
                    <a:pt x="10026" y="676"/>
                  </a:cubicBezTo>
                  <a:cubicBezTo>
                    <a:pt x="10037" y="485"/>
                    <a:pt x="10048" y="340"/>
                    <a:pt x="9836" y="305"/>
                  </a:cubicBezTo>
                  <a:cubicBezTo>
                    <a:pt x="9129" y="183"/>
                    <a:pt x="8411" y="81"/>
                    <a:pt x="7693" y="3"/>
                  </a:cubicBezTo>
                  <a:cubicBezTo>
                    <a:pt x="7675" y="1"/>
                    <a:pt x="7657" y="0"/>
                    <a:pt x="7639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36"/>
            <p:cNvSpPr/>
            <p:nvPr/>
          </p:nvSpPr>
          <p:spPr>
            <a:xfrm flipH="1">
              <a:off x="7074194" y="2348876"/>
              <a:ext cx="700135" cy="1240844"/>
            </a:xfrm>
            <a:custGeom>
              <a:rect b="b" l="l" r="r" t="t"/>
              <a:pathLst>
                <a:path extrusionOk="0" h="31841" w="17966">
                  <a:moveTo>
                    <a:pt x="7173" y="0"/>
                  </a:moveTo>
                  <a:cubicBezTo>
                    <a:pt x="6874" y="0"/>
                    <a:pt x="6804" y="88"/>
                    <a:pt x="6706" y="551"/>
                  </a:cubicBezTo>
                  <a:cubicBezTo>
                    <a:pt x="6134" y="3232"/>
                    <a:pt x="5371" y="5934"/>
                    <a:pt x="4486" y="8536"/>
                  </a:cubicBezTo>
                  <a:cubicBezTo>
                    <a:pt x="3600" y="11149"/>
                    <a:pt x="3006" y="13762"/>
                    <a:pt x="2669" y="16476"/>
                  </a:cubicBezTo>
                  <a:cubicBezTo>
                    <a:pt x="2535" y="17597"/>
                    <a:pt x="2433" y="18730"/>
                    <a:pt x="2187" y="19818"/>
                  </a:cubicBezTo>
                  <a:cubicBezTo>
                    <a:pt x="1503" y="22722"/>
                    <a:pt x="763" y="25739"/>
                    <a:pt x="190" y="28599"/>
                  </a:cubicBezTo>
                  <a:cubicBezTo>
                    <a:pt x="0" y="29563"/>
                    <a:pt x="33" y="29619"/>
                    <a:pt x="886" y="30045"/>
                  </a:cubicBezTo>
                  <a:cubicBezTo>
                    <a:pt x="2176" y="30707"/>
                    <a:pt x="3712" y="30920"/>
                    <a:pt x="5181" y="31054"/>
                  </a:cubicBezTo>
                  <a:cubicBezTo>
                    <a:pt x="6134" y="31144"/>
                    <a:pt x="7121" y="31178"/>
                    <a:pt x="8075" y="31324"/>
                  </a:cubicBezTo>
                  <a:cubicBezTo>
                    <a:pt x="10732" y="31705"/>
                    <a:pt x="13446" y="31761"/>
                    <a:pt x="16115" y="31839"/>
                  </a:cubicBezTo>
                  <a:cubicBezTo>
                    <a:pt x="16131" y="31840"/>
                    <a:pt x="16147" y="31840"/>
                    <a:pt x="16162" y="31840"/>
                  </a:cubicBezTo>
                  <a:cubicBezTo>
                    <a:pt x="16563" y="31840"/>
                    <a:pt x="16702" y="31691"/>
                    <a:pt x="16799" y="31335"/>
                  </a:cubicBezTo>
                  <a:cubicBezTo>
                    <a:pt x="16900" y="30954"/>
                    <a:pt x="16945" y="30606"/>
                    <a:pt x="16956" y="30224"/>
                  </a:cubicBezTo>
                  <a:cubicBezTo>
                    <a:pt x="17069" y="27231"/>
                    <a:pt x="16956" y="24270"/>
                    <a:pt x="16810" y="21265"/>
                  </a:cubicBezTo>
                  <a:cubicBezTo>
                    <a:pt x="16732" y="19829"/>
                    <a:pt x="16765" y="18382"/>
                    <a:pt x="16912" y="16936"/>
                  </a:cubicBezTo>
                  <a:cubicBezTo>
                    <a:pt x="17046" y="15478"/>
                    <a:pt x="17293" y="14020"/>
                    <a:pt x="17461" y="12551"/>
                  </a:cubicBezTo>
                  <a:cubicBezTo>
                    <a:pt x="17685" y="10723"/>
                    <a:pt x="17887" y="8884"/>
                    <a:pt x="17898" y="7033"/>
                  </a:cubicBezTo>
                  <a:cubicBezTo>
                    <a:pt x="17898" y="5530"/>
                    <a:pt x="17854" y="4005"/>
                    <a:pt x="17921" y="2502"/>
                  </a:cubicBezTo>
                  <a:cubicBezTo>
                    <a:pt x="17943" y="1942"/>
                    <a:pt x="17966" y="1348"/>
                    <a:pt x="17921" y="798"/>
                  </a:cubicBezTo>
                  <a:cubicBezTo>
                    <a:pt x="17898" y="484"/>
                    <a:pt x="17752" y="406"/>
                    <a:pt x="17472" y="361"/>
                  </a:cubicBezTo>
                  <a:cubicBezTo>
                    <a:pt x="17415" y="352"/>
                    <a:pt x="17359" y="347"/>
                    <a:pt x="17305" y="347"/>
                  </a:cubicBezTo>
                  <a:cubicBezTo>
                    <a:pt x="17085" y="347"/>
                    <a:pt x="16903" y="429"/>
                    <a:pt x="16822" y="663"/>
                  </a:cubicBezTo>
                  <a:cubicBezTo>
                    <a:pt x="16788" y="798"/>
                    <a:pt x="16788" y="922"/>
                    <a:pt x="16777" y="1056"/>
                  </a:cubicBezTo>
                  <a:cubicBezTo>
                    <a:pt x="16541" y="3456"/>
                    <a:pt x="16092" y="5844"/>
                    <a:pt x="15656" y="8199"/>
                  </a:cubicBezTo>
                  <a:cubicBezTo>
                    <a:pt x="15611" y="8480"/>
                    <a:pt x="15499" y="8558"/>
                    <a:pt x="15240" y="8558"/>
                  </a:cubicBezTo>
                  <a:cubicBezTo>
                    <a:pt x="14814" y="8581"/>
                    <a:pt x="14377" y="8581"/>
                    <a:pt x="13951" y="8592"/>
                  </a:cubicBezTo>
                  <a:cubicBezTo>
                    <a:pt x="13929" y="8592"/>
                    <a:pt x="13962" y="8536"/>
                    <a:pt x="13951" y="8525"/>
                  </a:cubicBezTo>
                  <a:cubicBezTo>
                    <a:pt x="12358" y="8480"/>
                    <a:pt x="10777" y="8435"/>
                    <a:pt x="9184" y="8346"/>
                  </a:cubicBezTo>
                  <a:cubicBezTo>
                    <a:pt x="8601" y="8312"/>
                    <a:pt x="8007" y="8301"/>
                    <a:pt x="7435" y="8155"/>
                  </a:cubicBezTo>
                  <a:cubicBezTo>
                    <a:pt x="7222" y="8087"/>
                    <a:pt x="7133" y="7975"/>
                    <a:pt x="7155" y="7728"/>
                  </a:cubicBezTo>
                  <a:cubicBezTo>
                    <a:pt x="7200" y="7090"/>
                    <a:pt x="7323" y="6405"/>
                    <a:pt x="7435" y="5777"/>
                  </a:cubicBezTo>
                  <a:cubicBezTo>
                    <a:pt x="7761" y="4072"/>
                    <a:pt x="8142" y="2345"/>
                    <a:pt x="8321" y="630"/>
                  </a:cubicBezTo>
                  <a:cubicBezTo>
                    <a:pt x="8366" y="260"/>
                    <a:pt x="8276" y="170"/>
                    <a:pt x="7951" y="80"/>
                  </a:cubicBezTo>
                  <a:cubicBezTo>
                    <a:pt x="7805" y="35"/>
                    <a:pt x="7604" y="25"/>
                    <a:pt x="7457" y="13"/>
                  </a:cubicBezTo>
                  <a:cubicBezTo>
                    <a:pt x="7344" y="6"/>
                    <a:pt x="7251" y="0"/>
                    <a:pt x="71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36"/>
            <p:cNvSpPr/>
            <p:nvPr/>
          </p:nvSpPr>
          <p:spPr>
            <a:xfrm flipH="1">
              <a:off x="7118771" y="1981579"/>
              <a:ext cx="285416" cy="423253"/>
            </a:xfrm>
            <a:custGeom>
              <a:rect b="b" l="l" r="r" t="t"/>
              <a:pathLst>
                <a:path extrusionOk="0" h="10861" w="7324">
                  <a:moveTo>
                    <a:pt x="3809" y="0"/>
                  </a:moveTo>
                  <a:cubicBezTo>
                    <a:pt x="3616" y="0"/>
                    <a:pt x="3422" y="22"/>
                    <a:pt x="3230" y="63"/>
                  </a:cubicBezTo>
                  <a:cubicBezTo>
                    <a:pt x="1974" y="332"/>
                    <a:pt x="1089" y="904"/>
                    <a:pt x="718" y="2193"/>
                  </a:cubicBezTo>
                  <a:cubicBezTo>
                    <a:pt x="550" y="2811"/>
                    <a:pt x="461" y="3483"/>
                    <a:pt x="393" y="4122"/>
                  </a:cubicBezTo>
                  <a:cubicBezTo>
                    <a:pt x="191" y="6040"/>
                    <a:pt x="225" y="7992"/>
                    <a:pt x="34" y="9898"/>
                  </a:cubicBezTo>
                  <a:cubicBezTo>
                    <a:pt x="0" y="10156"/>
                    <a:pt x="102" y="10279"/>
                    <a:pt x="337" y="10369"/>
                  </a:cubicBezTo>
                  <a:cubicBezTo>
                    <a:pt x="1177" y="10682"/>
                    <a:pt x="2002" y="10860"/>
                    <a:pt x="2850" y="10860"/>
                  </a:cubicBezTo>
                  <a:cubicBezTo>
                    <a:pt x="3247" y="10860"/>
                    <a:pt x="3649" y="10821"/>
                    <a:pt x="4060" y="10739"/>
                  </a:cubicBezTo>
                  <a:cubicBezTo>
                    <a:pt x="4520" y="10649"/>
                    <a:pt x="4643" y="10481"/>
                    <a:pt x="4722" y="10021"/>
                  </a:cubicBezTo>
                  <a:cubicBezTo>
                    <a:pt x="4789" y="9562"/>
                    <a:pt x="4834" y="8978"/>
                    <a:pt x="4857" y="8496"/>
                  </a:cubicBezTo>
                  <a:cubicBezTo>
                    <a:pt x="4867" y="8261"/>
                    <a:pt x="4946" y="8149"/>
                    <a:pt x="5171" y="8115"/>
                  </a:cubicBezTo>
                  <a:cubicBezTo>
                    <a:pt x="5697" y="8025"/>
                    <a:pt x="6001" y="7666"/>
                    <a:pt x="6180" y="7217"/>
                  </a:cubicBezTo>
                  <a:cubicBezTo>
                    <a:pt x="6348" y="6758"/>
                    <a:pt x="6370" y="6287"/>
                    <a:pt x="6404" y="5849"/>
                  </a:cubicBezTo>
                  <a:cubicBezTo>
                    <a:pt x="6449" y="5412"/>
                    <a:pt x="6482" y="5367"/>
                    <a:pt x="6875" y="5300"/>
                  </a:cubicBezTo>
                  <a:cubicBezTo>
                    <a:pt x="7279" y="5221"/>
                    <a:pt x="7324" y="5087"/>
                    <a:pt x="7065" y="4773"/>
                  </a:cubicBezTo>
                  <a:cubicBezTo>
                    <a:pt x="6617" y="4212"/>
                    <a:pt x="6382" y="3651"/>
                    <a:pt x="6427" y="2923"/>
                  </a:cubicBezTo>
                  <a:cubicBezTo>
                    <a:pt x="6427" y="2855"/>
                    <a:pt x="6415" y="2776"/>
                    <a:pt x="6415" y="2709"/>
                  </a:cubicBezTo>
                  <a:cubicBezTo>
                    <a:pt x="6415" y="2707"/>
                    <a:pt x="6415" y="2706"/>
                    <a:pt x="6414" y="2706"/>
                  </a:cubicBezTo>
                  <a:cubicBezTo>
                    <a:pt x="6412" y="2706"/>
                    <a:pt x="6408" y="2713"/>
                    <a:pt x="6406" y="2713"/>
                  </a:cubicBezTo>
                  <a:cubicBezTo>
                    <a:pt x="6405" y="2713"/>
                    <a:pt x="6404" y="2712"/>
                    <a:pt x="6404" y="2709"/>
                  </a:cubicBezTo>
                  <a:cubicBezTo>
                    <a:pt x="6370" y="2530"/>
                    <a:pt x="6393" y="2350"/>
                    <a:pt x="6325" y="2171"/>
                  </a:cubicBezTo>
                  <a:cubicBezTo>
                    <a:pt x="5989" y="1184"/>
                    <a:pt x="5530" y="466"/>
                    <a:pt x="4509" y="107"/>
                  </a:cubicBezTo>
                  <a:cubicBezTo>
                    <a:pt x="4280" y="33"/>
                    <a:pt x="4045" y="0"/>
                    <a:pt x="3809" y="0"/>
                  </a:cubicBezTo>
                  <a:close/>
                </a:path>
              </a:pathLst>
            </a:custGeom>
            <a:solidFill>
              <a:srgbClr val="F296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36"/>
            <p:cNvSpPr/>
            <p:nvPr/>
          </p:nvSpPr>
          <p:spPr>
            <a:xfrm flipH="1">
              <a:off x="7187399" y="3047617"/>
              <a:ext cx="362772" cy="210126"/>
            </a:xfrm>
            <a:custGeom>
              <a:rect b="b" l="l" r="r" t="t"/>
              <a:pathLst>
                <a:path extrusionOk="0" h="5392" w="9309">
                  <a:moveTo>
                    <a:pt x="608" y="0"/>
                  </a:moveTo>
                  <a:cubicBezTo>
                    <a:pt x="268" y="0"/>
                    <a:pt x="201" y="111"/>
                    <a:pt x="180" y="509"/>
                  </a:cubicBezTo>
                  <a:cubicBezTo>
                    <a:pt x="147" y="1102"/>
                    <a:pt x="113" y="1775"/>
                    <a:pt x="57" y="2381"/>
                  </a:cubicBezTo>
                  <a:cubicBezTo>
                    <a:pt x="23" y="2695"/>
                    <a:pt x="1" y="3031"/>
                    <a:pt x="46" y="3345"/>
                  </a:cubicBezTo>
                  <a:cubicBezTo>
                    <a:pt x="147" y="4243"/>
                    <a:pt x="517" y="4770"/>
                    <a:pt x="1425" y="4983"/>
                  </a:cubicBezTo>
                  <a:cubicBezTo>
                    <a:pt x="2603" y="5263"/>
                    <a:pt x="3803" y="5319"/>
                    <a:pt x="5014" y="5376"/>
                  </a:cubicBezTo>
                  <a:cubicBezTo>
                    <a:pt x="5235" y="5386"/>
                    <a:pt x="5463" y="5391"/>
                    <a:pt x="5693" y="5391"/>
                  </a:cubicBezTo>
                  <a:cubicBezTo>
                    <a:pt x="5977" y="5391"/>
                    <a:pt x="6265" y="5383"/>
                    <a:pt x="6550" y="5364"/>
                  </a:cubicBezTo>
                  <a:cubicBezTo>
                    <a:pt x="7582" y="5286"/>
                    <a:pt x="8221" y="4837"/>
                    <a:pt x="8591" y="3850"/>
                  </a:cubicBezTo>
                  <a:cubicBezTo>
                    <a:pt x="8860" y="3133"/>
                    <a:pt x="9017" y="2359"/>
                    <a:pt x="9231" y="1618"/>
                  </a:cubicBezTo>
                  <a:cubicBezTo>
                    <a:pt x="9264" y="1506"/>
                    <a:pt x="9276" y="1372"/>
                    <a:pt x="9286" y="1249"/>
                  </a:cubicBezTo>
                  <a:cubicBezTo>
                    <a:pt x="9309" y="778"/>
                    <a:pt x="9208" y="609"/>
                    <a:pt x="8726" y="519"/>
                  </a:cubicBezTo>
                  <a:cubicBezTo>
                    <a:pt x="8412" y="464"/>
                    <a:pt x="8053" y="452"/>
                    <a:pt x="7716" y="441"/>
                  </a:cubicBezTo>
                  <a:cubicBezTo>
                    <a:pt x="6674" y="419"/>
                    <a:pt x="5608" y="352"/>
                    <a:pt x="4554" y="273"/>
                  </a:cubicBezTo>
                  <a:cubicBezTo>
                    <a:pt x="3287" y="195"/>
                    <a:pt x="1986" y="82"/>
                    <a:pt x="718" y="3"/>
                  </a:cubicBezTo>
                  <a:cubicBezTo>
                    <a:pt x="679" y="1"/>
                    <a:pt x="642" y="0"/>
                    <a:pt x="608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36"/>
            <p:cNvSpPr/>
            <p:nvPr/>
          </p:nvSpPr>
          <p:spPr>
            <a:xfrm flipH="1">
              <a:off x="7076372" y="1954300"/>
              <a:ext cx="356225" cy="250889"/>
            </a:xfrm>
            <a:custGeom>
              <a:rect b="b" l="l" r="r" t="t"/>
              <a:pathLst>
                <a:path extrusionOk="0" h="6438" w="9141">
                  <a:moveTo>
                    <a:pt x="4898" y="1"/>
                  </a:moveTo>
                  <a:cubicBezTo>
                    <a:pt x="4500" y="1"/>
                    <a:pt x="4090" y="119"/>
                    <a:pt x="3690" y="371"/>
                  </a:cubicBezTo>
                  <a:cubicBezTo>
                    <a:pt x="3556" y="448"/>
                    <a:pt x="3431" y="481"/>
                    <a:pt x="3295" y="481"/>
                  </a:cubicBezTo>
                  <a:cubicBezTo>
                    <a:pt x="3215" y="481"/>
                    <a:pt x="3131" y="470"/>
                    <a:pt x="3040" y="449"/>
                  </a:cubicBezTo>
                  <a:cubicBezTo>
                    <a:pt x="2810" y="398"/>
                    <a:pt x="2597" y="371"/>
                    <a:pt x="2398" y="371"/>
                  </a:cubicBezTo>
                  <a:cubicBezTo>
                    <a:pt x="1801" y="371"/>
                    <a:pt x="1329" y="617"/>
                    <a:pt x="909" y="1223"/>
                  </a:cubicBezTo>
                  <a:cubicBezTo>
                    <a:pt x="146" y="2333"/>
                    <a:pt x="1" y="3544"/>
                    <a:pt x="101" y="4867"/>
                  </a:cubicBezTo>
                  <a:cubicBezTo>
                    <a:pt x="113" y="5081"/>
                    <a:pt x="191" y="5305"/>
                    <a:pt x="281" y="5495"/>
                  </a:cubicBezTo>
                  <a:cubicBezTo>
                    <a:pt x="560" y="6083"/>
                    <a:pt x="972" y="6437"/>
                    <a:pt x="1554" y="6437"/>
                  </a:cubicBezTo>
                  <a:cubicBezTo>
                    <a:pt x="1672" y="6437"/>
                    <a:pt x="1797" y="6423"/>
                    <a:pt x="1930" y="6392"/>
                  </a:cubicBezTo>
                  <a:cubicBezTo>
                    <a:pt x="2468" y="6269"/>
                    <a:pt x="2838" y="5978"/>
                    <a:pt x="3231" y="5596"/>
                  </a:cubicBezTo>
                  <a:cubicBezTo>
                    <a:pt x="3623" y="5203"/>
                    <a:pt x="3859" y="4610"/>
                    <a:pt x="4049" y="4082"/>
                  </a:cubicBezTo>
                  <a:cubicBezTo>
                    <a:pt x="4139" y="3835"/>
                    <a:pt x="4262" y="3511"/>
                    <a:pt x="4385" y="3309"/>
                  </a:cubicBezTo>
                  <a:cubicBezTo>
                    <a:pt x="4433" y="3224"/>
                    <a:pt x="4486" y="3190"/>
                    <a:pt x="4537" y="3190"/>
                  </a:cubicBezTo>
                  <a:cubicBezTo>
                    <a:pt x="4607" y="3190"/>
                    <a:pt x="4672" y="3253"/>
                    <a:pt x="4711" y="3331"/>
                  </a:cubicBezTo>
                  <a:cubicBezTo>
                    <a:pt x="4778" y="3454"/>
                    <a:pt x="4733" y="3499"/>
                    <a:pt x="4767" y="3668"/>
                  </a:cubicBezTo>
                  <a:cubicBezTo>
                    <a:pt x="4807" y="3810"/>
                    <a:pt x="4876" y="3952"/>
                    <a:pt x="5080" y="3952"/>
                  </a:cubicBezTo>
                  <a:cubicBezTo>
                    <a:pt x="5101" y="3952"/>
                    <a:pt x="5124" y="3951"/>
                    <a:pt x="5148" y="3947"/>
                  </a:cubicBezTo>
                  <a:cubicBezTo>
                    <a:pt x="5395" y="3914"/>
                    <a:pt x="5518" y="3835"/>
                    <a:pt x="5574" y="3499"/>
                  </a:cubicBezTo>
                  <a:cubicBezTo>
                    <a:pt x="5631" y="3174"/>
                    <a:pt x="5743" y="3028"/>
                    <a:pt x="6112" y="3028"/>
                  </a:cubicBezTo>
                  <a:cubicBezTo>
                    <a:pt x="6129" y="3030"/>
                    <a:pt x="6149" y="3031"/>
                    <a:pt x="6169" y="3031"/>
                  </a:cubicBezTo>
                  <a:cubicBezTo>
                    <a:pt x="6223" y="3031"/>
                    <a:pt x="6277" y="3025"/>
                    <a:pt x="6288" y="3025"/>
                  </a:cubicBezTo>
                  <a:lnTo>
                    <a:pt x="6288" y="3025"/>
                  </a:lnTo>
                  <a:cubicBezTo>
                    <a:pt x="6292" y="3025"/>
                    <a:pt x="6290" y="3026"/>
                    <a:pt x="6281" y="3028"/>
                  </a:cubicBezTo>
                  <a:cubicBezTo>
                    <a:pt x="6774" y="2938"/>
                    <a:pt x="7201" y="2871"/>
                    <a:pt x="7682" y="2691"/>
                  </a:cubicBezTo>
                  <a:cubicBezTo>
                    <a:pt x="8165" y="2501"/>
                    <a:pt x="8614" y="2232"/>
                    <a:pt x="8893" y="1761"/>
                  </a:cubicBezTo>
                  <a:cubicBezTo>
                    <a:pt x="9062" y="1492"/>
                    <a:pt x="9140" y="1189"/>
                    <a:pt x="8950" y="909"/>
                  </a:cubicBezTo>
                  <a:cubicBezTo>
                    <a:pt x="8786" y="668"/>
                    <a:pt x="8548" y="601"/>
                    <a:pt x="8278" y="601"/>
                  </a:cubicBezTo>
                  <a:cubicBezTo>
                    <a:pt x="8234" y="601"/>
                    <a:pt x="8189" y="602"/>
                    <a:pt x="8143" y="606"/>
                  </a:cubicBezTo>
                  <a:cubicBezTo>
                    <a:pt x="7817" y="628"/>
                    <a:pt x="7649" y="752"/>
                    <a:pt x="7313" y="852"/>
                  </a:cubicBezTo>
                  <a:cubicBezTo>
                    <a:pt x="7176" y="892"/>
                    <a:pt x="7066" y="920"/>
                    <a:pt x="6962" y="920"/>
                  </a:cubicBezTo>
                  <a:cubicBezTo>
                    <a:pt x="6800" y="920"/>
                    <a:pt x="6653" y="853"/>
                    <a:pt x="6449" y="662"/>
                  </a:cubicBezTo>
                  <a:cubicBezTo>
                    <a:pt x="5996" y="235"/>
                    <a:pt x="5459" y="1"/>
                    <a:pt x="4898" y="1"/>
                  </a:cubicBezTo>
                  <a:close/>
                </a:path>
              </a:pathLst>
            </a:custGeom>
            <a:solidFill>
              <a:srgbClr val="426D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36"/>
            <p:cNvSpPr/>
            <p:nvPr/>
          </p:nvSpPr>
          <p:spPr>
            <a:xfrm flipH="1">
              <a:off x="7163353" y="2314933"/>
              <a:ext cx="278830" cy="144462"/>
            </a:xfrm>
            <a:custGeom>
              <a:rect b="b" l="l" r="r" t="t"/>
              <a:pathLst>
                <a:path extrusionOk="0" h="3707" w="7155">
                  <a:moveTo>
                    <a:pt x="1053" y="1"/>
                  </a:moveTo>
                  <a:cubicBezTo>
                    <a:pt x="958" y="1"/>
                    <a:pt x="867" y="68"/>
                    <a:pt x="751" y="189"/>
                  </a:cubicBezTo>
                  <a:cubicBezTo>
                    <a:pt x="516" y="424"/>
                    <a:pt x="381" y="592"/>
                    <a:pt x="180" y="828"/>
                  </a:cubicBezTo>
                  <a:cubicBezTo>
                    <a:pt x="78" y="940"/>
                    <a:pt x="0" y="1041"/>
                    <a:pt x="56" y="1198"/>
                  </a:cubicBezTo>
                  <a:cubicBezTo>
                    <a:pt x="292" y="1905"/>
                    <a:pt x="415" y="2690"/>
                    <a:pt x="684" y="3385"/>
                  </a:cubicBezTo>
                  <a:cubicBezTo>
                    <a:pt x="777" y="3611"/>
                    <a:pt x="882" y="3707"/>
                    <a:pt x="1046" y="3707"/>
                  </a:cubicBezTo>
                  <a:cubicBezTo>
                    <a:pt x="1118" y="3707"/>
                    <a:pt x="1202" y="3688"/>
                    <a:pt x="1301" y="3654"/>
                  </a:cubicBezTo>
                  <a:cubicBezTo>
                    <a:pt x="1850" y="3463"/>
                    <a:pt x="2422" y="3161"/>
                    <a:pt x="2927" y="2880"/>
                  </a:cubicBezTo>
                  <a:cubicBezTo>
                    <a:pt x="3155" y="2750"/>
                    <a:pt x="3379" y="2693"/>
                    <a:pt x="3598" y="2693"/>
                  </a:cubicBezTo>
                  <a:cubicBezTo>
                    <a:pt x="3852" y="2693"/>
                    <a:pt x="4099" y="2770"/>
                    <a:pt x="4340" y="2902"/>
                  </a:cubicBezTo>
                  <a:cubicBezTo>
                    <a:pt x="4778" y="3138"/>
                    <a:pt x="5226" y="3385"/>
                    <a:pt x="5607" y="3553"/>
                  </a:cubicBezTo>
                  <a:cubicBezTo>
                    <a:pt x="5756" y="3623"/>
                    <a:pt x="5852" y="3660"/>
                    <a:pt x="5924" y="3660"/>
                  </a:cubicBezTo>
                  <a:cubicBezTo>
                    <a:pt x="6037" y="3660"/>
                    <a:pt x="6092" y="3568"/>
                    <a:pt x="6201" y="3363"/>
                  </a:cubicBezTo>
                  <a:cubicBezTo>
                    <a:pt x="6482" y="2835"/>
                    <a:pt x="6729" y="2252"/>
                    <a:pt x="6976" y="1691"/>
                  </a:cubicBezTo>
                  <a:cubicBezTo>
                    <a:pt x="7155" y="1254"/>
                    <a:pt x="7065" y="906"/>
                    <a:pt x="6717" y="559"/>
                  </a:cubicBezTo>
                  <a:cubicBezTo>
                    <a:pt x="6527" y="368"/>
                    <a:pt x="6390" y="262"/>
                    <a:pt x="6237" y="262"/>
                  </a:cubicBezTo>
                  <a:cubicBezTo>
                    <a:pt x="6111" y="262"/>
                    <a:pt x="5974" y="334"/>
                    <a:pt x="5787" y="492"/>
                  </a:cubicBezTo>
                  <a:cubicBezTo>
                    <a:pt x="5226" y="963"/>
                    <a:pt x="4609" y="1524"/>
                    <a:pt x="4037" y="1960"/>
                  </a:cubicBezTo>
                  <a:cubicBezTo>
                    <a:pt x="3852" y="2102"/>
                    <a:pt x="3743" y="2172"/>
                    <a:pt x="3637" y="2172"/>
                  </a:cubicBezTo>
                  <a:cubicBezTo>
                    <a:pt x="3524" y="2172"/>
                    <a:pt x="3414" y="2094"/>
                    <a:pt x="3218" y="1938"/>
                  </a:cubicBezTo>
                  <a:cubicBezTo>
                    <a:pt x="2602" y="1445"/>
                    <a:pt x="1917" y="828"/>
                    <a:pt x="1391" y="233"/>
                  </a:cubicBezTo>
                  <a:cubicBezTo>
                    <a:pt x="1253" y="73"/>
                    <a:pt x="1151" y="1"/>
                    <a:pt x="1053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36"/>
            <p:cNvSpPr/>
            <p:nvPr/>
          </p:nvSpPr>
          <p:spPr>
            <a:xfrm flipH="1">
              <a:off x="6958795" y="3118582"/>
              <a:ext cx="46842" cy="126886"/>
            </a:xfrm>
            <a:custGeom>
              <a:rect b="b" l="l" r="r" t="t"/>
              <a:pathLst>
                <a:path extrusionOk="0" h="3256" w="1202">
                  <a:moveTo>
                    <a:pt x="222" y="1"/>
                  </a:moveTo>
                  <a:cubicBezTo>
                    <a:pt x="208" y="1"/>
                    <a:pt x="194" y="4"/>
                    <a:pt x="180" y="11"/>
                  </a:cubicBezTo>
                  <a:cubicBezTo>
                    <a:pt x="1" y="67"/>
                    <a:pt x="23" y="246"/>
                    <a:pt x="57" y="403"/>
                  </a:cubicBezTo>
                  <a:cubicBezTo>
                    <a:pt x="270" y="1210"/>
                    <a:pt x="449" y="2018"/>
                    <a:pt x="741" y="2792"/>
                  </a:cubicBezTo>
                  <a:cubicBezTo>
                    <a:pt x="798" y="2927"/>
                    <a:pt x="865" y="3084"/>
                    <a:pt x="920" y="3173"/>
                  </a:cubicBezTo>
                  <a:cubicBezTo>
                    <a:pt x="956" y="3236"/>
                    <a:pt x="991" y="3256"/>
                    <a:pt x="1032" y="3256"/>
                  </a:cubicBezTo>
                  <a:cubicBezTo>
                    <a:pt x="1056" y="3256"/>
                    <a:pt x="1082" y="3249"/>
                    <a:pt x="1112" y="3241"/>
                  </a:cubicBezTo>
                  <a:cubicBezTo>
                    <a:pt x="1190" y="3218"/>
                    <a:pt x="1201" y="3139"/>
                    <a:pt x="1201" y="3072"/>
                  </a:cubicBezTo>
                  <a:cubicBezTo>
                    <a:pt x="1190" y="2994"/>
                    <a:pt x="1167" y="2927"/>
                    <a:pt x="1145" y="2859"/>
                  </a:cubicBezTo>
                  <a:cubicBezTo>
                    <a:pt x="842" y="2063"/>
                    <a:pt x="651" y="1233"/>
                    <a:pt x="449" y="415"/>
                  </a:cubicBezTo>
                  <a:cubicBezTo>
                    <a:pt x="427" y="313"/>
                    <a:pt x="382" y="190"/>
                    <a:pt x="360" y="111"/>
                  </a:cubicBezTo>
                  <a:cubicBezTo>
                    <a:pt x="333" y="49"/>
                    <a:pt x="278" y="1"/>
                    <a:pt x="222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36"/>
            <p:cNvSpPr/>
            <p:nvPr/>
          </p:nvSpPr>
          <p:spPr>
            <a:xfrm flipH="1">
              <a:off x="7754182" y="2804636"/>
              <a:ext cx="102335" cy="50583"/>
            </a:xfrm>
            <a:custGeom>
              <a:rect b="b" l="l" r="r" t="t"/>
              <a:pathLst>
                <a:path extrusionOk="0" h="1298" w="2626">
                  <a:moveTo>
                    <a:pt x="2432" y="1"/>
                  </a:moveTo>
                  <a:cubicBezTo>
                    <a:pt x="2422" y="1"/>
                    <a:pt x="2411" y="2"/>
                    <a:pt x="2401" y="3"/>
                  </a:cubicBezTo>
                  <a:cubicBezTo>
                    <a:pt x="2334" y="3"/>
                    <a:pt x="2311" y="15"/>
                    <a:pt x="2266" y="37"/>
                  </a:cubicBezTo>
                  <a:cubicBezTo>
                    <a:pt x="1537" y="284"/>
                    <a:pt x="853" y="621"/>
                    <a:pt x="169" y="957"/>
                  </a:cubicBezTo>
                  <a:cubicBezTo>
                    <a:pt x="57" y="1002"/>
                    <a:pt x="1" y="1102"/>
                    <a:pt x="57" y="1214"/>
                  </a:cubicBezTo>
                  <a:cubicBezTo>
                    <a:pt x="89" y="1272"/>
                    <a:pt x="143" y="1297"/>
                    <a:pt x="202" y="1297"/>
                  </a:cubicBezTo>
                  <a:cubicBezTo>
                    <a:pt x="247" y="1297"/>
                    <a:pt x="294" y="1283"/>
                    <a:pt x="337" y="1259"/>
                  </a:cubicBezTo>
                  <a:cubicBezTo>
                    <a:pt x="1055" y="935"/>
                    <a:pt x="1750" y="586"/>
                    <a:pt x="2491" y="307"/>
                  </a:cubicBezTo>
                  <a:cubicBezTo>
                    <a:pt x="2569" y="272"/>
                    <a:pt x="2625" y="194"/>
                    <a:pt x="2591" y="105"/>
                  </a:cubicBezTo>
                  <a:cubicBezTo>
                    <a:pt x="2563" y="28"/>
                    <a:pt x="2494" y="1"/>
                    <a:pt x="243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36"/>
            <p:cNvSpPr/>
            <p:nvPr/>
          </p:nvSpPr>
          <p:spPr>
            <a:xfrm flipH="1">
              <a:off x="7590311" y="2504992"/>
              <a:ext cx="31527" cy="94190"/>
            </a:xfrm>
            <a:custGeom>
              <a:rect b="b" l="l" r="r" t="t"/>
              <a:pathLst>
                <a:path extrusionOk="0" h="2417" w="809">
                  <a:moveTo>
                    <a:pt x="611" y="0"/>
                  </a:moveTo>
                  <a:cubicBezTo>
                    <a:pt x="511" y="0"/>
                    <a:pt x="446" y="89"/>
                    <a:pt x="427" y="201"/>
                  </a:cubicBezTo>
                  <a:cubicBezTo>
                    <a:pt x="292" y="841"/>
                    <a:pt x="147" y="1502"/>
                    <a:pt x="23" y="2119"/>
                  </a:cubicBezTo>
                  <a:cubicBezTo>
                    <a:pt x="1" y="2264"/>
                    <a:pt x="12" y="2343"/>
                    <a:pt x="113" y="2399"/>
                  </a:cubicBezTo>
                  <a:cubicBezTo>
                    <a:pt x="133" y="2411"/>
                    <a:pt x="153" y="2416"/>
                    <a:pt x="171" y="2416"/>
                  </a:cubicBezTo>
                  <a:cubicBezTo>
                    <a:pt x="255" y="2416"/>
                    <a:pt x="319" y="2311"/>
                    <a:pt x="337" y="2264"/>
                  </a:cubicBezTo>
                  <a:cubicBezTo>
                    <a:pt x="359" y="2197"/>
                    <a:pt x="359" y="2186"/>
                    <a:pt x="371" y="2152"/>
                  </a:cubicBezTo>
                  <a:cubicBezTo>
                    <a:pt x="506" y="1524"/>
                    <a:pt x="640" y="908"/>
                    <a:pt x="775" y="268"/>
                  </a:cubicBezTo>
                  <a:cubicBezTo>
                    <a:pt x="797" y="168"/>
                    <a:pt x="808" y="56"/>
                    <a:pt x="673" y="11"/>
                  </a:cubicBezTo>
                  <a:cubicBezTo>
                    <a:pt x="651" y="3"/>
                    <a:pt x="630" y="0"/>
                    <a:pt x="6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36"/>
            <p:cNvSpPr/>
            <p:nvPr/>
          </p:nvSpPr>
          <p:spPr>
            <a:xfrm flipH="1">
              <a:off x="7755507" y="2762509"/>
              <a:ext cx="76108" cy="22797"/>
            </a:xfrm>
            <a:custGeom>
              <a:rect b="b" l="l" r="r" t="t"/>
              <a:pathLst>
                <a:path extrusionOk="0" h="585" w="1953">
                  <a:moveTo>
                    <a:pt x="260" y="0"/>
                  </a:moveTo>
                  <a:cubicBezTo>
                    <a:pt x="151" y="0"/>
                    <a:pt x="81" y="37"/>
                    <a:pt x="46" y="142"/>
                  </a:cubicBezTo>
                  <a:cubicBezTo>
                    <a:pt x="1" y="266"/>
                    <a:pt x="125" y="333"/>
                    <a:pt x="225" y="344"/>
                  </a:cubicBezTo>
                  <a:cubicBezTo>
                    <a:pt x="718" y="434"/>
                    <a:pt x="1212" y="513"/>
                    <a:pt x="1705" y="580"/>
                  </a:cubicBezTo>
                  <a:cubicBezTo>
                    <a:pt x="1720" y="583"/>
                    <a:pt x="1734" y="584"/>
                    <a:pt x="1748" y="584"/>
                  </a:cubicBezTo>
                  <a:cubicBezTo>
                    <a:pt x="1842" y="584"/>
                    <a:pt x="1922" y="521"/>
                    <a:pt x="1941" y="423"/>
                  </a:cubicBezTo>
                  <a:cubicBezTo>
                    <a:pt x="1952" y="311"/>
                    <a:pt x="1852" y="266"/>
                    <a:pt x="1773" y="254"/>
                  </a:cubicBezTo>
                  <a:cubicBezTo>
                    <a:pt x="1313" y="165"/>
                    <a:pt x="797" y="87"/>
                    <a:pt x="360" y="8"/>
                  </a:cubicBezTo>
                  <a:cubicBezTo>
                    <a:pt x="323" y="3"/>
                    <a:pt x="290" y="0"/>
                    <a:pt x="2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36"/>
            <p:cNvSpPr/>
            <p:nvPr/>
          </p:nvSpPr>
          <p:spPr>
            <a:xfrm flipH="1">
              <a:off x="7008209" y="2958102"/>
              <a:ext cx="24941" cy="55961"/>
            </a:xfrm>
            <a:custGeom>
              <a:rect b="b" l="l" r="r" t="t"/>
              <a:pathLst>
                <a:path extrusionOk="0" h="1436" w="640">
                  <a:moveTo>
                    <a:pt x="188" y="1"/>
                  </a:moveTo>
                  <a:cubicBezTo>
                    <a:pt x="171" y="1"/>
                    <a:pt x="154" y="5"/>
                    <a:pt x="135" y="13"/>
                  </a:cubicBezTo>
                  <a:cubicBezTo>
                    <a:pt x="34" y="69"/>
                    <a:pt x="1" y="147"/>
                    <a:pt x="23" y="259"/>
                  </a:cubicBezTo>
                  <a:cubicBezTo>
                    <a:pt x="91" y="608"/>
                    <a:pt x="146" y="977"/>
                    <a:pt x="303" y="1325"/>
                  </a:cubicBezTo>
                  <a:cubicBezTo>
                    <a:pt x="330" y="1387"/>
                    <a:pt x="385" y="1436"/>
                    <a:pt x="452" y="1436"/>
                  </a:cubicBezTo>
                  <a:cubicBezTo>
                    <a:pt x="469" y="1436"/>
                    <a:pt x="487" y="1433"/>
                    <a:pt x="505" y="1426"/>
                  </a:cubicBezTo>
                  <a:cubicBezTo>
                    <a:pt x="606" y="1393"/>
                    <a:pt x="640" y="1303"/>
                    <a:pt x="606" y="1213"/>
                  </a:cubicBezTo>
                  <a:cubicBezTo>
                    <a:pt x="494" y="865"/>
                    <a:pt x="449" y="518"/>
                    <a:pt x="360" y="170"/>
                  </a:cubicBezTo>
                  <a:cubicBezTo>
                    <a:pt x="332" y="78"/>
                    <a:pt x="266" y="1"/>
                    <a:pt x="188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36"/>
            <p:cNvSpPr/>
            <p:nvPr/>
          </p:nvSpPr>
          <p:spPr>
            <a:xfrm flipH="1">
              <a:off x="7448268" y="2358970"/>
              <a:ext cx="481241" cy="602320"/>
            </a:xfrm>
            <a:custGeom>
              <a:rect b="b" l="l" r="r" t="t"/>
              <a:pathLst>
                <a:path extrusionOk="0" h="15456" w="12349">
                  <a:moveTo>
                    <a:pt x="9578" y="1"/>
                  </a:moveTo>
                  <a:cubicBezTo>
                    <a:pt x="9522" y="12"/>
                    <a:pt x="9466" y="12"/>
                    <a:pt x="9398" y="23"/>
                  </a:cubicBezTo>
                  <a:cubicBezTo>
                    <a:pt x="8053" y="259"/>
                    <a:pt x="6965" y="752"/>
                    <a:pt x="6001" y="1728"/>
                  </a:cubicBezTo>
                  <a:cubicBezTo>
                    <a:pt x="5451" y="2278"/>
                    <a:pt x="4969" y="2861"/>
                    <a:pt x="4543" y="3511"/>
                  </a:cubicBezTo>
                  <a:cubicBezTo>
                    <a:pt x="2771" y="6247"/>
                    <a:pt x="1436" y="9141"/>
                    <a:pt x="315" y="12191"/>
                  </a:cubicBezTo>
                  <a:cubicBezTo>
                    <a:pt x="124" y="12685"/>
                    <a:pt x="12" y="13189"/>
                    <a:pt x="1" y="13705"/>
                  </a:cubicBezTo>
                  <a:cubicBezTo>
                    <a:pt x="1" y="14479"/>
                    <a:pt x="326" y="14972"/>
                    <a:pt x="1055" y="15241"/>
                  </a:cubicBezTo>
                  <a:cubicBezTo>
                    <a:pt x="1477" y="15395"/>
                    <a:pt x="1936" y="15456"/>
                    <a:pt x="2398" y="15456"/>
                  </a:cubicBezTo>
                  <a:cubicBezTo>
                    <a:pt x="2440" y="15456"/>
                    <a:pt x="2482" y="15455"/>
                    <a:pt x="2524" y="15454"/>
                  </a:cubicBezTo>
                  <a:cubicBezTo>
                    <a:pt x="4083" y="15421"/>
                    <a:pt x="5620" y="15162"/>
                    <a:pt x="7145" y="14871"/>
                  </a:cubicBezTo>
                  <a:cubicBezTo>
                    <a:pt x="8423" y="14613"/>
                    <a:pt x="9679" y="14232"/>
                    <a:pt x="10958" y="13996"/>
                  </a:cubicBezTo>
                  <a:cubicBezTo>
                    <a:pt x="11294" y="13929"/>
                    <a:pt x="11664" y="13884"/>
                    <a:pt x="11955" y="13828"/>
                  </a:cubicBezTo>
                  <a:cubicBezTo>
                    <a:pt x="12236" y="13772"/>
                    <a:pt x="12348" y="13660"/>
                    <a:pt x="12337" y="13402"/>
                  </a:cubicBezTo>
                  <a:cubicBezTo>
                    <a:pt x="12326" y="12718"/>
                    <a:pt x="12303" y="12034"/>
                    <a:pt x="12258" y="11361"/>
                  </a:cubicBezTo>
                  <a:cubicBezTo>
                    <a:pt x="12236" y="11092"/>
                    <a:pt x="12124" y="10991"/>
                    <a:pt x="11832" y="10968"/>
                  </a:cubicBezTo>
                  <a:cubicBezTo>
                    <a:pt x="11541" y="10935"/>
                    <a:pt x="11036" y="10923"/>
                    <a:pt x="10711" y="10913"/>
                  </a:cubicBezTo>
                  <a:cubicBezTo>
                    <a:pt x="10083" y="10913"/>
                    <a:pt x="8793" y="11013"/>
                    <a:pt x="8322" y="11047"/>
                  </a:cubicBezTo>
                  <a:cubicBezTo>
                    <a:pt x="6998" y="11159"/>
                    <a:pt x="6158" y="11204"/>
                    <a:pt x="4947" y="11339"/>
                  </a:cubicBezTo>
                  <a:cubicBezTo>
                    <a:pt x="5832" y="9814"/>
                    <a:pt x="6864" y="8411"/>
                    <a:pt x="7885" y="6988"/>
                  </a:cubicBezTo>
                  <a:cubicBezTo>
                    <a:pt x="7885" y="6988"/>
                    <a:pt x="7885" y="6998"/>
                    <a:pt x="7896" y="6998"/>
                  </a:cubicBezTo>
                  <a:cubicBezTo>
                    <a:pt x="8748" y="4722"/>
                    <a:pt x="9253" y="2412"/>
                    <a:pt x="9578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36"/>
            <p:cNvSpPr/>
            <p:nvPr/>
          </p:nvSpPr>
          <p:spPr>
            <a:xfrm flipH="1">
              <a:off x="7032221" y="2747934"/>
              <a:ext cx="575158" cy="222714"/>
            </a:xfrm>
            <a:custGeom>
              <a:rect b="b" l="l" r="r" t="t"/>
              <a:pathLst>
                <a:path extrusionOk="0" h="5715" w="14759">
                  <a:moveTo>
                    <a:pt x="5989" y="0"/>
                  </a:moveTo>
                  <a:cubicBezTo>
                    <a:pt x="5304" y="0"/>
                    <a:pt x="4441" y="34"/>
                    <a:pt x="3712" y="102"/>
                  </a:cubicBezTo>
                  <a:cubicBezTo>
                    <a:pt x="3364" y="135"/>
                    <a:pt x="2961" y="202"/>
                    <a:pt x="2602" y="292"/>
                  </a:cubicBezTo>
                  <a:cubicBezTo>
                    <a:pt x="2052" y="438"/>
                    <a:pt x="1491" y="584"/>
                    <a:pt x="1032" y="954"/>
                  </a:cubicBezTo>
                  <a:cubicBezTo>
                    <a:pt x="180" y="1627"/>
                    <a:pt x="0" y="2535"/>
                    <a:pt x="549" y="3477"/>
                  </a:cubicBezTo>
                  <a:cubicBezTo>
                    <a:pt x="852" y="3970"/>
                    <a:pt x="1279" y="4296"/>
                    <a:pt x="1772" y="4576"/>
                  </a:cubicBezTo>
                  <a:cubicBezTo>
                    <a:pt x="2736" y="5114"/>
                    <a:pt x="3768" y="5383"/>
                    <a:pt x="4856" y="5540"/>
                  </a:cubicBezTo>
                  <a:cubicBezTo>
                    <a:pt x="5720" y="5662"/>
                    <a:pt x="6579" y="5715"/>
                    <a:pt x="7439" y="5715"/>
                  </a:cubicBezTo>
                  <a:cubicBezTo>
                    <a:pt x="8253" y="5715"/>
                    <a:pt x="9068" y="5667"/>
                    <a:pt x="9891" y="5585"/>
                  </a:cubicBezTo>
                  <a:cubicBezTo>
                    <a:pt x="10799" y="5495"/>
                    <a:pt x="11696" y="5328"/>
                    <a:pt x="12583" y="5047"/>
                  </a:cubicBezTo>
                  <a:cubicBezTo>
                    <a:pt x="13064" y="4890"/>
                    <a:pt x="13525" y="4700"/>
                    <a:pt x="13906" y="4352"/>
                  </a:cubicBezTo>
                  <a:cubicBezTo>
                    <a:pt x="14601" y="3735"/>
                    <a:pt x="14758" y="2961"/>
                    <a:pt x="14377" y="2109"/>
                  </a:cubicBezTo>
                  <a:cubicBezTo>
                    <a:pt x="14186" y="1705"/>
                    <a:pt x="13884" y="1403"/>
                    <a:pt x="13502" y="1178"/>
                  </a:cubicBezTo>
                  <a:cubicBezTo>
                    <a:pt x="12952" y="853"/>
                    <a:pt x="12403" y="628"/>
                    <a:pt x="11764" y="494"/>
                  </a:cubicBezTo>
                  <a:cubicBezTo>
                    <a:pt x="9835" y="102"/>
                    <a:pt x="7985" y="12"/>
                    <a:pt x="5989" y="0"/>
                  </a:cubicBezTo>
                  <a:close/>
                </a:path>
              </a:pathLst>
            </a:custGeom>
            <a:solidFill>
              <a:srgbClr val="5085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6"/>
            <p:cNvSpPr/>
            <p:nvPr/>
          </p:nvSpPr>
          <p:spPr>
            <a:xfrm flipH="1">
              <a:off x="7053225" y="2568787"/>
              <a:ext cx="426994" cy="313747"/>
            </a:xfrm>
            <a:custGeom>
              <a:rect b="b" l="l" r="r" t="t"/>
              <a:pathLst>
                <a:path extrusionOk="0" h="8051" w="10957">
                  <a:moveTo>
                    <a:pt x="8590" y="2837"/>
                  </a:moveTo>
                  <a:cubicBezTo>
                    <a:pt x="8658" y="2837"/>
                    <a:pt x="8725" y="2848"/>
                    <a:pt x="8804" y="2860"/>
                  </a:cubicBezTo>
                  <a:cubicBezTo>
                    <a:pt x="9241" y="2915"/>
                    <a:pt x="9667" y="3005"/>
                    <a:pt x="9813" y="3488"/>
                  </a:cubicBezTo>
                  <a:cubicBezTo>
                    <a:pt x="9970" y="3969"/>
                    <a:pt x="9701" y="4340"/>
                    <a:pt x="9409" y="4699"/>
                  </a:cubicBezTo>
                  <a:cubicBezTo>
                    <a:pt x="9330" y="4799"/>
                    <a:pt x="9208" y="4878"/>
                    <a:pt x="9106" y="4934"/>
                  </a:cubicBezTo>
                  <a:cubicBezTo>
                    <a:pt x="8964" y="5009"/>
                    <a:pt x="8859" y="5052"/>
                    <a:pt x="8782" y="5052"/>
                  </a:cubicBezTo>
                  <a:cubicBezTo>
                    <a:pt x="8652" y="5052"/>
                    <a:pt x="8600" y="4931"/>
                    <a:pt x="8580" y="4642"/>
                  </a:cubicBezTo>
                  <a:cubicBezTo>
                    <a:pt x="8535" y="4183"/>
                    <a:pt x="8445" y="3667"/>
                    <a:pt x="8321" y="3218"/>
                  </a:cubicBezTo>
                  <a:cubicBezTo>
                    <a:pt x="8231" y="2904"/>
                    <a:pt x="8288" y="2848"/>
                    <a:pt x="8590" y="2837"/>
                  </a:cubicBezTo>
                  <a:close/>
                  <a:moveTo>
                    <a:pt x="5806" y="1"/>
                  </a:moveTo>
                  <a:cubicBezTo>
                    <a:pt x="5721" y="1"/>
                    <a:pt x="5629" y="32"/>
                    <a:pt x="5540" y="101"/>
                  </a:cubicBezTo>
                  <a:cubicBezTo>
                    <a:pt x="5450" y="168"/>
                    <a:pt x="5383" y="224"/>
                    <a:pt x="5350" y="358"/>
                  </a:cubicBezTo>
                  <a:cubicBezTo>
                    <a:pt x="5327" y="493"/>
                    <a:pt x="5238" y="583"/>
                    <a:pt x="5081" y="639"/>
                  </a:cubicBezTo>
                  <a:cubicBezTo>
                    <a:pt x="4710" y="784"/>
                    <a:pt x="4453" y="1020"/>
                    <a:pt x="4172" y="1300"/>
                  </a:cubicBezTo>
                  <a:cubicBezTo>
                    <a:pt x="4049" y="1424"/>
                    <a:pt x="4015" y="1536"/>
                    <a:pt x="3780" y="1559"/>
                  </a:cubicBezTo>
                  <a:cubicBezTo>
                    <a:pt x="3544" y="1581"/>
                    <a:pt x="3297" y="1738"/>
                    <a:pt x="3140" y="1962"/>
                  </a:cubicBezTo>
                  <a:cubicBezTo>
                    <a:pt x="2972" y="2198"/>
                    <a:pt x="2759" y="2444"/>
                    <a:pt x="2591" y="2680"/>
                  </a:cubicBezTo>
                  <a:cubicBezTo>
                    <a:pt x="2412" y="2568"/>
                    <a:pt x="2333" y="2377"/>
                    <a:pt x="2232" y="2209"/>
                  </a:cubicBezTo>
                  <a:cubicBezTo>
                    <a:pt x="1985" y="1828"/>
                    <a:pt x="1784" y="1447"/>
                    <a:pt x="1537" y="1065"/>
                  </a:cubicBezTo>
                  <a:cubicBezTo>
                    <a:pt x="1380" y="829"/>
                    <a:pt x="1268" y="627"/>
                    <a:pt x="1021" y="448"/>
                  </a:cubicBezTo>
                  <a:cubicBezTo>
                    <a:pt x="913" y="364"/>
                    <a:pt x="802" y="324"/>
                    <a:pt x="692" y="324"/>
                  </a:cubicBezTo>
                  <a:cubicBezTo>
                    <a:pt x="552" y="324"/>
                    <a:pt x="413" y="390"/>
                    <a:pt x="281" y="515"/>
                  </a:cubicBezTo>
                  <a:cubicBezTo>
                    <a:pt x="45" y="751"/>
                    <a:pt x="0" y="863"/>
                    <a:pt x="169" y="1166"/>
                  </a:cubicBezTo>
                  <a:cubicBezTo>
                    <a:pt x="528" y="1805"/>
                    <a:pt x="774" y="2489"/>
                    <a:pt x="954" y="3207"/>
                  </a:cubicBezTo>
                  <a:cubicBezTo>
                    <a:pt x="1009" y="3409"/>
                    <a:pt x="1054" y="3622"/>
                    <a:pt x="1133" y="3824"/>
                  </a:cubicBezTo>
                  <a:cubicBezTo>
                    <a:pt x="1413" y="4474"/>
                    <a:pt x="1492" y="5147"/>
                    <a:pt x="1604" y="5843"/>
                  </a:cubicBezTo>
                  <a:cubicBezTo>
                    <a:pt x="1739" y="6717"/>
                    <a:pt x="2120" y="7413"/>
                    <a:pt x="3006" y="7682"/>
                  </a:cubicBezTo>
                  <a:cubicBezTo>
                    <a:pt x="3871" y="7957"/>
                    <a:pt x="4743" y="8050"/>
                    <a:pt x="5632" y="8050"/>
                  </a:cubicBezTo>
                  <a:cubicBezTo>
                    <a:pt x="6009" y="8050"/>
                    <a:pt x="6389" y="8033"/>
                    <a:pt x="6774" y="8007"/>
                  </a:cubicBezTo>
                  <a:cubicBezTo>
                    <a:pt x="7189" y="7984"/>
                    <a:pt x="7503" y="7749"/>
                    <a:pt x="7750" y="7423"/>
                  </a:cubicBezTo>
                  <a:cubicBezTo>
                    <a:pt x="7996" y="7099"/>
                    <a:pt x="8153" y="6740"/>
                    <a:pt x="8321" y="6369"/>
                  </a:cubicBezTo>
                  <a:cubicBezTo>
                    <a:pt x="8433" y="6145"/>
                    <a:pt x="8557" y="6067"/>
                    <a:pt x="8804" y="6022"/>
                  </a:cubicBezTo>
                  <a:cubicBezTo>
                    <a:pt x="10217" y="5741"/>
                    <a:pt x="10957" y="4867"/>
                    <a:pt x="10766" y="3398"/>
                  </a:cubicBezTo>
                  <a:cubicBezTo>
                    <a:pt x="10643" y="2399"/>
                    <a:pt x="9936" y="1962"/>
                    <a:pt x="8994" y="1906"/>
                  </a:cubicBezTo>
                  <a:cubicBezTo>
                    <a:pt x="8971" y="1904"/>
                    <a:pt x="8948" y="1903"/>
                    <a:pt x="8925" y="1903"/>
                  </a:cubicBezTo>
                  <a:cubicBezTo>
                    <a:pt x="8662" y="1903"/>
                    <a:pt x="8371" y="2013"/>
                    <a:pt x="8176" y="2075"/>
                  </a:cubicBezTo>
                  <a:cubicBezTo>
                    <a:pt x="8088" y="2107"/>
                    <a:pt x="8026" y="2126"/>
                    <a:pt x="7977" y="2126"/>
                  </a:cubicBezTo>
                  <a:cubicBezTo>
                    <a:pt x="7907" y="2126"/>
                    <a:pt x="7860" y="2088"/>
                    <a:pt x="7795" y="1996"/>
                  </a:cubicBezTo>
                  <a:cubicBezTo>
                    <a:pt x="7603" y="1738"/>
                    <a:pt x="7301" y="1805"/>
                    <a:pt x="7088" y="1592"/>
                  </a:cubicBezTo>
                  <a:cubicBezTo>
                    <a:pt x="6863" y="1390"/>
                    <a:pt x="6818" y="1054"/>
                    <a:pt x="6572" y="852"/>
                  </a:cubicBezTo>
                  <a:cubicBezTo>
                    <a:pt x="6527" y="829"/>
                    <a:pt x="6494" y="796"/>
                    <a:pt x="6449" y="762"/>
                  </a:cubicBezTo>
                  <a:cubicBezTo>
                    <a:pt x="6247" y="627"/>
                    <a:pt x="6190" y="560"/>
                    <a:pt x="6135" y="291"/>
                  </a:cubicBezTo>
                  <a:cubicBezTo>
                    <a:pt x="6105" y="114"/>
                    <a:pt x="5969" y="1"/>
                    <a:pt x="5806" y="1"/>
                  </a:cubicBezTo>
                  <a:close/>
                </a:path>
              </a:pathLst>
            </a:custGeom>
            <a:solidFill>
              <a:srgbClr val="FFC8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36"/>
            <p:cNvSpPr/>
            <p:nvPr/>
          </p:nvSpPr>
          <p:spPr>
            <a:xfrm flipH="1">
              <a:off x="7607227" y="2783631"/>
              <a:ext cx="327504" cy="387829"/>
            </a:xfrm>
            <a:custGeom>
              <a:rect b="b" l="l" r="r" t="t"/>
              <a:pathLst>
                <a:path extrusionOk="0" h="9952" w="8404">
                  <a:moveTo>
                    <a:pt x="7486" y="0"/>
                  </a:moveTo>
                  <a:cubicBezTo>
                    <a:pt x="7153" y="0"/>
                    <a:pt x="6828" y="49"/>
                    <a:pt x="6818" y="49"/>
                  </a:cubicBezTo>
                  <a:cubicBezTo>
                    <a:pt x="6687" y="56"/>
                    <a:pt x="6575" y="57"/>
                    <a:pt x="6474" y="57"/>
                  </a:cubicBezTo>
                  <a:cubicBezTo>
                    <a:pt x="6370" y="57"/>
                    <a:pt x="6278" y="55"/>
                    <a:pt x="6189" y="55"/>
                  </a:cubicBezTo>
                  <a:cubicBezTo>
                    <a:pt x="6078" y="55"/>
                    <a:pt x="5972" y="58"/>
                    <a:pt x="5854" y="71"/>
                  </a:cubicBezTo>
                  <a:cubicBezTo>
                    <a:pt x="5047" y="139"/>
                    <a:pt x="4296" y="318"/>
                    <a:pt x="3600" y="699"/>
                  </a:cubicBezTo>
                  <a:cubicBezTo>
                    <a:pt x="2624" y="1238"/>
                    <a:pt x="2064" y="2090"/>
                    <a:pt x="1750" y="3077"/>
                  </a:cubicBezTo>
                  <a:cubicBezTo>
                    <a:pt x="1447" y="4064"/>
                    <a:pt x="1189" y="4905"/>
                    <a:pt x="797" y="5825"/>
                  </a:cubicBezTo>
                  <a:cubicBezTo>
                    <a:pt x="416" y="6733"/>
                    <a:pt x="236" y="7686"/>
                    <a:pt x="79" y="8651"/>
                  </a:cubicBezTo>
                  <a:cubicBezTo>
                    <a:pt x="0" y="9177"/>
                    <a:pt x="214" y="9402"/>
                    <a:pt x="707" y="9514"/>
                  </a:cubicBezTo>
                  <a:cubicBezTo>
                    <a:pt x="920" y="9570"/>
                    <a:pt x="1156" y="9581"/>
                    <a:pt x="1391" y="9593"/>
                  </a:cubicBezTo>
                  <a:cubicBezTo>
                    <a:pt x="2108" y="9604"/>
                    <a:pt x="2781" y="9705"/>
                    <a:pt x="3499" y="9850"/>
                  </a:cubicBezTo>
                  <a:cubicBezTo>
                    <a:pt x="3892" y="9929"/>
                    <a:pt x="4228" y="9940"/>
                    <a:pt x="4677" y="9952"/>
                  </a:cubicBezTo>
                  <a:cubicBezTo>
                    <a:pt x="4687" y="9952"/>
                    <a:pt x="4697" y="9952"/>
                    <a:pt x="4708" y="9952"/>
                  </a:cubicBezTo>
                  <a:cubicBezTo>
                    <a:pt x="5143" y="9952"/>
                    <a:pt x="5511" y="9728"/>
                    <a:pt x="5709" y="9290"/>
                  </a:cubicBezTo>
                  <a:cubicBezTo>
                    <a:pt x="5821" y="9065"/>
                    <a:pt x="5899" y="8830"/>
                    <a:pt x="5911" y="8572"/>
                  </a:cubicBezTo>
                  <a:cubicBezTo>
                    <a:pt x="5955" y="7787"/>
                    <a:pt x="5978" y="7136"/>
                    <a:pt x="5876" y="6318"/>
                  </a:cubicBezTo>
                  <a:cubicBezTo>
                    <a:pt x="5776" y="5499"/>
                    <a:pt x="5821" y="4614"/>
                    <a:pt x="6135" y="3806"/>
                  </a:cubicBezTo>
                  <a:cubicBezTo>
                    <a:pt x="6370" y="3189"/>
                    <a:pt x="6684" y="2583"/>
                    <a:pt x="7043" y="2045"/>
                  </a:cubicBezTo>
                  <a:cubicBezTo>
                    <a:pt x="7413" y="1518"/>
                    <a:pt x="7760" y="1025"/>
                    <a:pt x="8119" y="509"/>
                  </a:cubicBezTo>
                  <a:cubicBezTo>
                    <a:pt x="8403" y="89"/>
                    <a:pt x="7937" y="0"/>
                    <a:pt x="74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6"/>
            <p:cNvSpPr/>
            <p:nvPr/>
          </p:nvSpPr>
          <p:spPr>
            <a:xfrm flipH="1">
              <a:off x="7155401" y="2107961"/>
              <a:ext cx="58143" cy="20732"/>
            </a:xfrm>
            <a:custGeom>
              <a:rect b="b" l="l" r="r" t="t"/>
              <a:pathLst>
                <a:path extrusionOk="0" h="532" w="1492">
                  <a:moveTo>
                    <a:pt x="675" y="0"/>
                  </a:moveTo>
                  <a:cubicBezTo>
                    <a:pt x="524" y="0"/>
                    <a:pt x="372" y="27"/>
                    <a:pt x="222" y="83"/>
                  </a:cubicBezTo>
                  <a:cubicBezTo>
                    <a:pt x="0" y="164"/>
                    <a:pt x="69" y="489"/>
                    <a:pt x="256" y="489"/>
                  </a:cubicBezTo>
                  <a:cubicBezTo>
                    <a:pt x="277" y="489"/>
                    <a:pt x="300" y="485"/>
                    <a:pt x="324" y="475"/>
                  </a:cubicBezTo>
                  <a:cubicBezTo>
                    <a:pt x="439" y="430"/>
                    <a:pt x="555" y="408"/>
                    <a:pt x="671" y="408"/>
                  </a:cubicBezTo>
                  <a:cubicBezTo>
                    <a:pt x="811" y="408"/>
                    <a:pt x="950" y="441"/>
                    <a:pt x="1086" y="510"/>
                  </a:cubicBezTo>
                  <a:cubicBezTo>
                    <a:pt x="1118" y="525"/>
                    <a:pt x="1149" y="532"/>
                    <a:pt x="1179" y="532"/>
                  </a:cubicBezTo>
                  <a:cubicBezTo>
                    <a:pt x="1368" y="532"/>
                    <a:pt x="1491" y="257"/>
                    <a:pt x="1288" y="151"/>
                  </a:cubicBezTo>
                  <a:cubicBezTo>
                    <a:pt x="1092" y="53"/>
                    <a:pt x="885" y="0"/>
                    <a:pt x="675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6"/>
            <p:cNvSpPr/>
            <p:nvPr/>
          </p:nvSpPr>
          <p:spPr>
            <a:xfrm flipH="1">
              <a:off x="7164403" y="2131538"/>
              <a:ext cx="40996" cy="18160"/>
            </a:xfrm>
            <a:custGeom>
              <a:rect b="b" l="l" r="r" t="t"/>
              <a:pathLst>
                <a:path extrusionOk="0" h="466" w="1052">
                  <a:moveTo>
                    <a:pt x="806" y="0"/>
                  </a:moveTo>
                  <a:cubicBezTo>
                    <a:pt x="782" y="0"/>
                    <a:pt x="757" y="5"/>
                    <a:pt x="731" y="17"/>
                  </a:cubicBezTo>
                  <a:cubicBezTo>
                    <a:pt x="668" y="42"/>
                    <a:pt x="609" y="56"/>
                    <a:pt x="551" y="56"/>
                  </a:cubicBezTo>
                  <a:cubicBezTo>
                    <a:pt x="506" y="56"/>
                    <a:pt x="462" y="47"/>
                    <a:pt x="417" y="27"/>
                  </a:cubicBezTo>
                  <a:cubicBezTo>
                    <a:pt x="385" y="12"/>
                    <a:pt x="353" y="6"/>
                    <a:pt x="323" y="6"/>
                  </a:cubicBezTo>
                  <a:cubicBezTo>
                    <a:pt x="132" y="6"/>
                    <a:pt x="0" y="279"/>
                    <a:pt x="204" y="376"/>
                  </a:cubicBezTo>
                  <a:cubicBezTo>
                    <a:pt x="320" y="433"/>
                    <a:pt x="439" y="465"/>
                    <a:pt x="559" y="465"/>
                  </a:cubicBezTo>
                  <a:cubicBezTo>
                    <a:pt x="650" y="465"/>
                    <a:pt x="741" y="447"/>
                    <a:pt x="832" y="409"/>
                  </a:cubicBezTo>
                  <a:cubicBezTo>
                    <a:pt x="1051" y="320"/>
                    <a:pt x="988" y="0"/>
                    <a:pt x="806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36"/>
            <p:cNvSpPr/>
            <p:nvPr/>
          </p:nvSpPr>
          <p:spPr>
            <a:xfrm flipH="1">
              <a:off x="7148581" y="2200594"/>
              <a:ext cx="46063" cy="19563"/>
            </a:xfrm>
            <a:custGeom>
              <a:rect b="b" l="l" r="r" t="t"/>
              <a:pathLst>
                <a:path extrusionOk="0" h="502" w="1182">
                  <a:moveTo>
                    <a:pt x="246" y="0"/>
                  </a:moveTo>
                  <a:cubicBezTo>
                    <a:pt x="65" y="0"/>
                    <a:pt x="1" y="319"/>
                    <a:pt x="220" y="409"/>
                  </a:cubicBezTo>
                  <a:cubicBezTo>
                    <a:pt x="370" y="473"/>
                    <a:pt x="520" y="501"/>
                    <a:pt x="673" y="501"/>
                  </a:cubicBezTo>
                  <a:cubicBezTo>
                    <a:pt x="760" y="501"/>
                    <a:pt x="848" y="492"/>
                    <a:pt x="938" y="476"/>
                  </a:cubicBezTo>
                  <a:cubicBezTo>
                    <a:pt x="1181" y="434"/>
                    <a:pt x="1094" y="80"/>
                    <a:pt x="875" y="80"/>
                  </a:cubicBezTo>
                  <a:cubicBezTo>
                    <a:pt x="862" y="80"/>
                    <a:pt x="849" y="81"/>
                    <a:pt x="836" y="84"/>
                  </a:cubicBezTo>
                  <a:cubicBezTo>
                    <a:pt x="785" y="93"/>
                    <a:pt x="737" y="97"/>
                    <a:pt x="690" y="97"/>
                  </a:cubicBezTo>
                  <a:cubicBezTo>
                    <a:pt x="561" y="97"/>
                    <a:pt x="444" y="66"/>
                    <a:pt x="320" y="17"/>
                  </a:cubicBezTo>
                  <a:cubicBezTo>
                    <a:pt x="294" y="5"/>
                    <a:pt x="269" y="0"/>
                    <a:pt x="246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2" name="Google Shape;802;p36"/>
          <p:cNvGrpSpPr/>
          <p:nvPr/>
        </p:nvGrpSpPr>
        <p:grpSpPr>
          <a:xfrm>
            <a:off x="890982" y="1353957"/>
            <a:ext cx="1150739" cy="2309559"/>
            <a:chOff x="1163025" y="1118625"/>
            <a:chExt cx="715500" cy="1436025"/>
          </a:xfrm>
        </p:grpSpPr>
        <p:sp>
          <p:nvSpPr>
            <p:cNvPr id="803" name="Google Shape;803;p36"/>
            <p:cNvSpPr/>
            <p:nvPr/>
          </p:nvSpPr>
          <p:spPr>
            <a:xfrm>
              <a:off x="1640575" y="1320425"/>
              <a:ext cx="104350" cy="254300"/>
            </a:xfrm>
            <a:custGeom>
              <a:rect b="b" l="l" r="r" t="t"/>
              <a:pathLst>
                <a:path extrusionOk="0" h="10172" w="4174">
                  <a:moveTo>
                    <a:pt x="2227" y="1"/>
                  </a:moveTo>
                  <a:cubicBezTo>
                    <a:pt x="1815" y="1"/>
                    <a:pt x="1604" y="236"/>
                    <a:pt x="1576" y="732"/>
                  </a:cubicBezTo>
                  <a:cubicBezTo>
                    <a:pt x="1541" y="1410"/>
                    <a:pt x="1438" y="2065"/>
                    <a:pt x="1311" y="2732"/>
                  </a:cubicBezTo>
                  <a:cubicBezTo>
                    <a:pt x="1254" y="3031"/>
                    <a:pt x="1196" y="3341"/>
                    <a:pt x="1185" y="3651"/>
                  </a:cubicBezTo>
                  <a:cubicBezTo>
                    <a:pt x="1173" y="4134"/>
                    <a:pt x="1058" y="4594"/>
                    <a:pt x="943" y="5053"/>
                  </a:cubicBezTo>
                  <a:cubicBezTo>
                    <a:pt x="897" y="5237"/>
                    <a:pt x="805" y="5386"/>
                    <a:pt x="621" y="5432"/>
                  </a:cubicBezTo>
                  <a:cubicBezTo>
                    <a:pt x="380" y="5501"/>
                    <a:pt x="334" y="5674"/>
                    <a:pt x="323" y="5881"/>
                  </a:cubicBezTo>
                  <a:cubicBezTo>
                    <a:pt x="300" y="6283"/>
                    <a:pt x="288" y="6697"/>
                    <a:pt x="231" y="7099"/>
                  </a:cubicBezTo>
                  <a:cubicBezTo>
                    <a:pt x="162" y="7628"/>
                    <a:pt x="105" y="8157"/>
                    <a:pt x="36" y="8685"/>
                  </a:cubicBezTo>
                  <a:cubicBezTo>
                    <a:pt x="1" y="8972"/>
                    <a:pt x="82" y="9191"/>
                    <a:pt x="288" y="9398"/>
                  </a:cubicBezTo>
                  <a:cubicBezTo>
                    <a:pt x="564" y="9662"/>
                    <a:pt x="874" y="9846"/>
                    <a:pt x="1219" y="10007"/>
                  </a:cubicBezTo>
                  <a:cubicBezTo>
                    <a:pt x="1455" y="10118"/>
                    <a:pt x="1704" y="10172"/>
                    <a:pt x="1946" y="10172"/>
                  </a:cubicBezTo>
                  <a:cubicBezTo>
                    <a:pt x="2554" y="10172"/>
                    <a:pt x="3125" y="9836"/>
                    <a:pt x="3380" y="9237"/>
                  </a:cubicBezTo>
                  <a:cubicBezTo>
                    <a:pt x="3610" y="8719"/>
                    <a:pt x="3817" y="8180"/>
                    <a:pt x="3874" y="7605"/>
                  </a:cubicBezTo>
                  <a:cubicBezTo>
                    <a:pt x="3931" y="6972"/>
                    <a:pt x="4000" y="6341"/>
                    <a:pt x="3931" y="5777"/>
                  </a:cubicBezTo>
                  <a:lnTo>
                    <a:pt x="3931" y="5076"/>
                  </a:lnTo>
                  <a:cubicBezTo>
                    <a:pt x="3943" y="4605"/>
                    <a:pt x="4058" y="4134"/>
                    <a:pt x="4092" y="3662"/>
                  </a:cubicBezTo>
                  <a:cubicBezTo>
                    <a:pt x="4173" y="2640"/>
                    <a:pt x="3966" y="1628"/>
                    <a:pt x="3885" y="617"/>
                  </a:cubicBezTo>
                  <a:cubicBezTo>
                    <a:pt x="3862" y="329"/>
                    <a:pt x="3668" y="157"/>
                    <a:pt x="3369" y="157"/>
                  </a:cubicBezTo>
                  <a:cubicBezTo>
                    <a:pt x="3070" y="157"/>
                    <a:pt x="2794" y="88"/>
                    <a:pt x="2506" y="30"/>
                  </a:cubicBezTo>
                  <a:cubicBezTo>
                    <a:pt x="2405" y="11"/>
                    <a:pt x="2311" y="1"/>
                    <a:pt x="2227" y="1"/>
                  </a:cubicBezTo>
                  <a:close/>
                </a:path>
              </a:pathLst>
            </a:custGeom>
            <a:solidFill>
              <a:srgbClr val="426D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36"/>
            <p:cNvSpPr/>
            <p:nvPr/>
          </p:nvSpPr>
          <p:spPr>
            <a:xfrm>
              <a:off x="1323075" y="1363725"/>
              <a:ext cx="340250" cy="399150"/>
            </a:xfrm>
            <a:custGeom>
              <a:rect b="b" l="l" r="r" t="t"/>
              <a:pathLst>
                <a:path extrusionOk="0" h="15966" w="13610">
                  <a:moveTo>
                    <a:pt x="7924" y="0"/>
                  </a:moveTo>
                  <a:cubicBezTo>
                    <a:pt x="7786" y="0"/>
                    <a:pt x="7668" y="56"/>
                    <a:pt x="7587" y="183"/>
                  </a:cubicBezTo>
                  <a:cubicBezTo>
                    <a:pt x="7380" y="540"/>
                    <a:pt x="7035" y="735"/>
                    <a:pt x="6690" y="931"/>
                  </a:cubicBezTo>
                  <a:cubicBezTo>
                    <a:pt x="6349" y="1122"/>
                    <a:pt x="6006" y="1220"/>
                    <a:pt x="5661" y="1220"/>
                  </a:cubicBezTo>
                  <a:cubicBezTo>
                    <a:pt x="5342" y="1220"/>
                    <a:pt x="5022" y="1136"/>
                    <a:pt x="4701" y="965"/>
                  </a:cubicBezTo>
                  <a:cubicBezTo>
                    <a:pt x="4552" y="885"/>
                    <a:pt x="4391" y="793"/>
                    <a:pt x="4254" y="701"/>
                  </a:cubicBezTo>
                  <a:cubicBezTo>
                    <a:pt x="4146" y="630"/>
                    <a:pt x="4044" y="598"/>
                    <a:pt x="3938" y="598"/>
                  </a:cubicBezTo>
                  <a:cubicBezTo>
                    <a:pt x="3872" y="598"/>
                    <a:pt x="3806" y="610"/>
                    <a:pt x="3736" y="632"/>
                  </a:cubicBezTo>
                  <a:cubicBezTo>
                    <a:pt x="3253" y="793"/>
                    <a:pt x="2770" y="896"/>
                    <a:pt x="2288" y="988"/>
                  </a:cubicBezTo>
                  <a:cubicBezTo>
                    <a:pt x="1966" y="1057"/>
                    <a:pt x="1656" y="1138"/>
                    <a:pt x="1368" y="1310"/>
                  </a:cubicBezTo>
                  <a:cubicBezTo>
                    <a:pt x="472" y="1884"/>
                    <a:pt x="1" y="2919"/>
                    <a:pt x="196" y="4045"/>
                  </a:cubicBezTo>
                  <a:cubicBezTo>
                    <a:pt x="357" y="4965"/>
                    <a:pt x="518" y="5873"/>
                    <a:pt x="794" y="6758"/>
                  </a:cubicBezTo>
                  <a:cubicBezTo>
                    <a:pt x="1023" y="7470"/>
                    <a:pt x="1173" y="8195"/>
                    <a:pt x="1219" y="8941"/>
                  </a:cubicBezTo>
                  <a:cubicBezTo>
                    <a:pt x="1311" y="10149"/>
                    <a:pt x="1575" y="11321"/>
                    <a:pt x="2058" y="12435"/>
                  </a:cubicBezTo>
                  <a:cubicBezTo>
                    <a:pt x="2265" y="12918"/>
                    <a:pt x="2403" y="13413"/>
                    <a:pt x="2484" y="13929"/>
                  </a:cubicBezTo>
                  <a:cubicBezTo>
                    <a:pt x="2576" y="14493"/>
                    <a:pt x="2678" y="15056"/>
                    <a:pt x="2885" y="15584"/>
                  </a:cubicBezTo>
                  <a:cubicBezTo>
                    <a:pt x="3023" y="15941"/>
                    <a:pt x="3069" y="15964"/>
                    <a:pt x="3449" y="15964"/>
                  </a:cubicBezTo>
                  <a:cubicBezTo>
                    <a:pt x="3469" y="15965"/>
                    <a:pt x="3488" y="15965"/>
                    <a:pt x="3508" y="15965"/>
                  </a:cubicBezTo>
                  <a:cubicBezTo>
                    <a:pt x="3842" y="15965"/>
                    <a:pt x="4157" y="15879"/>
                    <a:pt x="4471" y="15814"/>
                  </a:cubicBezTo>
                  <a:cubicBezTo>
                    <a:pt x="5249" y="15642"/>
                    <a:pt x="6026" y="15485"/>
                    <a:pt x="6823" y="15485"/>
                  </a:cubicBezTo>
                  <a:cubicBezTo>
                    <a:pt x="6981" y="15485"/>
                    <a:pt x="7139" y="15491"/>
                    <a:pt x="7299" y="15504"/>
                  </a:cubicBezTo>
                  <a:cubicBezTo>
                    <a:pt x="7483" y="15527"/>
                    <a:pt x="7667" y="15538"/>
                    <a:pt x="7851" y="15550"/>
                  </a:cubicBezTo>
                  <a:cubicBezTo>
                    <a:pt x="8056" y="15565"/>
                    <a:pt x="8262" y="15571"/>
                    <a:pt x="8466" y="15571"/>
                  </a:cubicBezTo>
                  <a:cubicBezTo>
                    <a:pt x="9084" y="15571"/>
                    <a:pt x="9697" y="15513"/>
                    <a:pt x="10310" y="15435"/>
                  </a:cubicBezTo>
                  <a:cubicBezTo>
                    <a:pt x="11287" y="15321"/>
                    <a:pt x="12264" y="15206"/>
                    <a:pt x="13218" y="14964"/>
                  </a:cubicBezTo>
                  <a:cubicBezTo>
                    <a:pt x="13563" y="14884"/>
                    <a:pt x="13586" y="14838"/>
                    <a:pt x="13597" y="14493"/>
                  </a:cubicBezTo>
                  <a:cubicBezTo>
                    <a:pt x="13609" y="14194"/>
                    <a:pt x="13551" y="13895"/>
                    <a:pt x="13494" y="13597"/>
                  </a:cubicBezTo>
                  <a:cubicBezTo>
                    <a:pt x="13379" y="12918"/>
                    <a:pt x="13206" y="12240"/>
                    <a:pt x="13114" y="11551"/>
                  </a:cubicBezTo>
                  <a:cubicBezTo>
                    <a:pt x="13023" y="10792"/>
                    <a:pt x="13057" y="10022"/>
                    <a:pt x="13103" y="8930"/>
                  </a:cubicBezTo>
                  <a:cubicBezTo>
                    <a:pt x="13114" y="8137"/>
                    <a:pt x="13057" y="7010"/>
                    <a:pt x="12770" y="5919"/>
                  </a:cubicBezTo>
                  <a:cubicBezTo>
                    <a:pt x="12483" y="4758"/>
                    <a:pt x="12161" y="3608"/>
                    <a:pt x="11908" y="2448"/>
                  </a:cubicBezTo>
                  <a:cubicBezTo>
                    <a:pt x="11827" y="2068"/>
                    <a:pt x="11678" y="1723"/>
                    <a:pt x="11494" y="1379"/>
                  </a:cubicBezTo>
                  <a:cubicBezTo>
                    <a:pt x="11264" y="942"/>
                    <a:pt x="10897" y="643"/>
                    <a:pt x="10414" y="517"/>
                  </a:cubicBezTo>
                  <a:cubicBezTo>
                    <a:pt x="9632" y="310"/>
                    <a:pt x="8851" y="114"/>
                    <a:pt x="8034" y="11"/>
                  </a:cubicBezTo>
                  <a:cubicBezTo>
                    <a:pt x="7996" y="4"/>
                    <a:pt x="7959" y="0"/>
                    <a:pt x="7924" y="0"/>
                  </a:cubicBezTo>
                  <a:close/>
                </a:path>
              </a:pathLst>
            </a:custGeom>
            <a:solidFill>
              <a:srgbClr val="5085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36"/>
            <p:cNvSpPr/>
            <p:nvPr/>
          </p:nvSpPr>
          <p:spPr>
            <a:xfrm>
              <a:off x="1413300" y="1148725"/>
              <a:ext cx="151750" cy="255175"/>
            </a:xfrm>
            <a:custGeom>
              <a:rect b="b" l="l" r="r" t="t"/>
              <a:pathLst>
                <a:path extrusionOk="0" h="10207" w="6070">
                  <a:moveTo>
                    <a:pt x="2742" y="0"/>
                  </a:moveTo>
                  <a:cubicBezTo>
                    <a:pt x="1740" y="0"/>
                    <a:pt x="579" y="668"/>
                    <a:pt x="265" y="1933"/>
                  </a:cubicBezTo>
                  <a:cubicBezTo>
                    <a:pt x="81" y="2669"/>
                    <a:pt x="1" y="3416"/>
                    <a:pt x="70" y="4175"/>
                  </a:cubicBezTo>
                  <a:cubicBezTo>
                    <a:pt x="70" y="4508"/>
                    <a:pt x="47" y="4842"/>
                    <a:pt x="70" y="5174"/>
                  </a:cubicBezTo>
                  <a:cubicBezTo>
                    <a:pt x="162" y="6531"/>
                    <a:pt x="277" y="7876"/>
                    <a:pt x="369" y="9232"/>
                  </a:cubicBezTo>
                  <a:cubicBezTo>
                    <a:pt x="380" y="9496"/>
                    <a:pt x="495" y="9657"/>
                    <a:pt x="702" y="9784"/>
                  </a:cubicBezTo>
                  <a:cubicBezTo>
                    <a:pt x="1162" y="10082"/>
                    <a:pt x="1633" y="10206"/>
                    <a:pt x="2086" y="10206"/>
                  </a:cubicBezTo>
                  <a:cubicBezTo>
                    <a:pt x="2855" y="10206"/>
                    <a:pt x="3572" y="9847"/>
                    <a:pt x="4093" y="9370"/>
                  </a:cubicBezTo>
                  <a:cubicBezTo>
                    <a:pt x="4276" y="9197"/>
                    <a:pt x="4333" y="8990"/>
                    <a:pt x="4276" y="8749"/>
                  </a:cubicBezTo>
                  <a:cubicBezTo>
                    <a:pt x="4196" y="8405"/>
                    <a:pt x="4162" y="8060"/>
                    <a:pt x="4150" y="7715"/>
                  </a:cubicBezTo>
                  <a:cubicBezTo>
                    <a:pt x="4139" y="7554"/>
                    <a:pt x="4184" y="7462"/>
                    <a:pt x="4345" y="7404"/>
                  </a:cubicBezTo>
                  <a:cubicBezTo>
                    <a:pt x="4575" y="7324"/>
                    <a:pt x="4782" y="7209"/>
                    <a:pt x="5012" y="7105"/>
                  </a:cubicBezTo>
                  <a:cubicBezTo>
                    <a:pt x="5449" y="6898"/>
                    <a:pt x="5644" y="6566"/>
                    <a:pt x="5633" y="6083"/>
                  </a:cubicBezTo>
                  <a:cubicBezTo>
                    <a:pt x="5621" y="5611"/>
                    <a:pt x="5587" y="5151"/>
                    <a:pt x="5552" y="4692"/>
                  </a:cubicBezTo>
                  <a:cubicBezTo>
                    <a:pt x="5541" y="4416"/>
                    <a:pt x="5541" y="4416"/>
                    <a:pt x="5828" y="4359"/>
                  </a:cubicBezTo>
                  <a:cubicBezTo>
                    <a:pt x="6034" y="4313"/>
                    <a:pt x="6069" y="4221"/>
                    <a:pt x="5966" y="4048"/>
                  </a:cubicBezTo>
                  <a:cubicBezTo>
                    <a:pt x="5943" y="4014"/>
                    <a:pt x="5920" y="3991"/>
                    <a:pt x="5897" y="3956"/>
                  </a:cubicBezTo>
                  <a:cubicBezTo>
                    <a:pt x="5633" y="3588"/>
                    <a:pt x="5460" y="3175"/>
                    <a:pt x="5391" y="2727"/>
                  </a:cubicBezTo>
                  <a:cubicBezTo>
                    <a:pt x="5265" y="2025"/>
                    <a:pt x="4966" y="1405"/>
                    <a:pt x="4517" y="865"/>
                  </a:cubicBezTo>
                  <a:cubicBezTo>
                    <a:pt x="4150" y="428"/>
                    <a:pt x="3702" y="140"/>
                    <a:pt x="3138" y="37"/>
                  </a:cubicBezTo>
                  <a:cubicBezTo>
                    <a:pt x="3011" y="13"/>
                    <a:pt x="2878" y="0"/>
                    <a:pt x="2742" y="0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36"/>
            <p:cNvSpPr/>
            <p:nvPr/>
          </p:nvSpPr>
          <p:spPr>
            <a:xfrm>
              <a:off x="1580550" y="1176575"/>
              <a:ext cx="178425" cy="110525"/>
            </a:xfrm>
            <a:custGeom>
              <a:rect b="b" l="l" r="r" t="t"/>
              <a:pathLst>
                <a:path extrusionOk="0" h="4421" w="7137">
                  <a:moveTo>
                    <a:pt x="4234" y="0"/>
                  </a:moveTo>
                  <a:cubicBezTo>
                    <a:pt x="4067" y="0"/>
                    <a:pt x="3901" y="17"/>
                    <a:pt x="3735" y="27"/>
                  </a:cubicBezTo>
                  <a:cubicBezTo>
                    <a:pt x="2644" y="50"/>
                    <a:pt x="1563" y="130"/>
                    <a:pt x="483" y="268"/>
                  </a:cubicBezTo>
                  <a:cubicBezTo>
                    <a:pt x="34" y="314"/>
                    <a:pt x="0" y="371"/>
                    <a:pt x="23" y="808"/>
                  </a:cubicBezTo>
                  <a:cubicBezTo>
                    <a:pt x="80" y="1808"/>
                    <a:pt x="218" y="2796"/>
                    <a:pt x="310" y="3785"/>
                  </a:cubicBezTo>
                  <a:cubicBezTo>
                    <a:pt x="356" y="4198"/>
                    <a:pt x="517" y="4371"/>
                    <a:pt x="931" y="4405"/>
                  </a:cubicBezTo>
                  <a:cubicBezTo>
                    <a:pt x="1011" y="4413"/>
                    <a:pt x="1092" y="4415"/>
                    <a:pt x="1172" y="4415"/>
                  </a:cubicBezTo>
                  <a:cubicBezTo>
                    <a:pt x="1333" y="4415"/>
                    <a:pt x="1494" y="4405"/>
                    <a:pt x="1655" y="4405"/>
                  </a:cubicBezTo>
                  <a:cubicBezTo>
                    <a:pt x="1779" y="4415"/>
                    <a:pt x="1903" y="4420"/>
                    <a:pt x="2027" y="4420"/>
                  </a:cubicBezTo>
                  <a:cubicBezTo>
                    <a:pt x="2203" y="4420"/>
                    <a:pt x="2381" y="4409"/>
                    <a:pt x="2563" y="4382"/>
                  </a:cubicBezTo>
                  <a:cubicBezTo>
                    <a:pt x="3344" y="4267"/>
                    <a:pt x="4138" y="4152"/>
                    <a:pt x="4930" y="4037"/>
                  </a:cubicBezTo>
                  <a:cubicBezTo>
                    <a:pt x="5505" y="3957"/>
                    <a:pt x="6080" y="3899"/>
                    <a:pt x="6654" y="3820"/>
                  </a:cubicBezTo>
                  <a:cubicBezTo>
                    <a:pt x="6999" y="3774"/>
                    <a:pt x="7103" y="3647"/>
                    <a:pt x="7126" y="3291"/>
                  </a:cubicBezTo>
                  <a:cubicBezTo>
                    <a:pt x="7137" y="3164"/>
                    <a:pt x="7137" y="3038"/>
                    <a:pt x="7126" y="2911"/>
                  </a:cubicBezTo>
                  <a:lnTo>
                    <a:pt x="6988" y="1532"/>
                  </a:lnTo>
                  <a:cubicBezTo>
                    <a:pt x="6942" y="1153"/>
                    <a:pt x="6873" y="1107"/>
                    <a:pt x="6505" y="1084"/>
                  </a:cubicBezTo>
                  <a:cubicBezTo>
                    <a:pt x="6351" y="1072"/>
                    <a:pt x="6195" y="1067"/>
                    <a:pt x="6039" y="1067"/>
                  </a:cubicBezTo>
                  <a:cubicBezTo>
                    <a:pt x="5730" y="1067"/>
                    <a:pt x="5420" y="1088"/>
                    <a:pt x="5114" y="1118"/>
                  </a:cubicBezTo>
                  <a:cubicBezTo>
                    <a:pt x="5099" y="1119"/>
                    <a:pt x="5085" y="1120"/>
                    <a:pt x="5072" y="1120"/>
                  </a:cubicBezTo>
                  <a:cubicBezTo>
                    <a:pt x="4954" y="1120"/>
                    <a:pt x="4907" y="1069"/>
                    <a:pt x="4907" y="934"/>
                  </a:cubicBezTo>
                  <a:cubicBezTo>
                    <a:pt x="4907" y="762"/>
                    <a:pt x="4884" y="589"/>
                    <a:pt x="4838" y="417"/>
                  </a:cubicBezTo>
                  <a:cubicBezTo>
                    <a:pt x="4769" y="130"/>
                    <a:pt x="4654" y="27"/>
                    <a:pt x="4356" y="4"/>
                  </a:cubicBezTo>
                  <a:cubicBezTo>
                    <a:pt x="4315" y="1"/>
                    <a:pt x="4274" y="0"/>
                    <a:pt x="4234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36"/>
            <p:cNvSpPr/>
            <p:nvPr/>
          </p:nvSpPr>
          <p:spPr>
            <a:xfrm>
              <a:off x="1738275" y="1202925"/>
              <a:ext cx="25875" cy="68175"/>
            </a:xfrm>
            <a:custGeom>
              <a:rect b="b" l="l" r="r" t="t"/>
              <a:pathLst>
                <a:path extrusionOk="0" h="2727" w="1035">
                  <a:moveTo>
                    <a:pt x="402" y="1"/>
                  </a:moveTo>
                  <a:cubicBezTo>
                    <a:pt x="381" y="1"/>
                    <a:pt x="358" y="3"/>
                    <a:pt x="334" y="7"/>
                  </a:cubicBezTo>
                  <a:cubicBezTo>
                    <a:pt x="161" y="30"/>
                    <a:pt x="150" y="179"/>
                    <a:pt x="115" y="317"/>
                  </a:cubicBezTo>
                  <a:cubicBezTo>
                    <a:pt x="0" y="858"/>
                    <a:pt x="0" y="1397"/>
                    <a:pt x="69" y="1949"/>
                  </a:cubicBezTo>
                  <a:cubicBezTo>
                    <a:pt x="92" y="2133"/>
                    <a:pt x="138" y="2329"/>
                    <a:pt x="242" y="2501"/>
                  </a:cubicBezTo>
                  <a:cubicBezTo>
                    <a:pt x="322" y="2631"/>
                    <a:pt x="428" y="2726"/>
                    <a:pt x="575" y="2726"/>
                  </a:cubicBezTo>
                  <a:cubicBezTo>
                    <a:pt x="597" y="2726"/>
                    <a:pt x="620" y="2724"/>
                    <a:pt x="644" y="2720"/>
                  </a:cubicBezTo>
                  <a:cubicBezTo>
                    <a:pt x="817" y="2697"/>
                    <a:pt x="897" y="2570"/>
                    <a:pt x="932" y="2409"/>
                  </a:cubicBezTo>
                  <a:cubicBezTo>
                    <a:pt x="989" y="2202"/>
                    <a:pt x="1035" y="1984"/>
                    <a:pt x="1024" y="1765"/>
                  </a:cubicBezTo>
                  <a:cubicBezTo>
                    <a:pt x="1001" y="1374"/>
                    <a:pt x="966" y="996"/>
                    <a:pt x="874" y="628"/>
                  </a:cubicBezTo>
                  <a:cubicBezTo>
                    <a:pt x="840" y="490"/>
                    <a:pt x="782" y="363"/>
                    <a:pt x="725" y="237"/>
                  </a:cubicBezTo>
                  <a:cubicBezTo>
                    <a:pt x="654" y="105"/>
                    <a:pt x="557" y="1"/>
                    <a:pt x="402" y="1"/>
                  </a:cubicBezTo>
                  <a:close/>
                </a:path>
              </a:pathLst>
            </a:custGeom>
            <a:solidFill>
              <a:srgbClr val="426D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36"/>
            <p:cNvSpPr/>
            <p:nvPr/>
          </p:nvSpPr>
          <p:spPr>
            <a:xfrm>
              <a:off x="1510125" y="1209775"/>
              <a:ext cx="30200" cy="11225"/>
            </a:xfrm>
            <a:custGeom>
              <a:rect b="b" l="l" r="r" t="t"/>
              <a:pathLst>
                <a:path extrusionOk="0" h="449" w="1208">
                  <a:moveTo>
                    <a:pt x="728" y="1"/>
                  </a:moveTo>
                  <a:cubicBezTo>
                    <a:pt x="529" y="1"/>
                    <a:pt x="337" y="49"/>
                    <a:pt x="151" y="147"/>
                  </a:cubicBezTo>
                  <a:cubicBezTo>
                    <a:pt x="70" y="181"/>
                    <a:pt x="1" y="227"/>
                    <a:pt x="24" y="319"/>
                  </a:cubicBezTo>
                  <a:cubicBezTo>
                    <a:pt x="34" y="417"/>
                    <a:pt x="103" y="448"/>
                    <a:pt x="209" y="448"/>
                  </a:cubicBezTo>
                  <a:cubicBezTo>
                    <a:pt x="227" y="448"/>
                    <a:pt x="246" y="447"/>
                    <a:pt x="266" y="446"/>
                  </a:cubicBezTo>
                  <a:cubicBezTo>
                    <a:pt x="495" y="400"/>
                    <a:pt x="771" y="365"/>
                    <a:pt x="1047" y="342"/>
                  </a:cubicBezTo>
                  <a:cubicBezTo>
                    <a:pt x="1127" y="342"/>
                    <a:pt x="1208" y="296"/>
                    <a:pt x="1208" y="193"/>
                  </a:cubicBezTo>
                  <a:cubicBezTo>
                    <a:pt x="1208" y="101"/>
                    <a:pt x="1139" y="55"/>
                    <a:pt x="1058" y="43"/>
                  </a:cubicBezTo>
                  <a:cubicBezTo>
                    <a:pt x="946" y="15"/>
                    <a:pt x="836" y="1"/>
                    <a:pt x="728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36"/>
            <p:cNvSpPr/>
            <p:nvPr/>
          </p:nvSpPr>
          <p:spPr>
            <a:xfrm>
              <a:off x="1798350" y="1218950"/>
              <a:ext cx="24425" cy="14050"/>
            </a:xfrm>
            <a:custGeom>
              <a:rect b="b" l="l" r="r" t="t"/>
              <a:pathLst>
                <a:path extrusionOk="0" h="562" w="977">
                  <a:moveTo>
                    <a:pt x="128" y="1"/>
                  </a:moveTo>
                  <a:cubicBezTo>
                    <a:pt x="87" y="1"/>
                    <a:pt x="48" y="24"/>
                    <a:pt x="23" y="67"/>
                  </a:cubicBezTo>
                  <a:cubicBezTo>
                    <a:pt x="0" y="136"/>
                    <a:pt x="11" y="194"/>
                    <a:pt x="69" y="228"/>
                  </a:cubicBezTo>
                  <a:cubicBezTo>
                    <a:pt x="299" y="389"/>
                    <a:pt x="552" y="469"/>
                    <a:pt x="793" y="561"/>
                  </a:cubicBezTo>
                  <a:cubicBezTo>
                    <a:pt x="885" y="561"/>
                    <a:pt x="931" y="526"/>
                    <a:pt x="954" y="469"/>
                  </a:cubicBezTo>
                  <a:cubicBezTo>
                    <a:pt x="977" y="412"/>
                    <a:pt x="954" y="343"/>
                    <a:pt x="897" y="320"/>
                  </a:cubicBezTo>
                  <a:cubicBezTo>
                    <a:pt x="667" y="182"/>
                    <a:pt x="425" y="90"/>
                    <a:pt x="172" y="10"/>
                  </a:cubicBezTo>
                  <a:cubicBezTo>
                    <a:pt x="157" y="4"/>
                    <a:pt x="142" y="1"/>
                    <a:pt x="128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36"/>
            <p:cNvSpPr/>
            <p:nvPr/>
          </p:nvSpPr>
          <p:spPr>
            <a:xfrm>
              <a:off x="1519050" y="1225525"/>
              <a:ext cx="23000" cy="10950"/>
            </a:xfrm>
            <a:custGeom>
              <a:rect b="b" l="l" r="r" t="t"/>
              <a:pathLst>
                <a:path extrusionOk="0" h="438" w="920">
                  <a:moveTo>
                    <a:pt x="760" y="0"/>
                  </a:moveTo>
                  <a:cubicBezTo>
                    <a:pt x="731" y="0"/>
                    <a:pt x="699" y="9"/>
                    <a:pt x="667" y="23"/>
                  </a:cubicBezTo>
                  <a:cubicBezTo>
                    <a:pt x="555" y="69"/>
                    <a:pt x="451" y="138"/>
                    <a:pt x="329" y="138"/>
                  </a:cubicBezTo>
                  <a:cubicBezTo>
                    <a:pt x="301" y="138"/>
                    <a:pt x="272" y="134"/>
                    <a:pt x="241" y="126"/>
                  </a:cubicBezTo>
                  <a:cubicBezTo>
                    <a:pt x="69" y="126"/>
                    <a:pt x="0" y="149"/>
                    <a:pt x="0" y="240"/>
                  </a:cubicBezTo>
                  <a:cubicBezTo>
                    <a:pt x="0" y="378"/>
                    <a:pt x="126" y="401"/>
                    <a:pt x="218" y="424"/>
                  </a:cubicBezTo>
                  <a:cubicBezTo>
                    <a:pt x="261" y="433"/>
                    <a:pt x="302" y="437"/>
                    <a:pt x="342" y="437"/>
                  </a:cubicBezTo>
                  <a:cubicBezTo>
                    <a:pt x="508" y="437"/>
                    <a:pt x="655" y="366"/>
                    <a:pt x="793" y="263"/>
                  </a:cubicBezTo>
                  <a:cubicBezTo>
                    <a:pt x="862" y="217"/>
                    <a:pt x="920" y="160"/>
                    <a:pt x="874" y="69"/>
                  </a:cubicBezTo>
                  <a:cubicBezTo>
                    <a:pt x="846" y="20"/>
                    <a:pt x="806" y="0"/>
                    <a:pt x="760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36"/>
            <p:cNvSpPr/>
            <p:nvPr/>
          </p:nvSpPr>
          <p:spPr>
            <a:xfrm>
              <a:off x="1527950" y="1267300"/>
              <a:ext cx="24150" cy="9125"/>
            </a:xfrm>
            <a:custGeom>
              <a:rect b="b" l="l" r="r" t="t"/>
              <a:pathLst>
                <a:path extrusionOk="0" h="365" w="966">
                  <a:moveTo>
                    <a:pt x="120" y="1"/>
                  </a:moveTo>
                  <a:cubicBezTo>
                    <a:pt x="76" y="1"/>
                    <a:pt x="42" y="40"/>
                    <a:pt x="23" y="87"/>
                  </a:cubicBezTo>
                  <a:cubicBezTo>
                    <a:pt x="0" y="145"/>
                    <a:pt x="23" y="202"/>
                    <a:pt x="69" y="236"/>
                  </a:cubicBezTo>
                  <a:cubicBezTo>
                    <a:pt x="207" y="339"/>
                    <a:pt x="368" y="362"/>
                    <a:pt x="529" y="362"/>
                  </a:cubicBezTo>
                  <a:cubicBezTo>
                    <a:pt x="545" y="364"/>
                    <a:pt x="562" y="365"/>
                    <a:pt x="578" y="365"/>
                  </a:cubicBezTo>
                  <a:cubicBezTo>
                    <a:pt x="688" y="365"/>
                    <a:pt x="795" y="331"/>
                    <a:pt x="886" y="270"/>
                  </a:cubicBezTo>
                  <a:cubicBezTo>
                    <a:pt x="943" y="236"/>
                    <a:pt x="966" y="191"/>
                    <a:pt x="955" y="122"/>
                  </a:cubicBezTo>
                  <a:cubicBezTo>
                    <a:pt x="944" y="70"/>
                    <a:pt x="898" y="28"/>
                    <a:pt x="846" y="28"/>
                  </a:cubicBezTo>
                  <a:cubicBezTo>
                    <a:pt x="840" y="28"/>
                    <a:pt x="834" y="28"/>
                    <a:pt x="828" y="30"/>
                  </a:cubicBezTo>
                  <a:cubicBezTo>
                    <a:pt x="738" y="57"/>
                    <a:pt x="649" y="68"/>
                    <a:pt x="561" y="68"/>
                  </a:cubicBezTo>
                  <a:cubicBezTo>
                    <a:pt x="425" y="68"/>
                    <a:pt x="290" y="41"/>
                    <a:pt x="150" y="7"/>
                  </a:cubicBezTo>
                  <a:cubicBezTo>
                    <a:pt x="140" y="2"/>
                    <a:pt x="130" y="1"/>
                    <a:pt x="120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36"/>
            <p:cNvSpPr/>
            <p:nvPr/>
          </p:nvSpPr>
          <p:spPr>
            <a:xfrm>
              <a:off x="1789425" y="1189425"/>
              <a:ext cx="20350" cy="18225"/>
            </a:xfrm>
            <a:custGeom>
              <a:rect b="b" l="l" r="r" t="t"/>
              <a:pathLst>
                <a:path extrusionOk="0" h="729" w="814">
                  <a:moveTo>
                    <a:pt x="679" y="0"/>
                  </a:moveTo>
                  <a:cubicBezTo>
                    <a:pt x="649" y="0"/>
                    <a:pt x="617" y="9"/>
                    <a:pt x="587" y="29"/>
                  </a:cubicBezTo>
                  <a:cubicBezTo>
                    <a:pt x="403" y="179"/>
                    <a:pt x="242" y="340"/>
                    <a:pt x="69" y="489"/>
                  </a:cubicBezTo>
                  <a:cubicBezTo>
                    <a:pt x="23" y="535"/>
                    <a:pt x="0" y="616"/>
                    <a:pt x="46" y="673"/>
                  </a:cubicBezTo>
                  <a:cubicBezTo>
                    <a:pt x="78" y="711"/>
                    <a:pt x="117" y="728"/>
                    <a:pt x="155" y="728"/>
                  </a:cubicBezTo>
                  <a:cubicBezTo>
                    <a:pt x="186" y="728"/>
                    <a:pt x="216" y="717"/>
                    <a:pt x="242" y="696"/>
                  </a:cubicBezTo>
                  <a:cubicBezTo>
                    <a:pt x="437" y="570"/>
                    <a:pt x="621" y="409"/>
                    <a:pt x="782" y="225"/>
                  </a:cubicBezTo>
                  <a:cubicBezTo>
                    <a:pt x="794" y="202"/>
                    <a:pt x="805" y="167"/>
                    <a:pt x="805" y="144"/>
                  </a:cubicBezTo>
                  <a:cubicBezTo>
                    <a:pt x="813" y="55"/>
                    <a:pt x="752" y="0"/>
                    <a:pt x="679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6"/>
            <p:cNvSpPr/>
            <p:nvPr/>
          </p:nvSpPr>
          <p:spPr>
            <a:xfrm>
              <a:off x="1801475" y="1241775"/>
              <a:ext cx="18725" cy="15300"/>
            </a:xfrm>
            <a:custGeom>
              <a:rect b="b" l="l" r="r" t="t"/>
              <a:pathLst>
                <a:path extrusionOk="0" h="612" w="749">
                  <a:moveTo>
                    <a:pt x="145" y="0"/>
                  </a:moveTo>
                  <a:cubicBezTo>
                    <a:pt x="112" y="0"/>
                    <a:pt x="73" y="13"/>
                    <a:pt x="47" y="39"/>
                  </a:cubicBezTo>
                  <a:cubicBezTo>
                    <a:pt x="13" y="96"/>
                    <a:pt x="1" y="154"/>
                    <a:pt x="47" y="200"/>
                  </a:cubicBezTo>
                  <a:cubicBezTo>
                    <a:pt x="197" y="372"/>
                    <a:pt x="381" y="522"/>
                    <a:pt x="588" y="602"/>
                  </a:cubicBezTo>
                  <a:cubicBezTo>
                    <a:pt x="604" y="608"/>
                    <a:pt x="620" y="611"/>
                    <a:pt x="634" y="611"/>
                  </a:cubicBezTo>
                  <a:cubicBezTo>
                    <a:pt x="699" y="611"/>
                    <a:pt x="739" y="551"/>
                    <a:pt x="749" y="476"/>
                  </a:cubicBezTo>
                  <a:cubicBezTo>
                    <a:pt x="737" y="453"/>
                    <a:pt x="737" y="418"/>
                    <a:pt x="726" y="407"/>
                  </a:cubicBezTo>
                  <a:cubicBezTo>
                    <a:pt x="565" y="246"/>
                    <a:pt x="392" y="96"/>
                    <a:pt x="174" y="4"/>
                  </a:cubicBezTo>
                  <a:cubicBezTo>
                    <a:pt x="165" y="2"/>
                    <a:pt x="155" y="0"/>
                    <a:pt x="145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36"/>
            <p:cNvSpPr/>
            <p:nvPr/>
          </p:nvSpPr>
          <p:spPr>
            <a:xfrm>
              <a:off x="1573650" y="1209350"/>
              <a:ext cx="119250" cy="127600"/>
            </a:xfrm>
            <a:custGeom>
              <a:rect b="b" l="l" r="r" t="t"/>
              <a:pathLst>
                <a:path extrusionOk="0" h="5104" w="4770">
                  <a:moveTo>
                    <a:pt x="3304" y="1"/>
                  </a:moveTo>
                  <a:cubicBezTo>
                    <a:pt x="3209" y="1"/>
                    <a:pt x="3145" y="69"/>
                    <a:pt x="3080" y="152"/>
                  </a:cubicBezTo>
                  <a:cubicBezTo>
                    <a:pt x="2977" y="302"/>
                    <a:pt x="2885" y="463"/>
                    <a:pt x="2839" y="647"/>
                  </a:cubicBezTo>
                  <a:cubicBezTo>
                    <a:pt x="2575" y="1577"/>
                    <a:pt x="1850" y="2164"/>
                    <a:pt x="1207" y="2807"/>
                  </a:cubicBezTo>
                  <a:cubicBezTo>
                    <a:pt x="1153" y="2866"/>
                    <a:pt x="1109" y="2896"/>
                    <a:pt x="1071" y="2896"/>
                  </a:cubicBezTo>
                  <a:cubicBezTo>
                    <a:pt x="1019" y="2896"/>
                    <a:pt x="977" y="2843"/>
                    <a:pt x="931" y="2738"/>
                  </a:cubicBezTo>
                  <a:cubicBezTo>
                    <a:pt x="839" y="2497"/>
                    <a:pt x="770" y="2256"/>
                    <a:pt x="724" y="2003"/>
                  </a:cubicBezTo>
                  <a:cubicBezTo>
                    <a:pt x="690" y="1853"/>
                    <a:pt x="655" y="1692"/>
                    <a:pt x="552" y="1554"/>
                  </a:cubicBezTo>
                  <a:cubicBezTo>
                    <a:pt x="489" y="1470"/>
                    <a:pt x="415" y="1415"/>
                    <a:pt x="315" y="1415"/>
                  </a:cubicBezTo>
                  <a:cubicBezTo>
                    <a:pt x="306" y="1415"/>
                    <a:pt x="297" y="1415"/>
                    <a:pt x="287" y="1416"/>
                  </a:cubicBezTo>
                  <a:cubicBezTo>
                    <a:pt x="172" y="1428"/>
                    <a:pt x="115" y="1520"/>
                    <a:pt x="92" y="1623"/>
                  </a:cubicBezTo>
                  <a:cubicBezTo>
                    <a:pt x="80" y="1669"/>
                    <a:pt x="57" y="1715"/>
                    <a:pt x="57" y="1761"/>
                  </a:cubicBezTo>
                  <a:cubicBezTo>
                    <a:pt x="0" y="2359"/>
                    <a:pt x="11" y="2945"/>
                    <a:pt x="310" y="3485"/>
                  </a:cubicBezTo>
                  <a:cubicBezTo>
                    <a:pt x="540" y="3888"/>
                    <a:pt x="759" y="4301"/>
                    <a:pt x="805" y="4772"/>
                  </a:cubicBezTo>
                  <a:cubicBezTo>
                    <a:pt x="816" y="4945"/>
                    <a:pt x="920" y="5037"/>
                    <a:pt x="1092" y="5060"/>
                  </a:cubicBezTo>
                  <a:cubicBezTo>
                    <a:pt x="1382" y="5085"/>
                    <a:pt x="1666" y="5103"/>
                    <a:pt x="1948" y="5103"/>
                  </a:cubicBezTo>
                  <a:cubicBezTo>
                    <a:pt x="2057" y="5103"/>
                    <a:pt x="2167" y="5100"/>
                    <a:pt x="2276" y="5094"/>
                  </a:cubicBezTo>
                  <a:cubicBezTo>
                    <a:pt x="2517" y="5083"/>
                    <a:pt x="2667" y="4979"/>
                    <a:pt x="2736" y="4749"/>
                  </a:cubicBezTo>
                  <a:cubicBezTo>
                    <a:pt x="2782" y="4565"/>
                    <a:pt x="2874" y="4404"/>
                    <a:pt x="3034" y="4290"/>
                  </a:cubicBezTo>
                  <a:cubicBezTo>
                    <a:pt x="3850" y="3761"/>
                    <a:pt x="4299" y="2956"/>
                    <a:pt x="4667" y="2095"/>
                  </a:cubicBezTo>
                  <a:cubicBezTo>
                    <a:pt x="4724" y="1968"/>
                    <a:pt x="4769" y="1842"/>
                    <a:pt x="4758" y="1692"/>
                  </a:cubicBezTo>
                  <a:cubicBezTo>
                    <a:pt x="4747" y="1600"/>
                    <a:pt x="4712" y="1520"/>
                    <a:pt x="4621" y="1474"/>
                  </a:cubicBezTo>
                  <a:cubicBezTo>
                    <a:pt x="4589" y="1460"/>
                    <a:pt x="4559" y="1453"/>
                    <a:pt x="4531" y="1453"/>
                  </a:cubicBezTo>
                  <a:cubicBezTo>
                    <a:pt x="4469" y="1453"/>
                    <a:pt x="4415" y="1487"/>
                    <a:pt x="4368" y="1543"/>
                  </a:cubicBezTo>
                  <a:cubicBezTo>
                    <a:pt x="4287" y="1635"/>
                    <a:pt x="4218" y="1738"/>
                    <a:pt x="4138" y="1842"/>
                  </a:cubicBezTo>
                  <a:cubicBezTo>
                    <a:pt x="4034" y="1991"/>
                    <a:pt x="3931" y="2152"/>
                    <a:pt x="3827" y="2313"/>
                  </a:cubicBezTo>
                  <a:cubicBezTo>
                    <a:pt x="3804" y="2221"/>
                    <a:pt x="3827" y="2164"/>
                    <a:pt x="3862" y="2095"/>
                  </a:cubicBezTo>
                  <a:cubicBezTo>
                    <a:pt x="3988" y="1807"/>
                    <a:pt x="4103" y="1520"/>
                    <a:pt x="4172" y="1221"/>
                  </a:cubicBezTo>
                  <a:cubicBezTo>
                    <a:pt x="4207" y="1060"/>
                    <a:pt x="4230" y="899"/>
                    <a:pt x="4230" y="739"/>
                  </a:cubicBezTo>
                  <a:cubicBezTo>
                    <a:pt x="4218" y="635"/>
                    <a:pt x="4195" y="555"/>
                    <a:pt x="4092" y="520"/>
                  </a:cubicBezTo>
                  <a:cubicBezTo>
                    <a:pt x="4071" y="515"/>
                    <a:pt x="4051" y="513"/>
                    <a:pt x="4031" y="513"/>
                  </a:cubicBezTo>
                  <a:cubicBezTo>
                    <a:pt x="3956" y="513"/>
                    <a:pt x="3894" y="548"/>
                    <a:pt x="3839" y="612"/>
                  </a:cubicBezTo>
                  <a:cubicBezTo>
                    <a:pt x="3793" y="681"/>
                    <a:pt x="3735" y="762"/>
                    <a:pt x="3701" y="842"/>
                  </a:cubicBezTo>
                  <a:cubicBezTo>
                    <a:pt x="3597" y="1060"/>
                    <a:pt x="3517" y="1267"/>
                    <a:pt x="3425" y="1485"/>
                  </a:cubicBezTo>
                  <a:cubicBezTo>
                    <a:pt x="3321" y="1704"/>
                    <a:pt x="3241" y="1934"/>
                    <a:pt x="3045" y="2129"/>
                  </a:cubicBezTo>
                  <a:cubicBezTo>
                    <a:pt x="3023" y="1980"/>
                    <a:pt x="3091" y="1899"/>
                    <a:pt x="3126" y="1819"/>
                  </a:cubicBezTo>
                  <a:cubicBezTo>
                    <a:pt x="3252" y="1508"/>
                    <a:pt x="3379" y="1198"/>
                    <a:pt x="3471" y="876"/>
                  </a:cubicBezTo>
                  <a:cubicBezTo>
                    <a:pt x="3528" y="681"/>
                    <a:pt x="3563" y="474"/>
                    <a:pt x="3540" y="256"/>
                  </a:cubicBezTo>
                  <a:cubicBezTo>
                    <a:pt x="3528" y="152"/>
                    <a:pt x="3494" y="49"/>
                    <a:pt x="3379" y="14"/>
                  </a:cubicBezTo>
                  <a:cubicBezTo>
                    <a:pt x="3352" y="5"/>
                    <a:pt x="3327" y="1"/>
                    <a:pt x="3304" y="1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6"/>
            <p:cNvSpPr/>
            <p:nvPr/>
          </p:nvSpPr>
          <p:spPr>
            <a:xfrm>
              <a:off x="1685975" y="1237575"/>
              <a:ext cx="99175" cy="94550"/>
            </a:xfrm>
            <a:custGeom>
              <a:rect b="b" l="l" r="r" t="t"/>
              <a:pathLst>
                <a:path extrusionOk="0" h="3782" w="3967">
                  <a:moveTo>
                    <a:pt x="2849" y="0"/>
                  </a:moveTo>
                  <a:cubicBezTo>
                    <a:pt x="2759" y="0"/>
                    <a:pt x="2705" y="83"/>
                    <a:pt x="2667" y="149"/>
                  </a:cubicBezTo>
                  <a:cubicBezTo>
                    <a:pt x="2506" y="414"/>
                    <a:pt x="2391" y="690"/>
                    <a:pt x="2276" y="966"/>
                  </a:cubicBezTo>
                  <a:cubicBezTo>
                    <a:pt x="2207" y="1127"/>
                    <a:pt x="2161" y="1299"/>
                    <a:pt x="2001" y="1471"/>
                  </a:cubicBezTo>
                  <a:cubicBezTo>
                    <a:pt x="2046" y="1161"/>
                    <a:pt x="2081" y="908"/>
                    <a:pt x="2115" y="655"/>
                  </a:cubicBezTo>
                  <a:cubicBezTo>
                    <a:pt x="2138" y="529"/>
                    <a:pt x="2138" y="402"/>
                    <a:pt x="2092" y="276"/>
                  </a:cubicBezTo>
                  <a:cubicBezTo>
                    <a:pt x="2069" y="195"/>
                    <a:pt x="2035" y="126"/>
                    <a:pt x="1943" y="115"/>
                  </a:cubicBezTo>
                  <a:cubicBezTo>
                    <a:pt x="1935" y="114"/>
                    <a:pt x="1926" y="113"/>
                    <a:pt x="1918" y="113"/>
                  </a:cubicBezTo>
                  <a:cubicBezTo>
                    <a:pt x="1851" y="113"/>
                    <a:pt x="1802" y="155"/>
                    <a:pt x="1771" y="207"/>
                  </a:cubicBezTo>
                  <a:cubicBezTo>
                    <a:pt x="1702" y="322"/>
                    <a:pt x="1645" y="437"/>
                    <a:pt x="1599" y="552"/>
                  </a:cubicBezTo>
                  <a:cubicBezTo>
                    <a:pt x="1461" y="885"/>
                    <a:pt x="1380" y="1230"/>
                    <a:pt x="1288" y="1574"/>
                  </a:cubicBezTo>
                  <a:cubicBezTo>
                    <a:pt x="1208" y="1896"/>
                    <a:pt x="1047" y="2149"/>
                    <a:pt x="736" y="2299"/>
                  </a:cubicBezTo>
                  <a:cubicBezTo>
                    <a:pt x="288" y="2529"/>
                    <a:pt x="116" y="2931"/>
                    <a:pt x="36" y="3390"/>
                  </a:cubicBezTo>
                  <a:cubicBezTo>
                    <a:pt x="1" y="3597"/>
                    <a:pt x="70" y="3689"/>
                    <a:pt x="276" y="3724"/>
                  </a:cubicBezTo>
                  <a:cubicBezTo>
                    <a:pt x="593" y="3775"/>
                    <a:pt x="915" y="3782"/>
                    <a:pt x="1234" y="3782"/>
                  </a:cubicBezTo>
                  <a:cubicBezTo>
                    <a:pt x="1344" y="3782"/>
                    <a:pt x="1454" y="3781"/>
                    <a:pt x="1564" y="3781"/>
                  </a:cubicBezTo>
                  <a:cubicBezTo>
                    <a:pt x="1656" y="3781"/>
                    <a:pt x="1771" y="3781"/>
                    <a:pt x="1806" y="3689"/>
                  </a:cubicBezTo>
                  <a:cubicBezTo>
                    <a:pt x="1886" y="3425"/>
                    <a:pt x="2115" y="3436"/>
                    <a:pt x="2311" y="3402"/>
                  </a:cubicBezTo>
                  <a:cubicBezTo>
                    <a:pt x="2828" y="3310"/>
                    <a:pt x="3173" y="3023"/>
                    <a:pt x="3334" y="2529"/>
                  </a:cubicBezTo>
                  <a:cubicBezTo>
                    <a:pt x="3541" y="1931"/>
                    <a:pt x="3747" y="1322"/>
                    <a:pt x="3920" y="713"/>
                  </a:cubicBezTo>
                  <a:cubicBezTo>
                    <a:pt x="3954" y="586"/>
                    <a:pt x="3966" y="460"/>
                    <a:pt x="3954" y="333"/>
                  </a:cubicBezTo>
                  <a:cubicBezTo>
                    <a:pt x="3933" y="225"/>
                    <a:pt x="3865" y="162"/>
                    <a:pt x="3790" y="162"/>
                  </a:cubicBezTo>
                  <a:cubicBezTo>
                    <a:pt x="3745" y="162"/>
                    <a:pt x="3698" y="183"/>
                    <a:pt x="3656" y="230"/>
                  </a:cubicBezTo>
                  <a:cubicBezTo>
                    <a:pt x="3587" y="287"/>
                    <a:pt x="3530" y="379"/>
                    <a:pt x="3495" y="460"/>
                  </a:cubicBezTo>
                  <a:cubicBezTo>
                    <a:pt x="3380" y="678"/>
                    <a:pt x="3277" y="920"/>
                    <a:pt x="3162" y="1150"/>
                  </a:cubicBezTo>
                  <a:cubicBezTo>
                    <a:pt x="3070" y="1334"/>
                    <a:pt x="3001" y="1540"/>
                    <a:pt x="2828" y="1701"/>
                  </a:cubicBezTo>
                  <a:cubicBezTo>
                    <a:pt x="2828" y="1528"/>
                    <a:pt x="2863" y="1357"/>
                    <a:pt x="2886" y="1196"/>
                  </a:cubicBezTo>
                  <a:cubicBezTo>
                    <a:pt x="2932" y="885"/>
                    <a:pt x="2989" y="575"/>
                    <a:pt x="3035" y="276"/>
                  </a:cubicBezTo>
                  <a:cubicBezTo>
                    <a:pt x="3047" y="161"/>
                    <a:pt x="3024" y="57"/>
                    <a:pt x="2909" y="11"/>
                  </a:cubicBezTo>
                  <a:cubicBezTo>
                    <a:pt x="2887" y="4"/>
                    <a:pt x="2867" y="0"/>
                    <a:pt x="2849" y="0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6"/>
            <p:cNvSpPr/>
            <p:nvPr/>
          </p:nvSpPr>
          <p:spPr>
            <a:xfrm>
              <a:off x="1319350" y="1320925"/>
              <a:ext cx="341375" cy="291675"/>
            </a:xfrm>
            <a:custGeom>
              <a:rect b="b" l="l" r="r" t="t"/>
              <a:pathLst>
                <a:path extrusionOk="0" h="11667" w="13655">
                  <a:moveTo>
                    <a:pt x="11458" y="1"/>
                  </a:moveTo>
                  <a:cubicBezTo>
                    <a:pt x="11291" y="1"/>
                    <a:pt x="11123" y="5"/>
                    <a:pt x="10954" y="10"/>
                  </a:cubicBezTo>
                  <a:cubicBezTo>
                    <a:pt x="10724" y="22"/>
                    <a:pt x="10586" y="137"/>
                    <a:pt x="10540" y="355"/>
                  </a:cubicBezTo>
                  <a:cubicBezTo>
                    <a:pt x="10505" y="459"/>
                    <a:pt x="10482" y="551"/>
                    <a:pt x="10471" y="654"/>
                  </a:cubicBezTo>
                  <a:cubicBezTo>
                    <a:pt x="10402" y="1229"/>
                    <a:pt x="10321" y="1803"/>
                    <a:pt x="10206" y="2378"/>
                  </a:cubicBezTo>
                  <a:cubicBezTo>
                    <a:pt x="10022" y="3263"/>
                    <a:pt x="9953" y="4160"/>
                    <a:pt x="9712" y="5033"/>
                  </a:cubicBezTo>
                  <a:cubicBezTo>
                    <a:pt x="9529" y="5723"/>
                    <a:pt x="9391" y="6413"/>
                    <a:pt x="9230" y="7102"/>
                  </a:cubicBezTo>
                  <a:cubicBezTo>
                    <a:pt x="9201" y="7225"/>
                    <a:pt x="9176" y="7275"/>
                    <a:pt x="9116" y="7275"/>
                  </a:cubicBezTo>
                  <a:cubicBezTo>
                    <a:pt x="9080" y="7275"/>
                    <a:pt x="9033" y="7258"/>
                    <a:pt x="8965" y="7228"/>
                  </a:cubicBezTo>
                  <a:cubicBezTo>
                    <a:pt x="8816" y="7159"/>
                    <a:pt x="8701" y="7044"/>
                    <a:pt x="8574" y="6941"/>
                  </a:cubicBezTo>
                  <a:cubicBezTo>
                    <a:pt x="7069" y="5585"/>
                    <a:pt x="5437" y="4378"/>
                    <a:pt x="3713" y="3309"/>
                  </a:cubicBezTo>
                  <a:cubicBezTo>
                    <a:pt x="3368" y="3103"/>
                    <a:pt x="3023" y="2919"/>
                    <a:pt x="2656" y="2781"/>
                  </a:cubicBezTo>
                  <a:cubicBezTo>
                    <a:pt x="2483" y="2723"/>
                    <a:pt x="2299" y="2677"/>
                    <a:pt x="2115" y="2677"/>
                  </a:cubicBezTo>
                  <a:cubicBezTo>
                    <a:pt x="1001" y="2712"/>
                    <a:pt x="288" y="3401"/>
                    <a:pt x="127" y="4528"/>
                  </a:cubicBezTo>
                  <a:cubicBezTo>
                    <a:pt x="0" y="5424"/>
                    <a:pt x="380" y="6160"/>
                    <a:pt x="978" y="6792"/>
                  </a:cubicBezTo>
                  <a:cubicBezTo>
                    <a:pt x="1287" y="7136"/>
                    <a:pt x="1655" y="7424"/>
                    <a:pt x="2046" y="7665"/>
                  </a:cubicBezTo>
                  <a:cubicBezTo>
                    <a:pt x="3345" y="8504"/>
                    <a:pt x="4643" y="9332"/>
                    <a:pt x="5954" y="10137"/>
                  </a:cubicBezTo>
                  <a:cubicBezTo>
                    <a:pt x="6850" y="10676"/>
                    <a:pt x="7782" y="11148"/>
                    <a:pt x="8781" y="11458"/>
                  </a:cubicBezTo>
                  <a:cubicBezTo>
                    <a:pt x="9217" y="11597"/>
                    <a:pt x="9647" y="11666"/>
                    <a:pt x="10077" y="11666"/>
                  </a:cubicBezTo>
                  <a:cubicBezTo>
                    <a:pt x="10428" y="11666"/>
                    <a:pt x="10781" y="11620"/>
                    <a:pt x="11138" y="11527"/>
                  </a:cubicBezTo>
                  <a:cubicBezTo>
                    <a:pt x="11850" y="11332"/>
                    <a:pt x="12379" y="10906"/>
                    <a:pt x="12724" y="10263"/>
                  </a:cubicBezTo>
                  <a:cubicBezTo>
                    <a:pt x="12954" y="9849"/>
                    <a:pt x="13115" y="9401"/>
                    <a:pt x="13206" y="8929"/>
                  </a:cubicBezTo>
                  <a:cubicBezTo>
                    <a:pt x="13367" y="8102"/>
                    <a:pt x="13436" y="7274"/>
                    <a:pt x="13401" y="6436"/>
                  </a:cubicBezTo>
                  <a:cubicBezTo>
                    <a:pt x="13378" y="5746"/>
                    <a:pt x="13436" y="5045"/>
                    <a:pt x="13505" y="4355"/>
                  </a:cubicBezTo>
                  <a:cubicBezTo>
                    <a:pt x="13574" y="3677"/>
                    <a:pt x="13654" y="2999"/>
                    <a:pt x="13620" y="2125"/>
                  </a:cubicBezTo>
                  <a:cubicBezTo>
                    <a:pt x="13597" y="1849"/>
                    <a:pt x="13608" y="1390"/>
                    <a:pt x="13574" y="930"/>
                  </a:cubicBezTo>
                  <a:cubicBezTo>
                    <a:pt x="13539" y="528"/>
                    <a:pt x="13332" y="321"/>
                    <a:pt x="12988" y="206"/>
                  </a:cubicBezTo>
                  <a:cubicBezTo>
                    <a:pt x="12484" y="41"/>
                    <a:pt x="11974" y="1"/>
                    <a:pt x="11458" y="1"/>
                  </a:cubicBezTo>
                  <a:close/>
                </a:path>
              </a:pathLst>
            </a:custGeom>
            <a:solidFill>
              <a:srgbClr val="426D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6"/>
            <p:cNvSpPr/>
            <p:nvPr/>
          </p:nvSpPr>
          <p:spPr>
            <a:xfrm>
              <a:off x="1286575" y="1118625"/>
              <a:ext cx="290825" cy="429700"/>
            </a:xfrm>
            <a:custGeom>
              <a:rect b="b" l="l" r="r" t="t"/>
              <a:pathLst>
                <a:path extrusionOk="0" h="17188" w="11633">
                  <a:moveTo>
                    <a:pt x="10012" y="0"/>
                  </a:moveTo>
                  <a:cubicBezTo>
                    <a:pt x="9598" y="0"/>
                    <a:pt x="9208" y="69"/>
                    <a:pt x="8817" y="172"/>
                  </a:cubicBezTo>
                  <a:cubicBezTo>
                    <a:pt x="8391" y="287"/>
                    <a:pt x="7966" y="379"/>
                    <a:pt x="7518" y="414"/>
                  </a:cubicBezTo>
                  <a:cubicBezTo>
                    <a:pt x="6161" y="540"/>
                    <a:pt x="5081" y="1149"/>
                    <a:pt x="4276" y="2253"/>
                  </a:cubicBezTo>
                  <a:cubicBezTo>
                    <a:pt x="3576" y="3229"/>
                    <a:pt x="3208" y="4299"/>
                    <a:pt x="3162" y="5482"/>
                  </a:cubicBezTo>
                  <a:cubicBezTo>
                    <a:pt x="3139" y="6057"/>
                    <a:pt x="3127" y="6620"/>
                    <a:pt x="3116" y="7195"/>
                  </a:cubicBezTo>
                  <a:cubicBezTo>
                    <a:pt x="3093" y="7942"/>
                    <a:pt x="2909" y="8631"/>
                    <a:pt x="2437" y="9229"/>
                  </a:cubicBezTo>
                  <a:cubicBezTo>
                    <a:pt x="2277" y="9448"/>
                    <a:pt x="2128" y="9666"/>
                    <a:pt x="1967" y="9872"/>
                  </a:cubicBezTo>
                  <a:cubicBezTo>
                    <a:pt x="1518" y="10459"/>
                    <a:pt x="1081" y="11057"/>
                    <a:pt x="725" y="11711"/>
                  </a:cubicBezTo>
                  <a:cubicBezTo>
                    <a:pt x="197" y="12700"/>
                    <a:pt x="1" y="13734"/>
                    <a:pt x="185" y="14838"/>
                  </a:cubicBezTo>
                  <a:cubicBezTo>
                    <a:pt x="434" y="16299"/>
                    <a:pt x="1449" y="17188"/>
                    <a:pt x="2684" y="17188"/>
                  </a:cubicBezTo>
                  <a:cubicBezTo>
                    <a:pt x="3101" y="17188"/>
                    <a:pt x="3543" y="17087"/>
                    <a:pt x="3990" y="16872"/>
                  </a:cubicBezTo>
                  <a:cubicBezTo>
                    <a:pt x="4380" y="16688"/>
                    <a:pt x="4759" y="16447"/>
                    <a:pt x="5081" y="16148"/>
                  </a:cubicBezTo>
                  <a:cubicBezTo>
                    <a:pt x="6748" y="14631"/>
                    <a:pt x="7150" y="12746"/>
                    <a:pt x="6679" y="10608"/>
                  </a:cubicBezTo>
                  <a:cubicBezTo>
                    <a:pt x="6610" y="10286"/>
                    <a:pt x="6506" y="9987"/>
                    <a:pt x="6414" y="9666"/>
                  </a:cubicBezTo>
                  <a:cubicBezTo>
                    <a:pt x="6069" y="8344"/>
                    <a:pt x="6276" y="7149"/>
                    <a:pt x="7208" y="6103"/>
                  </a:cubicBezTo>
                  <a:cubicBezTo>
                    <a:pt x="7369" y="5919"/>
                    <a:pt x="7495" y="5712"/>
                    <a:pt x="7632" y="5505"/>
                  </a:cubicBezTo>
                  <a:cubicBezTo>
                    <a:pt x="7977" y="4976"/>
                    <a:pt x="8058" y="4391"/>
                    <a:pt x="7943" y="3781"/>
                  </a:cubicBezTo>
                  <a:cubicBezTo>
                    <a:pt x="7920" y="3632"/>
                    <a:pt x="7885" y="3482"/>
                    <a:pt x="7851" y="3287"/>
                  </a:cubicBezTo>
                  <a:lnTo>
                    <a:pt x="7851" y="3287"/>
                  </a:lnTo>
                  <a:cubicBezTo>
                    <a:pt x="8143" y="3336"/>
                    <a:pt x="8419" y="3355"/>
                    <a:pt x="8688" y="3355"/>
                  </a:cubicBezTo>
                  <a:cubicBezTo>
                    <a:pt x="8863" y="3355"/>
                    <a:pt x="9035" y="3347"/>
                    <a:pt x="9208" y="3333"/>
                  </a:cubicBezTo>
                  <a:cubicBezTo>
                    <a:pt x="9736" y="3298"/>
                    <a:pt x="10230" y="3149"/>
                    <a:pt x="10690" y="2896"/>
                  </a:cubicBezTo>
                  <a:cubicBezTo>
                    <a:pt x="11149" y="2632"/>
                    <a:pt x="11425" y="2253"/>
                    <a:pt x="11517" y="1712"/>
                  </a:cubicBezTo>
                  <a:cubicBezTo>
                    <a:pt x="11632" y="1057"/>
                    <a:pt x="10932" y="0"/>
                    <a:pt x="10012" y="0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6"/>
            <p:cNvSpPr/>
            <p:nvPr/>
          </p:nvSpPr>
          <p:spPr>
            <a:xfrm>
              <a:off x="1675625" y="2409900"/>
              <a:ext cx="75900" cy="58775"/>
            </a:xfrm>
            <a:custGeom>
              <a:rect b="b" l="l" r="r" t="t"/>
              <a:pathLst>
                <a:path extrusionOk="0" h="2351" w="3036">
                  <a:moveTo>
                    <a:pt x="2564" y="0"/>
                  </a:moveTo>
                  <a:cubicBezTo>
                    <a:pt x="1806" y="11"/>
                    <a:pt x="1001" y="138"/>
                    <a:pt x="231" y="230"/>
                  </a:cubicBezTo>
                  <a:cubicBezTo>
                    <a:pt x="59" y="253"/>
                    <a:pt x="1" y="368"/>
                    <a:pt x="24" y="517"/>
                  </a:cubicBezTo>
                  <a:cubicBezTo>
                    <a:pt x="105" y="1035"/>
                    <a:pt x="185" y="1586"/>
                    <a:pt x="289" y="2092"/>
                  </a:cubicBezTo>
                  <a:cubicBezTo>
                    <a:pt x="336" y="2293"/>
                    <a:pt x="392" y="2351"/>
                    <a:pt x="551" y="2351"/>
                  </a:cubicBezTo>
                  <a:cubicBezTo>
                    <a:pt x="582" y="2351"/>
                    <a:pt x="617" y="2349"/>
                    <a:pt x="656" y="2345"/>
                  </a:cubicBezTo>
                  <a:cubicBezTo>
                    <a:pt x="1323" y="2264"/>
                    <a:pt x="2036" y="2126"/>
                    <a:pt x="2679" y="1954"/>
                  </a:cubicBezTo>
                  <a:cubicBezTo>
                    <a:pt x="2978" y="1862"/>
                    <a:pt x="3035" y="1781"/>
                    <a:pt x="3012" y="1482"/>
                  </a:cubicBezTo>
                  <a:cubicBezTo>
                    <a:pt x="2989" y="1092"/>
                    <a:pt x="2920" y="644"/>
                    <a:pt x="2874" y="253"/>
                  </a:cubicBezTo>
                  <a:cubicBezTo>
                    <a:pt x="2840" y="46"/>
                    <a:pt x="2782" y="0"/>
                    <a:pt x="2564" y="0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6"/>
            <p:cNvSpPr/>
            <p:nvPr/>
          </p:nvSpPr>
          <p:spPr>
            <a:xfrm>
              <a:off x="1201825" y="2381650"/>
              <a:ext cx="79600" cy="60050"/>
            </a:xfrm>
            <a:custGeom>
              <a:rect b="b" l="l" r="r" t="t"/>
              <a:pathLst>
                <a:path extrusionOk="0" h="2402" w="3184">
                  <a:moveTo>
                    <a:pt x="917" y="1"/>
                  </a:moveTo>
                  <a:cubicBezTo>
                    <a:pt x="814" y="1"/>
                    <a:pt x="732" y="52"/>
                    <a:pt x="667" y="165"/>
                  </a:cubicBezTo>
                  <a:cubicBezTo>
                    <a:pt x="495" y="452"/>
                    <a:pt x="288" y="785"/>
                    <a:pt x="139" y="1061"/>
                  </a:cubicBezTo>
                  <a:cubicBezTo>
                    <a:pt x="1" y="1337"/>
                    <a:pt x="24" y="1406"/>
                    <a:pt x="288" y="1544"/>
                  </a:cubicBezTo>
                  <a:cubicBezTo>
                    <a:pt x="816" y="1820"/>
                    <a:pt x="1426" y="2096"/>
                    <a:pt x="1966" y="2337"/>
                  </a:cubicBezTo>
                  <a:cubicBezTo>
                    <a:pt x="2060" y="2380"/>
                    <a:pt x="2133" y="2402"/>
                    <a:pt x="2194" y="2402"/>
                  </a:cubicBezTo>
                  <a:cubicBezTo>
                    <a:pt x="2297" y="2402"/>
                    <a:pt x="2371" y="2340"/>
                    <a:pt x="2471" y="2211"/>
                  </a:cubicBezTo>
                  <a:cubicBezTo>
                    <a:pt x="2713" y="1923"/>
                    <a:pt x="2931" y="1567"/>
                    <a:pt x="3127" y="1233"/>
                  </a:cubicBezTo>
                  <a:cubicBezTo>
                    <a:pt x="3150" y="1187"/>
                    <a:pt x="3184" y="1153"/>
                    <a:pt x="3173" y="1107"/>
                  </a:cubicBezTo>
                  <a:cubicBezTo>
                    <a:pt x="3161" y="934"/>
                    <a:pt x="3127" y="900"/>
                    <a:pt x="2943" y="808"/>
                  </a:cubicBezTo>
                  <a:cubicBezTo>
                    <a:pt x="2356" y="533"/>
                    <a:pt x="1690" y="257"/>
                    <a:pt x="1058" y="27"/>
                  </a:cubicBezTo>
                  <a:cubicBezTo>
                    <a:pt x="1007" y="10"/>
                    <a:pt x="960" y="1"/>
                    <a:pt x="917" y="1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6"/>
            <p:cNvSpPr/>
            <p:nvPr/>
          </p:nvSpPr>
          <p:spPr>
            <a:xfrm>
              <a:off x="1663000" y="2448575"/>
              <a:ext cx="215525" cy="86975"/>
            </a:xfrm>
            <a:custGeom>
              <a:rect b="b" l="l" r="r" t="t"/>
              <a:pathLst>
                <a:path extrusionOk="0" h="3479" w="8621">
                  <a:moveTo>
                    <a:pt x="3240" y="1"/>
                  </a:moveTo>
                  <a:cubicBezTo>
                    <a:pt x="3207" y="1"/>
                    <a:pt x="3173" y="2"/>
                    <a:pt x="3138" y="4"/>
                  </a:cubicBezTo>
                  <a:cubicBezTo>
                    <a:pt x="2449" y="73"/>
                    <a:pt x="1759" y="165"/>
                    <a:pt x="1058" y="177"/>
                  </a:cubicBezTo>
                  <a:cubicBezTo>
                    <a:pt x="943" y="177"/>
                    <a:pt x="828" y="200"/>
                    <a:pt x="713" y="211"/>
                  </a:cubicBezTo>
                  <a:cubicBezTo>
                    <a:pt x="518" y="246"/>
                    <a:pt x="414" y="349"/>
                    <a:pt x="380" y="545"/>
                  </a:cubicBezTo>
                  <a:cubicBezTo>
                    <a:pt x="311" y="1074"/>
                    <a:pt x="184" y="1602"/>
                    <a:pt x="69" y="2108"/>
                  </a:cubicBezTo>
                  <a:cubicBezTo>
                    <a:pt x="23" y="2326"/>
                    <a:pt x="0" y="2556"/>
                    <a:pt x="23" y="2763"/>
                  </a:cubicBezTo>
                  <a:cubicBezTo>
                    <a:pt x="79" y="3262"/>
                    <a:pt x="201" y="3479"/>
                    <a:pt x="582" y="3479"/>
                  </a:cubicBezTo>
                  <a:cubicBezTo>
                    <a:pt x="675" y="3479"/>
                    <a:pt x="783" y="3466"/>
                    <a:pt x="909" y="3441"/>
                  </a:cubicBezTo>
                  <a:cubicBezTo>
                    <a:pt x="1376" y="3345"/>
                    <a:pt x="1863" y="3279"/>
                    <a:pt x="2379" y="3279"/>
                  </a:cubicBezTo>
                  <a:cubicBezTo>
                    <a:pt x="2421" y="3279"/>
                    <a:pt x="2463" y="3280"/>
                    <a:pt x="2506" y="3280"/>
                  </a:cubicBezTo>
                  <a:cubicBezTo>
                    <a:pt x="2748" y="3280"/>
                    <a:pt x="3046" y="3269"/>
                    <a:pt x="3322" y="3235"/>
                  </a:cubicBezTo>
                  <a:cubicBezTo>
                    <a:pt x="4380" y="3108"/>
                    <a:pt x="5483" y="2959"/>
                    <a:pt x="6540" y="2809"/>
                  </a:cubicBezTo>
                  <a:cubicBezTo>
                    <a:pt x="7011" y="2740"/>
                    <a:pt x="7494" y="2683"/>
                    <a:pt x="7943" y="2579"/>
                  </a:cubicBezTo>
                  <a:cubicBezTo>
                    <a:pt x="8390" y="2476"/>
                    <a:pt x="8609" y="2257"/>
                    <a:pt x="8620" y="1797"/>
                  </a:cubicBezTo>
                  <a:cubicBezTo>
                    <a:pt x="8620" y="1327"/>
                    <a:pt x="8402" y="1016"/>
                    <a:pt x="7943" y="890"/>
                  </a:cubicBezTo>
                  <a:cubicBezTo>
                    <a:pt x="7747" y="844"/>
                    <a:pt x="7552" y="855"/>
                    <a:pt x="7356" y="844"/>
                  </a:cubicBezTo>
                  <a:cubicBezTo>
                    <a:pt x="7307" y="843"/>
                    <a:pt x="7258" y="843"/>
                    <a:pt x="7209" y="843"/>
                  </a:cubicBezTo>
                  <a:cubicBezTo>
                    <a:pt x="6686" y="843"/>
                    <a:pt x="6173" y="887"/>
                    <a:pt x="5652" y="887"/>
                  </a:cubicBezTo>
                  <a:cubicBezTo>
                    <a:pt x="5528" y="887"/>
                    <a:pt x="5402" y="884"/>
                    <a:pt x="5276" y="878"/>
                  </a:cubicBezTo>
                  <a:cubicBezTo>
                    <a:pt x="4735" y="844"/>
                    <a:pt x="4299" y="683"/>
                    <a:pt x="3920" y="292"/>
                  </a:cubicBezTo>
                  <a:cubicBezTo>
                    <a:pt x="3715" y="87"/>
                    <a:pt x="3510" y="1"/>
                    <a:pt x="3240" y="1"/>
                  </a:cubicBezTo>
                  <a:close/>
                </a:path>
              </a:pathLst>
            </a:custGeom>
            <a:solidFill>
              <a:srgbClr val="426D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6"/>
            <p:cNvSpPr/>
            <p:nvPr/>
          </p:nvSpPr>
          <p:spPr>
            <a:xfrm>
              <a:off x="1163025" y="2405175"/>
              <a:ext cx="183925" cy="149475"/>
            </a:xfrm>
            <a:custGeom>
              <a:rect b="b" l="l" r="r" t="t"/>
              <a:pathLst>
                <a:path extrusionOk="0" h="5979" w="7357">
                  <a:moveTo>
                    <a:pt x="1785" y="0"/>
                  </a:moveTo>
                  <a:cubicBezTo>
                    <a:pt x="1682" y="0"/>
                    <a:pt x="1608" y="63"/>
                    <a:pt x="1495" y="189"/>
                  </a:cubicBezTo>
                  <a:cubicBezTo>
                    <a:pt x="1231" y="476"/>
                    <a:pt x="978" y="798"/>
                    <a:pt x="725" y="1109"/>
                  </a:cubicBezTo>
                  <a:cubicBezTo>
                    <a:pt x="541" y="1327"/>
                    <a:pt x="357" y="1568"/>
                    <a:pt x="220" y="1832"/>
                  </a:cubicBezTo>
                  <a:cubicBezTo>
                    <a:pt x="1" y="2246"/>
                    <a:pt x="82" y="2568"/>
                    <a:pt x="449" y="2856"/>
                  </a:cubicBezTo>
                  <a:cubicBezTo>
                    <a:pt x="610" y="2982"/>
                    <a:pt x="805" y="3074"/>
                    <a:pt x="1001" y="3132"/>
                  </a:cubicBezTo>
                  <a:cubicBezTo>
                    <a:pt x="1587" y="3292"/>
                    <a:pt x="2070" y="3579"/>
                    <a:pt x="2587" y="3901"/>
                  </a:cubicBezTo>
                  <a:cubicBezTo>
                    <a:pt x="3748" y="4637"/>
                    <a:pt x="4863" y="5372"/>
                    <a:pt x="6161" y="5913"/>
                  </a:cubicBezTo>
                  <a:cubicBezTo>
                    <a:pt x="6272" y="5957"/>
                    <a:pt x="6382" y="5978"/>
                    <a:pt x="6488" y="5978"/>
                  </a:cubicBezTo>
                  <a:cubicBezTo>
                    <a:pt x="6931" y="5978"/>
                    <a:pt x="7299" y="5616"/>
                    <a:pt x="7345" y="5096"/>
                  </a:cubicBezTo>
                  <a:cubicBezTo>
                    <a:pt x="7356" y="4936"/>
                    <a:pt x="7276" y="4752"/>
                    <a:pt x="7116" y="4591"/>
                  </a:cubicBezTo>
                  <a:cubicBezTo>
                    <a:pt x="6943" y="4430"/>
                    <a:pt x="6679" y="4212"/>
                    <a:pt x="6449" y="4051"/>
                  </a:cubicBezTo>
                  <a:cubicBezTo>
                    <a:pt x="5931" y="3694"/>
                    <a:pt x="5449" y="3258"/>
                    <a:pt x="5001" y="2810"/>
                  </a:cubicBezTo>
                  <a:cubicBezTo>
                    <a:pt x="4679" y="2488"/>
                    <a:pt x="4506" y="2131"/>
                    <a:pt x="4483" y="1683"/>
                  </a:cubicBezTo>
                  <a:cubicBezTo>
                    <a:pt x="4472" y="1362"/>
                    <a:pt x="4334" y="1189"/>
                    <a:pt x="4058" y="1040"/>
                  </a:cubicBezTo>
                  <a:cubicBezTo>
                    <a:pt x="3392" y="706"/>
                    <a:pt x="2702" y="361"/>
                    <a:pt x="2036" y="74"/>
                  </a:cubicBezTo>
                  <a:cubicBezTo>
                    <a:pt x="1929" y="25"/>
                    <a:pt x="1851" y="0"/>
                    <a:pt x="1785" y="0"/>
                  </a:cubicBezTo>
                  <a:close/>
                </a:path>
              </a:pathLst>
            </a:custGeom>
            <a:solidFill>
              <a:srgbClr val="426D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6"/>
            <p:cNvSpPr/>
            <p:nvPr/>
          </p:nvSpPr>
          <p:spPr>
            <a:xfrm>
              <a:off x="1212450" y="1736525"/>
              <a:ext cx="539950" cy="691325"/>
            </a:xfrm>
            <a:custGeom>
              <a:rect b="b" l="l" r="r" t="t"/>
              <a:pathLst>
                <a:path extrusionOk="0" h="27653" w="21598">
                  <a:moveTo>
                    <a:pt x="17090" y="1"/>
                  </a:moveTo>
                  <a:cubicBezTo>
                    <a:pt x="16811" y="1"/>
                    <a:pt x="16518" y="22"/>
                    <a:pt x="16241" y="29"/>
                  </a:cubicBezTo>
                  <a:cubicBezTo>
                    <a:pt x="14597" y="75"/>
                    <a:pt x="12919" y="75"/>
                    <a:pt x="11276" y="213"/>
                  </a:cubicBezTo>
                  <a:cubicBezTo>
                    <a:pt x="10242" y="294"/>
                    <a:pt x="9149" y="294"/>
                    <a:pt x="8127" y="351"/>
                  </a:cubicBezTo>
                  <a:cubicBezTo>
                    <a:pt x="7529" y="374"/>
                    <a:pt x="7356" y="558"/>
                    <a:pt x="7218" y="1109"/>
                  </a:cubicBezTo>
                  <a:cubicBezTo>
                    <a:pt x="7103" y="1581"/>
                    <a:pt x="7080" y="2098"/>
                    <a:pt x="7001" y="2592"/>
                  </a:cubicBezTo>
                  <a:cubicBezTo>
                    <a:pt x="6897" y="3374"/>
                    <a:pt x="6840" y="4143"/>
                    <a:pt x="6874" y="4937"/>
                  </a:cubicBezTo>
                  <a:cubicBezTo>
                    <a:pt x="6897" y="5730"/>
                    <a:pt x="6920" y="6557"/>
                    <a:pt x="6874" y="7362"/>
                  </a:cubicBezTo>
                  <a:cubicBezTo>
                    <a:pt x="6863" y="7545"/>
                    <a:pt x="6840" y="7741"/>
                    <a:pt x="6748" y="7913"/>
                  </a:cubicBezTo>
                  <a:cubicBezTo>
                    <a:pt x="6357" y="8580"/>
                    <a:pt x="6069" y="9281"/>
                    <a:pt x="5851" y="10017"/>
                  </a:cubicBezTo>
                  <a:cubicBezTo>
                    <a:pt x="5483" y="11269"/>
                    <a:pt x="5139" y="12500"/>
                    <a:pt x="4782" y="13741"/>
                  </a:cubicBezTo>
                  <a:cubicBezTo>
                    <a:pt x="4483" y="14763"/>
                    <a:pt x="4058" y="15660"/>
                    <a:pt x="3426" y="16510"/>
                  </a:cubicBezTo>
                  <a:cubicBezTo>
                    <a:pt x="3081" y="16982"/>
                    <a:pt x="2782" y="17476"/>
                    <a:pt x="2552" y="18004"/>
                  </a:cubicBezTo>
                  <a:cubicBezTo>
                    <a:pt x="1495" y="20453"/>
                    <a:pt x="725" y="22970"/>
                    <a:pt x="59" y="25544"/>
                  </a:cubicBezTo>
                  <a:cubicBezTo>
                    <a:pt x="1" y="25763"/>
                    <a:pt x="59" y="25855"/>
                    <a:pt x="265" y="25958"/>
                  </a:cubicBezTo>
                  <a:cubicBezTo>
                    <a:pt x="966" y="26269"/>
                    <a:pt x="1714" y="26602"/>
                    <a:pt x="2460" y="26808"/>
                  </a:cubicBezTo>
                  <a:cubicBezTo>
                    <a:pt x="2549" y="26833"/>
                    <a:pt x="2631" y="26845"/>
                    <a:pt x="2707" y="26845"/>
                  </a:cubicBezTo>
                  <a:cubicBezTo>
                    <a:pt x="2916" y="26845"/>
                    <a:pt x="3082" y="26753"/>
                    <a:pt x="3242" y="26567"/>
                  </a:cubicBezTo>
                  <a:cubicBezTo>
                    <a:pt x="3530" y="26246"/>
                    <a:pt x="3793" y="25912"/>
                    <a:pt x="4058" y="25579"/>
                  </a:cubicBezTo>
                  <a:cubicBezTo>
                    <a:pt x="4403" y="25165"/>
                    <a:pt x="4771" y="24798"/>
                    <a:pt x="5196" y="24476"/>
                  </a:cubicBezTo>
                  <a:cubicBezTo>
                    <a:pt x="5908" y="23924"/>
                    <a:pt x="6529" y="23291"/>
                    <a:pt x="7035" y="22556"/>
                  </a:cubicBezTo>
                  <a:cubicBezTo>
                    <a:pt x="7667" y="21625"/>
                    <a:pt x="8173" y="20648"/>
                    <a:pt x="8552" y="19603"/>
                  </a:cubicBezTo>
                  <a:cubicBezTo>
                    <a:pt x="9276" y="17637"/>
                    <a:pt x="10104" y="15764"/>
                    <a:pt x="11000" y="13879"/>
                  </a:cubicBezTo>
                  <a:cubicBezTo>
                    <a:pt x="11621" y="12592"/>
                    <a:pt x="12150" y="11281"/>
                    <a:pt x="12597" y="9925"/>
                  </a:cubicBezTo>
                  <a:cubicBezTo>
                    <a:pt x="12816" y="9247"/>
                    <a:pt x="13069" y="8580"/>
                    <a:pt x="13333" y="7925"/>
                  </a:cubicBezTo>
                  <a:cubicBezTo>
                    <a:pt x="13368" y="7856"/>
                    <a:pt x="13402" y="7775"/>
                    <a:pt x="13471" y="7741"/>
                  </a:cubicBezTo>
                  <a:cubicBezTo>
                    <a:pt x="13540" y="7959"/>
                    <a:pt x="13621" y="8166"/>
                    <a:pt x="13678" y="8385"/>
                  </a:cubicBezTo>
                  <a:cubicBezTo>
                    <a:pt x="13908" y="9315"/>
                    <a:pt x="14091" y="10247"/>
                    <a:pt x="14183" y="11200"/>
                  </a:cubicBezTo>
                  <a:cubicBezTo>
                    <a:pt x="14310" y="12431"/>
                    <a:pt x="14597" y="13568"/>
                    <a:pt x="15092" y="14694"/>
                  </a:cubicBezTo>
                  <a:cubicBezTo>
                    <a:pt x="15368" y="15315"/>
                    <a:pt x="15563" y="15948"/>
                    <a:pt x="15712" y="16614"/>
                  </a:cubicBezTo>
                  <a:cubicBezTo>
                    <a:pt x="15942" y="17683"/>
                    <a:pt x="16068" y="18763"/>
                    <a:pt x="16206" y="19843"/>
                  </a:cubicBezTo>
                  <a:cubicBezTo>
                    <a:pt x="16367" y="21062"/>
                    <a:pt x="16540" y="22280"/>
                    <a:pt x="16850" y="23475"/>
                  </a:cubicBezTo>
                  <a:cubicBezTo>
                    <a:pt x="17184" y="24763"/>
                    <a:pt x="17689" y="26027"/>
                    <a:pt x="18160" y="27257"/>
                  </a:cubicBezTo>
                  <a:cubicBezTo>
                    <a:pt x="18272" y="27558"/>
                    <a:pt x="18358" y="27653"/>
                    <a:pt x="18563" y="27653"/>
                  </a:cubicBezTo>
                  <a:cubicBezTo>
                    <a:pt x="18632" y="27653"/>
                    <a:pt x="18714" y="27642"/>
                    <a:pt x="18816" y="27625"/>
                  </a:cubicBezTo>
                  <a:cubicBezTo>
                    <a:pt x="19321" y="27556"/>
                    <a:pt x="19873" y="27441"/>
                    <a:pt x="20379" y="27349"/>
                  </a:cubicBezTo>
                  <a:cubicBezTo>
                    <a:pt x="20655" y="27303"/>
                    <a:pt x="20964" y="27257"/>
                    <a:pt x="21229" y="27176"/>
                  </a:cubicBezTo>
                  <a:cubicBezTo>
                    <a:pt x="21493" y="27107"/>
                    <a:pt x="21574" y="26981"/>
                    <a:pt x="21574" y="26705"/>
                  </a:cubicBezTo>
                  <a:cubicBezTo>
                    <a:pt x="21585" y="26533"/>
                    <a:pt x="21562" y="26338"/>
                    <a:pt x="21539" y="26154"/>
                  </a:cubicBezTo>
                  <a:cubicBezTo>
                    <a:pt x="21436" y="25107"/>
                    <a:pt x="21355" y="24062"/>
                    <a:pt x="21413" y="23016"/>
                  </a:cubicBezTo>
                  <a:cubicBezTo>
                    <a:pt x="21493" y="21786"/>
                    <a:pt x="21597" y="20556"/>
                    <a:pt x="21574" y="19327"/>
                  </a:cubicBezTo>
                  <a:cubicBezTo>
                    <a:pt x="21539" y="17913"/>
                    <a:pt x="21367" y="16522"/>
                    <a:pt x="21056" y="15131"/>
                  </a:cubicBezTo>
                  <a:cubicBezTo>
                    <a:pt x="20758" y="13752"/>
                    <a:pt x="20482" y="12385"/>
                    <a:pt x="20183" y="10982"/>
                  </a:cubicBezTo>
                  <a:cubicBezTo>
                    <a:pt x="19919" y="9764"/>
                    <a:pt x="19689" y="8580"/>
                    <a:pt x="19321" y="7362"/>
                  </a:cubicBezTo>
                  <a:cubicBezTo>
                    <a:pt x="18954" y="6132"/>
                    <a:pt x="18701" y="4810"/>
                    <a:pt x="18551" y="3523"/>
                  </a:cubicBezTo>
                  <a:cubicBezTo>
                    <a:pt x="18448" y="2557"/>
                    <a:pt x="18344" y="1546"/>
                    <a:pt x="18206" y="615"/>
                  </a:cubicBezTo>
                  <a:cubicBezTo>
                    <a:pt x="18149" y="179"/>
                    <a:pt x="18114" y="144"/>
                    <a:pt x="17677" y="52"/>
                  </a:cubicBezTo>
                  <a:cubicBezTo>
                    <a:pt x="17497" y="13"/>
                    <a:pt x="17297" y="1"/>
                    <a:pt x="170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6"/>
            <p:cNvSpPr/>
            <p:nvPr/>
          </p:nvSpPr>
          <p:spPr>
            <a:xfrm>
              <a:off x="1387450" y="1724850"/>
              <a:ext cx="287625" cy="42600"/>
            </a:xfrm>
            <a:custGeom>
              <a:rect b="b" l="l" r="r" t="t"/>
              <a:pathLst>
                <a:path extrusionOk="0" h="1704" w="11505">
                  <a:moveTo>
                    <a:pt x="10712" y="0"/>
                  </a:moveTo>
                  <a:cubicBezTo>
                    <a:pt x="10605" y="0"/>
                    <a:pt x="10496" y="8"/>
                    <a:pt x="10391" y="13"/>
                  </a:cubicBezTo>
                  <a:cubicBezTo>
                    <a:pt x="10023" y="48"/>
                    <a:pt x="9655" y="94"/>
                    <a:pt x="9287" y="105"/>
                  </a:cubicBezTo>
                  <a:cubicBezTo>
                    <a:pt x="8938" y="117"/>
                    <a:pt x="8590" y="121"/>
                    <a:pt x="8241" y="121"/>
                  </a:cubicBezTo>
                  <a:cubicBezTo>
                    <a:pt x="7545" y="121"/>
                    <a:pt x="6851" y="105"/>
                    <a:pt x="6161" y="105"/>
                  </a:cubicBezTo>
                  <a:cubicBezTo>
                    <a:pt x="5735" y="117"/>
                    <a:pt x="5298" y="140"/>
                    <a:pt x="4885" y="209"/>
                  </a:cubicBezTo>
                  <a:cubicBezTo>
                    <a:pt x="4218" y="324"/>
                    <a:pt x="3529" y="496"/>
                    <a:pt x="2874" y="542"/>
                  </a:cubicBezTo>
                  <a:cubicBezTo>
                    <a:pt x="2218" y="588"/>
                    <a:pt x="1633" y="623"/>
                    <a:pt x="1000" y="692"/>
                  </a:cubicBezTo>
                  <a:cubicBezTo>
                    <a:pt x="782" y="703"/>
                    <a:pt x="586" y="715"/>
                    <a:pt x="379" y="818"/>
                  </a:cubicBezTo>
                  <a:cubicBezTo>
                    <a:pt x="172" y="910"/>
                    <a:pt x="1" y="1174"/>
                    <a:pt x="80" y="1427"/>
                  </a:cubicBezTo>
                  <a:cubicBezTo>
                    <a:pt x="149" y="1668"/>
                    <a:pt x="276" y="1703"/>
                    <a:pt x="586" y="1703"/>
                  </a:cubicBezTo>
                  <a:cubicBezTo>
                    <a:pt x="1322" y="1691"/>
                    <a:pt x="2138" y="1703"/>
                    <a:pt x="2920" y="1576"/>
                  </a:cubicBezTo>
                  <a:cubicBezTo>
                    <a:pt x="4465" y="1338"/>
                    <a:pt x="6029" y="1240"/>
                    <a:pt x="7595" y="1240"/>
                  </a:cubicBezTo>
                  <a:cubicBezTo>
                    <a:pt x="7764" y="1240"/>
                    <a:pt x="7933" y="1241"/>
                    <a:pt x="8103" y="1243"/>
                  </a:cubicBezTo>
                  <a:cubicBezTo>
                    <a:pt x="8566" y="1253"/>
                    <a:pt x="9038" y="1280"/>
                    <a:pt x="9503" y="1280"/>
                  </a:cubicBezTo>
                  <a:cubicBezTo>
                    <a:pt x="9580" y="1280"/>
                    <a:pt x="9658" y="1279"/>
                    <a:pt x="9735" y="1277"/>
                  </a:cubicBezTo>
                  <a:cubicBezTo>
                    <a:pt x="10264" y="1266"/>
                    <a:pt x="10723" y="1162"/>
                    <a:pt x="11195" y="910"/>
                  </a:cubicBezTo>
                  <a:cubicBezTo>
                    <a:pt x="11367" y="807"/>
                    <a:pt x="11505" y="692"/>
                    <a:pt x="11482" y="473"/>
                  </a:cubicBezTo>
                  <a:cubicBezTo>
                    <a:pt x="11448" y="255"/>
                    <a:pt x="11298" y="117"/>
                    <a:pt x="11080" y="48"/>
                  </a:cubicBezTo>
                  <a:cubicBezTo>
                    <a:pt x="10962" y="11"/>
                    <a:pt x="10838" y="0"/>
                    <a:pt x="10712" y="0"/>
                  </a:cubicBezTo>
                  <a:close/>
                </a:path>
              </a:pathLst>
            </a:custGeom>
            <a:solidFill>
              <a:srgbClr val="426DD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6"/>
            <p:cNvSpPr/>
            <p:nvPr/>
          </p:nvSpPr>
          <p:spPr>
            <a:xfrm>
              <a:off x="1613575" y="2038050"/>
              <a:ext cx="16675" cy="110400"/>
            </a:xfrm>
            <a:custGeom>
              <a:rect b="b" l="l" r="r" t="t"/>
              <a:pathLst>
                <a:path extrusionOk="0" h="4416" w="667">
                  <a:moveTo>
                    <a:pt x="442" y="0"/>
                  </a:moveTo>
                  <a:cubicBezTo>
                    <a:pt x="265" y="0"/>
                    <a:pt x="264" y="193"/>
                    <a:pt x="242" y="324"/>
                  </a:cubicBezTo>
                  <a:cubicBezTo>
                    <a:pt x="115" y="1197"/>
                    <a:pt x="35" y="2059"/>
                    <a:pt x="12" y="2944"/>
                  </a:cubicBezTo>
                  <a:cubicBezTo>
                    <a:pt x="12" y="3128"/>
                    <a:pt x="0" y="3289"/>
                    <a:pt x="12" y="3507"/>
                  </a:cubicBezTo>
                  <a:cubicBezTo>
                    <a:pt x="23" y="3714"/>
                    <a:pt x="58" y="3990"/>
                    <a:pt x="81" y="4219"/>
                  </a:cubicBezTo>
                  <a:cubicBezTo>
                    <a:pt x="81" y="4311"/>
                    <a:pt x="104" y="4415"/>
                    <a:pt x="230" y="4415"/>
                  </a:cubicBezTo>
                  <a:cubicBezTo>
                    <a:pt x="357" y="4415"/>
                    <a:pt x="368" y="4288"/>
                    <a:pt x="357" y="4196"/>
                  </a:cubicBezTo>
                  <a:cubicBezTo>
                    <a:pt x="357" y="4105"/>
                    <a:pt x="345" y="4059"/>
                    <a:pt x="345" y="3990"/>
                  </a:cubicBezTo>
                  <a:cubicBezTo>
                    <a:pt x="334" y="3726"/>
                    <a:pt x="299" y="3473"/>
                    <a:pt x="299" y="3220"/>
                  </a:cubicBezTo>
                  <a:cubicBezTo>
                    <a:pt x="322" y="2255"/>
                    <a:pt x="414" y="1323"/>
                    <a:pt x="564" y="358"/>
                  </a:cubicBezTo>
                  <a:cubicBezTo>
                    <a:pt x="587" y="232"/>
                    <a:pt x="667" y="25"/>
                    <a:pt x="472" y="2"/>
                  </a:cubicBezTo>
                  <a:cubicBezTo>
                    <a:pt x="461" y="1"/>
                    <a:pt x="451" y="0"/>
                    <a:pt x="442" y="0"/>
                  </a:cubicBezTo>
                  <a:close/>
                </a:path>
              </a:pathLst>
            </a:custGeom>
            <a:solidFill>
              <a:srgbClr val="124C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36"/>
            <p:cNvSpPr/>
            <p:nvPr/>
          </p:nvSpPr>
          <p:spPr>
            <a:xfrm>
              <a:off x="1303250" y="2096125"/>
              <a:ext cx="80775" cy="69850"/>
            </a:xfrm>
            <a:custGeom>
              <a:rect b="b" l="l" r="r" t="t"/>
              <a:pathLst>
                <a:path extrusionOk="0" h="2794" w="3231">
                  <a:moveTo>
                    <a:pt x="3055" y="0"/>
                  </a:moveTo>
                  <a:cubicBezTo>
                    <a:pt x="3025" y="0"/>
                    <a:pt x="2994" y="9"/>
                    <a:pt x="2966" y="23"/>
                  </a:cubicBezTo>
                  <a:cubicBezTo>
                    <a:pt x="2886" y="69"/>
                    <a:pt x="2828" y="115"/>
                    <a:pt x="2771" y="161"/>
                  </a:cubicBezTo>
                  <a:cubicBezTo>
                    <a:pt x="1782" y="851"/>
                    <a:pt x="920" y="1633"/>
                    <a:pt x="115" y="2506"/>
                  </a:cubicBezTo>
                  <a:cubicBezTo>
                    <a:pt x="69" y="2552"/>
                    <a:pt x="23" y="2575"/>
                    <a:pt x="12" y="2644"/>
                  </a:cubicBezTo>
                  <a:cubicBezTo>
                    <a:pt x="1" y="2698"/>
                    <a:pt x="1" y="2794"/>
                    <a:pt x="108" y="2794"/>
                  </a:cubicBezTo>
                  <a:cubicBezTo>
                    <a:pt x="114" y="2794"/>
                    <a:pt x="121" y="2794"/>
                    <a:pt x="127" y="2793"/>
                  </a:cubicBezTo>
                  <a:cubicBezTo>
                    <a:pt x="242" y="2782"/>
                    <a:pt x="253" y="2770"/>
                    <a:pt x="391" y="2644"/>
                  </a:cubicBezTo>
                  <a:cubicBezTo>
                    <a:pt x="1173" y="1816"/>
                    <a:pt x="2081" y="1023"/>
                    <a:pt x="3035" y="345"/>
                  </a:cubicBezTo>
                  <a:cubicBezTo>
                    <a:pt x="3070" y="322"/>
                    <a:pt x="3093" y="310"/>
                    <a:pt x="3139" y="264"/>
                  </a:cubicBezTo>
                  <a:cubicBezTo>
                    <a:pt x="3185" y="218"/>
                    <a:pt x="3231" y="126"/>
                    <a:pt x="3173" y="58"/>
                  </a:cubicBezTo>
                  <a:cubicBezTo>
                    <a:pt x="3139" y="17"/>
                    <a:pt x="3098" y="0"/>
                    <a:pt x="3055" y="0"/>
                  </a:cubicBezTo>
                  <a:close/>
                </a:path>
              </a:pathLst>
            </a:custGeom>
            <a:solidFill>
              <a:srgbClr val="124C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36"/>
            <p:cNvSpPr/>
            <p:nvPr/>
          </p:nvSpPr>
          <p:spPr>
            <a:xfrm>
              <a:off x="1636275" y="2183425"/>
              <a:ext cx="12675" cy="110600"/>
            </a:xfrm>
            <a:custGeom>
              <a:rect b="b" l="l" r="r" t="t"/>
              <a:pathLst>
                <a:path extrusionOk="0" h="4424" w="507">
                  <a:moveTo>
                    <a:pt x="370" y="1"/>
                  </a:moveTo>
                  <a:cubicBezTo>
                    <a:pt x="313" y="1"/>
                    <a:pt x="274" y="42"/>
                    <a:pt x="254" y="82"/>
                  </a:cubicBezTo>
                  <a:cubicBezTo>
                    <a:pt x="231" y="128"/>
                    <a:pt x="231" y="174"/>
                    <a:pt x="219" y="220"/>
                  </a:cubicBezTo>
                  <a:cubicBezTo>
                    <a:pt x="93" y="991"/>
                    <a:pt x="12" y="1749"/>
                    <a:pt x="12" y="2519"/>
                  </a:cubicBezTo>
                  <a:cubicBezTo>
                    <a:pt x="1" y="3060"/>
                    <a:pt x="70" y="3588"/>
                    <a:pt x="127" y="4117"/>
                  </a:cubicBezTo>
                  <a:cubicBezTo>
                    <a:pt x="127" y="4186"/>
                    <a:pt x="162" y="4278"/>
                    <a:pt x="185" y="4347"/>
                  </a:cubicBezTo>
                  <a:cubicBezTo>
                    <a:pt x="203" y="4392"/>
                    <a:pt x="242" y="4423"/>
                    <a:pt x="286" y="4423"/>
                  </a:cubicBezTo>
                  <a:cubicBezTo>
                    <a:pt x="298" y="4423"/>
                    <a:pt x="310" y="4421"/>
                    <a:pt x="323" y="4416"/>
                  </a:cubicBezTo>
                  <a:cubicBezTo>
                    <a:pt x="392" y="4404"/>
                    <a:pt x="426" y="4404"/>
                    <a:pt x="438" y="4312"/>
                  </a:cubicBezTo>
                  <a:cubicBezTo>
                    <a:pt x="449" y="4220"/>
                    <a:pt x="449" y="4082"/>
                    <a:pt x="438" y="3967"/>
                  </a:cubicBezTo>
                  <a:cubicBezTo>
                    <a:pt x="288" y="2795"/>
                    <a:pt x="311" y="1635"/>
                    <a:pt x="472" y="462"/>
                  </a:cubicBezTo>
                  <a:cubicBezTo>
                    <a:pt x="495" y="347"/>
                    <a:pt x="506" y="209"/>
                    <a:pt x="495" y="117"/>
                  </a:cubicBezTo>
                  <a:cubicBezTo>
                    <a:pt x="495" y="25"/>
                    <a:pt x="449" y="14"/>
                    <a:pt x="392" y="2"/>
                  </a:cubicBezTo>
                  <a:cubicBezTo>
                    <a:pt x="384" y="1"/>
                    <a:pt x="377" y="1"/>
                    <a:pt x="370" y="1"/>
                  </a:cubicBezTo>
                  <a:close/>
                </a:path>
              </a:pathLst>
            </a:custGeom>
            <a:solidFill>
              <a:srgbClr val="124C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6"/>
            <p:cNvSpPr/>
            <p:nvPr/>
          </p:nvSpPr>
          <p:spPr>
            <a:xfrm>
              <a:off x="1341750" y="2018200"/>
              <a:ext cx="54625" cy="76050"/>
            </a:xfrm>
            <a:custGeom>
              <a:rect b="b" l="l" r="r" t="t"/>
              <a:pathLst>
                <a:path extrusionOk="0" h="3042" w="2185">
                  <a:moveTo>
                    <a:pt x="2018" y="1"/>
                  </a:moveTo>
                  <a:cubicBezTo>
                    <a:pt x="1950" y="1"/>
                    <a:pt x="1897" y="60"/>
                    <a:pt x="1863" y="94"/>
                  </a:cubicBezTo>
                  <a:cubicBezTo>
                    <a:pt x="1817" y="140"/>
                    <a:pt x="1817" y="152"/>
                    <a:pt x="1794" y="186"/>
                  </a:cubicBezTo>
                  <a:cubicBezTo>
                    <a:pt x="1277" y="1014"/>
                    <a:pt x="736" y="1818"/>
                    <a:pt x="162" y="2612"/>
                  </a:cubicBezTo>
                  <a:cubicBezTo>
                    <a:pt x="105" y="2692"/>
                    <a:pt x="59" y="2784"/>
                    <a:pt x="36" y="2876"/>
                  </a:cubicBezTo>
                  <a:cubicBezTo>
                    <a:pt x="1" y="2957"/>
                    <a:pt x="59" y="3026"/>
                    <a:pt x="139" y="3037"/>
                  </a:cubicBezTo>
                  <a:cubicBezTo>
                    <a:pt x="151" y="3040"/>
                    <a:pt x="162" y="3041"/>
                    <a:pt x="173" y="3041"/>
                  </a:cubicBezTo>
                  <a:cubicBezTo>
                    <a:pt x="243" y="3041"/>
                    <a:pt x="281" y="2981"/>
                    <a:pt x="311" y="2922"/>
                  </a:cubicBezTo>
                  <a:cubicBezTo>
                    <a:pt x="518" y="2577"/>
                    <a:pt x="782" y="2278"/>
                    <a:pt x="1012" y="1945"/>
                  </a:cubicBezTo>
                  <a:cubicBezTo>
                    <a:pt x="1392" y="1405"/>
                    <a:pt x="1748" y="842"/>
                    <a:pt x="2115" y="278"/>
                  </a:cubicBezTo>
                  <a:cubicBezTo>
                    <a:pt x="2173" y="186"/>
                    <a:pt x="2184" y="94"/>
                    <a:pt x="2092" y="25"/>
                  </a:cubicBezTo>
                  <a:cubicBezTo>
                    <a:pt x="2066" y="8"/>
                    <a:pt x="2041" y="1"/>
                    <a:pt x="2018" y="1"/>
                  </a:cubicBezTo>
                  <a:close/>
                </a:path>
              </a:pathLst>
            </a:custGeom>
            <a:solidFill>
              <a:srgbClr val="182E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6"/>
            <p:cNvSpPr/>
            <p:nvPr/>
          </p:nvSpPr>
          <p:spPr>
            <a:xfrm>
              <a:off x="1534575" y="1832900"/>
              <a:ext cx="18975" cy="74775"/>
            </a:xfrm>
            <a:custGeom>
              <a:rect b="b" l="l" r="r" t="t"/>
              <a:pathLst>
                <a:path extrusionOk="0" h="2991" w="759">
                  <a:moveTo>
                    <a:pt x="136" y="1"/>
                  </a:moveTo>
                  <a:cubicBezTo>
                    <a:pt x="43" y="1"/>
                    <a:pt x="11" y="119"/>
                    <a:pt x="0" y="174"/>
                  </a:cubicBezTo>
                  <a:cubicBezTo>
                    <a:pt x="0" y="242"/>
                    <a:pt x="11" y="254"/>
                    <a:pt x="11" y="288"/>
                  </a:cubicBezTo>
                  <a:cubicBezTo>
                    <a:pt x="11" y="1174"/>
                    <a:pt x="276" y="1989"/>
                    <a:pt x="471" y="2840"/>
                  </a:cubicBezTo>
                  <a:cubicBezTo>
                    <a:pt x="492" y="2925"/>
                    <a:pt x="524" y="2991"/>
                    <a:pt x="611" y="2991"/>
                  </a:cubicBezTo>
                  <a:cubicBezTo>
                    <a:pt x="618" y="2991"/>
                    <a:pt x="624" y="2991"/>
                    <a:pt x="632" y="2990"/>
                  </a:cubicBezTo>
                  <a:cubicBezTo>
                    <a:pt x="736" y="2967"/>
                    <a:pt x="759" y="2898"/>
                    <a:pt x="747" y="2783"/>
                  </a:cubicBezTo>
                  <a:cubicBezTo>
                    <a:pt x="713" y="2553"/>
                    <a:pt x="667" y="2311"/>
                    <a:pt x="598" y="2070"/>
                  </a:cubicBezTo>
                  <a:cubicBezTo>
                    <a:pt x="437" y="1530"/>
                    <a:pt x="333" y="967"/>
                    <a:pt x="322" y="392"/>
                  </a:cubicBezTo>
                  <a:cubicBezTo>
                    <a:pt x="322" y="323"/>
                    <a:pt x="322" y="265"/>
                    <a:pt x="310" y="185"/>
                  </a:cubicBezTo>
                  <a:cubicBezTo>
                    <a:pt x="299" y="94"/>
                    <a:pt x="264" y="2"/>
                    <a:pt x="149" y="2"/>
                  </a:cubicBezTo>
                  <a:cubicBezTo>
                    <a:pt x="144" y="1"/>
                    <a:pt x="140" y="1"/>
                    <a:pt x="136" y="1"/>
                  </a:cubicBezTo>
                  <a:close/>
                </a:path>
              </a:pathLst>
            </a:custGeom>
            <a:solidFill>
              <a:srgbClr val="124C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36"/>
            <p:cNvSpPr/>
            <p:nvPr/>
          </p:nvSpPr>
          <p:spPr>
            <a:xfrm>
              <a:off x="1576800" y="1859975"/>
              <a:ext cx="23875" cy="63575"/>
            </a:xfrm>
            <a:custGeom>
              <a:rect b="b" l="l" r="r" t="t"/>
              <a:pathLst>
                <a:path extrusionOk="0" h="2543" w="955">
                  <a:moveTo>
                    <a:pt x="776" y="1"/>
                  </a:moveTo>
                  <a:cubicBezTo>
                    <a:pt x="677" y="1"/>
                    <a:pt x="639" y="116"/>
                    <a:pt x="610" y="206"/>
                  </a:cubicBezTo>
                  <a:cubicBezTo>
                    <a:pt x="575" y="309"/>
                    <a:pt x="529" y="401"/>
                    <a:pt x="518" y="505"/>
                  </a:cubicBezTo>
                  <a:cubicBezTo>
                    <a:pt x="403" y="1044"/>
                    <a:pt x="219" y="1562"/>
                    <a:pt x="81" y="2079"/>
                  </a:cubicBezTo>
                  <a:cubicBezTo>
                    <a:pt x="46" y="2171"/>
                    <a:pt x="23" y="2252"/>
                    <a:pt x="12" y="2332"/>
                  </a:cubicBezTo>
                  <a:cubicBezTo>
                    <a:pt x="0" y="2413"/>
                    <a:pt x="23" y="2527"/>
                    <a:pt x="115" y="2539"/>
                  </a:cubicBezTo>
                  <a:cubicBezTo>
                    <a:pt x="134" y="2541"/>
                    <a:pt x="152" y="2542"/>
                    <a:pt x="167" y="2542"/>
                  </a:cubicBezTo>
                  <a:cubicBezTo>
                    <a:pt x="236" y="2542"/>
                    <a:pt x="271" y="2515"/>
                    <a:pt x="299" y="2413"/>
                  </a:cubicBezTo>
                  <a:cubicBezTo>
                    <a:pt x="345" y="2298"/>
                    <a:pt x="380" y="2114"/>
                    <a:pt x="437" y="1964"/>
                  </a:cubicBezTo>
                  <a:cubicBezTo>
                    <a:pt x="610" y="1412"/>
                    <a:pt x="736" y="838"/>
                    <a:pt x="886" y="275"/>
                  </a:cubicBezTo>
                  <a:cubicBezTo>
                    <a:pt x="909" y="183"/>
                    <a:pt x="955" y="56"/>
                    <a:pt x="828" y="10"/>
                  </a:cubicBezTo>
                  <a:cubicBezTo>
                    <a:pt x="809" y="4"/>
                    <a:pt x="792" y="1"/>
                    <a:pt x="776" y="1"/>
                  </a:cubicBezTo>
                  <a:close/>
                </a:path>
              </a:pathLst>
            </a:custGeom>
            <a:solidFill>
              <a:srgbClr val="124C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37"/>
          <p:cNvSpPr/>
          <p:nvPr/>
        </p:nvSpPr>
        <p:spPr>
          <a:xfrm rot="3199116">
            <a:off x="5551666" y="1159474"/>
            <a:ext cx="3009070" cy="3296742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835" name="Google Shape;835;p37"/>
          <p:cNvSpPr txBox="1"/>
          <p:nvPr>
            <p:ph type="title"/>
          </p:nvPr>
        </p:nvSpPr>
        <p:spPr>
          <a:xfrm>
            <a:off x="720000" y="4623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Today’s Agenda</a:t>
            </a:r>
            <a:endParaRPr/>
          </a:p>
        </p:txBody>
      </p:sp>
      <p:grpSp>
        <p:nvGrpSpPr>
          <p:cNvPr id="836" name="Google Shape;836;p37"/>
          <p:cNvGrpSpPr/>
          <p:nvPr/>
        </p:nvGrpSpPr>
        <p:grpSpPr>
          <a:xfrm>
            <a:off x="6506518" y="1635502"/>
            <a:ext cx="1425648" cy="2864590"/>
            <a:chOff x="2823700" y="3821850"/>
            <a:chExt cx="823075" cy="1653825"/>
          </a:xfrm>
        </p:grpSpPr>
        <p:sp>
          <p:nvSpPr>
            <p:cNvPr id="837" name="Google Shape;837;p37"/>
            <p:cNvSpPr/>
            <p:nvPr/>
          </p:nvSpPr>
          <p:spPr>
            <a:xfrm>
              <a:off x="3534775" y="5300700"/>
              <a:ext cx="76325" cy="58450"/>
            </a:xfrm>
            <a:custGeom>
              <a:rect b="b" l="l" r="r" t="t"/>
              <a:pathLst>
                <a:path extrusionOk="0" h="2338" w="3053">
                  <a:moveTo>
                    <a:pt x="3038" y="0"/>
                  </a:moveTo>
                  <a:cubicBezTo>
                    <a:pt x="2660" y="405"/>
                    <a:pt x="2170" y="657"/>
                    <a:pt x="1694" y="924"/>
                  </a:cubicBezTo>
                  <a:cubicBezTo>
                    <a:pt x="1498" y="1021"/>
                    <a:pt x="1302" y="1120"/>
                    <a:pt x="1093" y="1161"/>
                  </a:cubicBezTo>
                  <a:lnTo>
                    <a:pt x="1065" y="1036"/>
                  </a:lnTo>
                  <a:lnTo>
                    <a:pt x="1022" y="993"/>
                  </a:lnTo>
                  <a:lnTo>
                    <a:pt x="994" y="1021"/>
                  </a:lnTo>
                  <a:cubicBezTo>
                    <a:pt x="645" y="1441"/>
                    <a:pt x="322" y="1876"/>
                    <a:pt x="1" y="2337"/>
                  </a:cubicBezTo>
                  <a:cubicBezTo>
                    <a:pt x="897" y="2100"/>
                    <a:pt x="1736" y="1624"/>
                    <a:pt x="2408" y="965"/>
                  </a:cubicBezTo>
                  <a:cubicBezTo>
                    <a:pt x="2674" y="700"/>
                    <a:pt x="2926" y="392"/>
                    <a:pt x="3052" y="42"/>
                  </a:cubicBezTo>
                  <a:cubicBezTo>
                    <a:pt x="3052" y="28"/>
                    <a:pt x="3038" y="14"/>
                    <a:pt x="3038" y="0"/>
                  </a:cubicBezTo>
                  <a:close/>
                </a:path>
              </a:pathLst>
            </a:custGeom>
            <a:solidFill>
              <a:srgbClr val="F099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37"/>
            <p:cNvSpPr/>
            <p:nvPr/>
          </p:nvSpPr>
          <p:spPr>
            <a:xfrm>
              <a:off x="3486125" y="5301725"/>
              <a:ext cx="148400" cy="140400"/>
            </a:xfrm>
            <a:custGeom>
              <a:rect b="b" l="l" r="r" t="t"/>
              <a:pathLst>
                <a:path extrusionOk="0" h="5616" w="5936">
                  <a:moveTo>
                    <a:pt x="4998" y="1"/>
                  </a:moveTo>
                  <a:cubicBezTo>
                    <a:pt x="4872" y="351"/>
                    <a:pt x="4620" y="659"/>
                    <a:pt x="4354" y="924"/>
                  </a:cubicBezTo>
                  <a:cubicBezTo>
                    <a:pt x="3682" y="1583"/>
                    <a:pt x="2843" y="2059"/>
                    <a:pt x="1947" y="2296"/>
                  </a:cubicBezTo>
                  <a:cubicBezTo>
                    <a:pt x="1232" y="3346"/>
                    <a:pt x="575" y="4480"/>
                    <a:pt x="1" y="5572"/>
                  </a:cubicBezTo>
                  <a:cubicBezTo>
                    <a:pt x="61" y="5603"/>
                    <a:pt x="149" y="5616"/>
                    <a:pt x="248" y="5616"/>
                  </a:cubicBezTo>
                  <a:cubicBezTo>
                    <a:pt x="583" y="5616"/>
                    <a:pt x="1051" y="5474"/>
                    <a:pt x="1051" y="5474"/>
                  </a:cubicBezTo>
                  <a:cubicBezTo>
                    <a:pt x="1051" y="5474"/>
                    <a:pt x="4214" y="2996"/>
                    <a:pt x="5796" y="1820"/>
                  </a:cubicBezTo>
                  <a:cubicBezTo>
                    <a:pt x="5838" y="1779"/>
                    <a:pt x="5894" y="1751"/>
                    <a:pt x="5908" y="1695"/>
                  </a:cubicBezTo>
                  <a:cubicBezTo>
                    <a:pt x="5936" y="1611"/>
                    <a:pt x="5894" y="1540"/>
                    <a:pt x="5866" y="1471"/>
                  </a:cubicBezTo>
                  <a:cubicBezTo>
                    <a:pt x="5698" y="1120"/>
                    <a:pt x="5390" y="687"/>
                    <a:pt x="5166" y="295"/>
                  </a:cubicBezTo>
                  <a:cubicBezTo>
                    <a:pt x="5096" y="196"/>
                    <a:pt x="5040" y="99"/>
                    <a:pt x="49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37"/>
            <p:cNvSpPr/>
            <p:nvPr/>
          </p:nvSpPr>
          <p:spPr>
            <a:xfrm>
              <a:off x="3423150" y="4887400"/>
              <a:ext cx="188275" cy="442350"/>
            </a:xfrm>
            <a:custGeom>
              <a:rect b="b" l="l" r="r" t="t"/>
              <a:pathLst>
                <a:path extrusionOk="0" h="17694" w="7531">
                  <a:moveTo>
                    <a:pt x="0" y="0"/>
                  </a:moveTo>
                  <a:lnTo>
                    <a:pt x="0" y="0"/>
                  </a:lnTo>
                  <a:cubicBezTo>
                    <a:pt x="267" y="3290"/>
                    <a:pt x="183" y="6579"/>
                    <a:pt x="0" y="9883"/>
                  </a:cubicBezTo>
                  <a:cubicBezTo>
                    <a:pt x="1750" y="12486"/>
                    <a:pt x="3583" y="15034"/>
                    <a:pt x="5487" y="17525"/>
                  </a:cubicBezTo>
                  <a:lnTo>
                    <a:pt x="5530" y="17568"/>
                  </a:lnTo>
                  <a:lnTo>
                    <a:pt x="5558" y="17693"/>
                  </a:lnTo>
                  <a:cubicBezTo>
                    <a:pt x="5767" y="17652"/>
                    <a:pt x="5963" y="17553"/>
                    <a:pt x="6159" y="17456"/>
                  </a:cubicBezTo>
                  <a:cubicBezTo>
                    <a:pt x="6635" y="17189"/>
                    <a:pt x="7125" y="16937"/>
                    <a:pt x="7503" y="16532"/>
                  </a:cubicBezTo>
                  <a:cubicBezTo>
                    <a:pt x="7517" y="16532"/>
                    <a:pt x="7531" y="16518"/>
                    <a:pt x="7531" y="16504"/>
                  </a:cubicBezTo>
                  <a:cubicBezTo>
                    <a:pt x="6509" y="13957"/>
                    <a:pt x="5474" y="11409"/>
                    <a:pt x="4423" y="8861"/>
                  </a:cubicBezTo>
                  <a:cubicBezTo>
                    <a:pt x="3247" y="5991"/>
                    <a:pt x="1736" y="2632"/>
                    <a:pt x="0" y="0"/>
                  </a:cubicBezTo>
                  <a:close/>
                </a:path>
              </a:pathLst>
            </a:custGeom>
            <a:solidFill>
              <a:srgbClr val="F099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7"/>
            <p:cNvSpPr/>
            <p:nvPr/>
          </p:nvSpPr>
          <p:spPr>
            <a:xfrm>
              <a:off x="3290525" y="4859400"/>
              <a:ext cx="139300" cy="542575"/>
            </a:xfrm>
            <a:custGeom>
              <a:rect b="b" l="l" r="r" t="t"/>
              <a:pathLst>
                <a:path extrusionOk="0" h="21703" w="5572">
                  <a:moveTo>
                    <a:pt x="5208" y="1"/>
                  </a:moveTo>
                  <a:cubicBezTo>
                    <a:pt x="4064" y="66"/>
                    <a:pt x="2921" y="106"/>
                    <a:pt x="1778" y="106"/>
                  </a:cubicBezTo>
                  <a:cubicBezTo>
                    <a:pt x="1186" y="106"/>
                    <a:pt x="593" y="95"/>
                    <a:pt x="1" y="71"/>
                  </a:cubicBezTo>
                  <a:lnTo>
                    <a:pt x="1" y="71"/>
                  </a:lnTo>
                  <a:cubicBezTo>
                    <a:pt x="742" y="3668"/>
                    <a:pt x="1078" y="7335"/>
                    <a:pt x="1428" y="11003"/>
                  </a:cubicBezTo>
                  <a:cubicBezTo>
                    <a:pt x="1722" y="14194"/>
                    <a:pt x="2016" y="17400"/>
                    <a:pt x="2324" y="20592"/>
                  </a:cubicBezTo>
                  <a:lnTo>
                    <a:pt x="2310" y="20648"/>
                  </a:lnTo>
                  <a:cubicBezTo>
                    <a:pt x="1876" y="20956"/>
                    <a:pt x="1442" y="21277"/>
                    <a:pt x="1008" y="21585"/>
                  </a:cubicBezTo>
                  <a:lnTo>
                    <a:pt x="1022" y="21599"/>
                  </a:lnTo>
                  <a:cubicBezTo>
                    <a:pt x="1180" y="21678"/>
                    <a:pt x="1360" y="21702"/>
                    <a:pt x="1542" y="21702"/>
                  </a:cubicBezTo>
                  <a:cubicBezTo>
                    <a:pt x="1650" y="21702"/>
                    <a:pt x="1758" y="21694"/>
                    <a:pt x="1862" y="21683"/>
                  </a:cubicBezTo>
                  <a:cubicBezTo>
                    <a:pt x="2828" y="21585"/>
                    <a:pt x="3765" y="21333"/>
                    <a:pt x="4648" y="20956"/>
                  </a:cubicBezTo>
                  <a:lnTo>
                    <a:pt x="4732" y="20956"/>
                  </a:lnTo>
                  <a:cubicBezTo>
                    <a:pt x="4732" y="20900"/>
                    <a:pt x="4732" y="20844"/>
                    <a:pt x="4745" y="20773"/>
                  </a:cubicBezTo>
                  <a:cubicBezTo>
                    <a:pt x="4872" y="17512"/>
                    <a:pt x="5137" y="14250"/>
                    <a:pt x="5305" y="11003"/>
                  </a:cubicBezTo>
                  <a:cubicBezTo>
                    <a:pt x="5488" y="7699"/>
                    <a:pt x="5572" y="4410"/>
                    <a:pt x="5305" y="1120"/>
                  </a:cubicBezTo>
                  <a:cubicBezTo>
                    <a:pt x="5277" y="743"/>
                    <a:pt x="5249" y="379"/>
                    <a:pt x="5208" y="1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7"/>
            <p:cNvSpPr/>
            <p:nvPr/>
          </p:nvSpPr>
          <p:spPr>
            <a:xfrm>
              <a:off x="3221575" y="5378700"/>
              <a:ext cx="188650" cy="96950"/>
            </a:xfrm>
            <a:custGeom>
              <a:rect b="b" l="l" r="r" t="t"/>
              <a:pathLst>
                <a:path extrusionOk="0" h="3878" w="7546">
                  <a:moveTo>
                    <a:pt x="7503" y="1"/>
                  </a:moveTo>
                  <a:cubicBezTo>
                    <a:pt x="7490" y="72"/>
                    <a:pt x="7490" y="128"/>
                    <a:pt x="7490" y="184"/>
                  </a:cubicBezTo>
                  <a:lnTo>
                    <a:pt x="7406" y="184"/>
                  </a:lnTo>
                  <a:cubicBezTo>
                    <a:pt x="6523" y="561"/>
                    <a:pt x="5586" y="813"/>
                    <a:pt x="4620" y="911"/>
                  </a:cubicBezTo>
                  <a:cubicBezTo>
                    <a:pt x="4516" y="922"/>
                    <a:pt x="4408" y="930"/>
                    <a:pt x="4300" y="930"/>
                  </a:cubicBezTo>
                  <a:cubicBezTo>
                    <a:pt x="4118" y="930"/>
                    <a:pt x="3938" y="906"/>
                    <a:pt x="3780" y="827"/>
                  </a:cubicBezTo>
                  <a:lnTo>
                    <a:pt x="3766" y="813"/>
                  </a:lnTo>
                  <a:cubicBezTo>
                    <a:pt x="2772" y="1527"/>
                    <a:pt x="1792" y="2227"/>
                    <a:pt x="799" y="2940"/>
                  </a:cubicBezTo>
                  <a:cubicBezTo>
                    <a:pt x="532" y="3151"/>
                    <a:pt x="252" y="3347"/>
                    <a:pt x="56" y="3627"/>
                  </a:cubicBezTo>
                  <a:cubicBezTo>
                    <a:pt x="28" y="3683"/>
                    <a:pt x="0" y="3739"/>
                    <a:pt x="15" y="3780"/>
                  </a:cubicBezTo>
                  <a:cubicBezTo>
                    <a:pt x="35" y="3850"/>
                    <a:pt x="111" y="3877"/>
                    <a:pt x="188" y="3877"/>
                  </a:cubicBezTo>
                  <a:cubicBezTo>
                    <a:pt x="220" y="3877"/>
                    <a:pt x="252" y="3872"/>
                    <a:pt x="280" y="3864"/>
                  </a:cubicBezTo>
                  <a:cubicBezTo>
                    <a:pt x="2619" y="3459"/>
                    <a:pt x="4956" y="2996"/>
                    <a:pt x="7266" y="2479"/>
                  </a:cubicBezTo>
                  <a:cubicBezTo>
                    <a:pt x="7335" y="2465"/>
                    <a:pt x="7406" y="2451"/>
                    <a:pt x="7447" y="2409"/>
                  </a:cubicBezTo>
                  <a:cubicBezTo>
                    <a:pt x="7503" y="2353"/>
                    <a:pt x="7518" y="2255"/>
                    <a:pt x="7518" y="2171"/>
                  </a:cubicBezTo>
                  <a:cubicBezTo>
                    <a:pt x="7546" y="1457"/>
                    <a:pt x="7546" y="729"/>
                    <a:pt x="75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37"/>
            <p:cNvSpPr/>
            <p:nvPr/>
          </p:nvSpPr>
          <p:spPr>
            <a:xfrm>
              <a:off x="3383600" y="4088850"/>
              <a:ext cx="119025" cy="110250"/>
            </a:xfrm>
            <a:custGeom>
              <a:rect b="b" l="l" r="r" t="t"/>
              <a:pathLst>
                <a:path extrusionOk="0" h="4410" w="4761">
                  <a:moveTo>
                    <a:pt x="4074" y="0"/>
                  </a:moveTo>
                  <a:cubicBezTo>
                    <a:pt x="3080" y="336"/>
                    <a:pt x="2254" y="1022"/>
                    <a:pt x="1597" y="1834"/>
                  </a:cubicBezTo>
                  <a:cubicBezTo>
                    <a:pt x="1233" y="2254"/>
                    <a:pt x="925" y="2730"/>
                    <a:pt x="645" y="3206"/>
                  </a:cubicBezTo>
                  <a:cubicBezTo>
                    <a:pt x="421" y="3598"/>
                    <a:pt x="210" y="4003"/>
                    <a:pt x="1" y="4410"/>
                  </a:cubicBezTo>
                  <a:cubicBezTo>
                    <a:pt x="966" y="3527"/>
                    <a:pt x="1946" y="2688"/>
                    <a:pt x="2996" y="1918"/>
                  </a:cubicBezTo>
                  <a:cubicBezTo>
                    <a:pt x="3430" y="1610"/>
                    <a:pt x="3892" y="1288"/>
                    <a:pt x="4424" y="1246"/>
                  </a:cubicBezTo>
                  <a:cubicBezTo>
                    <a:pt x="4457" y="1242"/>
                    <a:pt x="4490" y="1240"/>
                    <a:pt x="4523" y="1240"/>
                  </a:cubicBezTo>
                  <a:cubicBezTo>
                    <a:pt x="4602" y="1240"/>
                    <a:pt x="4681" y="1250"/>
                    <a:pt x="4760" y="1260"/>
                  </a:cubicBezTo>
                  <a:cubicBezTo>
                    <a:pt x="4577" y="826"/>
                    <a:pt x="4340" y="392"/>
                    <a:pt x="40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37"/>
            <p:cNvSpPr/>
            <p:nvPr/>
          </p:nvSpPr>
          <p:spPr>
            <a:xfrm>
              <a:off x="3231725" y="4263800"/>
              <a:ext cx="263200" cy="516900"/>
            </a:xfrm>
            <a:custGeom>
              <a:rect b="b" l="l" r="r" t="t"/>
              <a:pathLst>
                <a:path extrusionOk="0" h="20676" w="10528">
                  <a:moveTo>
                    <a:pt x="3776" y="11143"/>
                  </a:moveTo>
                  <a:cubicBezTo>
                    <a:pt x="3847" y="11143"/>
                    <a:pt x="3919" y="11152"/>
                    <a:pt x="3990" y="11171"/>
                  </a:cubicBezTo>
                  <a:cubicBezTo>
                    <a:pt x="4480" y="11311"/>
                    <a:pt x="4788" y="11857"/>
                    <a:pt x="4704" y="12361"/>
                  </a:cubicBezTo>
                  <a:cubicBezTo>
                    <a:pt x="4620" y="12865"/>
                    <a:pt x="4186" y="13257"/>
                    <a:pt x="3682" y="13369"/>
                  </a:cubicBezTo>
                  <a:cubicBezTo>
                    <a:pt x="3612" y="13380"/>
                    <a:pt x="3539" y="13386"/>
                    <a:pt x="3467" y="13386"/>
                  </a:cubicBezTo>
                  <a:cubicBezTo>
                    <a:pt x="3353" y="13386"/>
                    <a:pt x="3239" y="13370"/>
                    <a:pt x="3136" y="13326"/>
                  </a:cubicBezTo>
                  <a:cubicBezTo>
                    <a:pt x="2730" y="13173"/>
                    <a:pt x="2576" y="12669"/>
                    <a:pt x="2660" y="12249"/>
                  </a:cubicBezTo>
                  <a:cubicBezTo>
                    <a:pt x="2716" y="11983"/>
                    <a:pt x="2842" y="11745"/>
                    <a:pt x="2996" y="11521"/>
                  </a:cubicBezTo>
                  <a:lnTo>
                    <a:pt x="3010" y="11535"/>
                  </a:lnTo>
                  <a:cubicBezTo>
                    <a:pt x="3180" y="11298"/>
                    <a:pt x="3476" y="11143"/>
                    <a:pt x="3776" y="11143"/>
                  </a:cubicBezTo>
                  <a:close/>
                  <a:moveTo>
                    <a:pt x="10023" y="1"/>
                  </a:moveTo>
                  <a:lnTo>
                    <a:pt x="10023" y="1"/>
                  </a:lnTo>
                  <a:cubicBezTo>
                    <a:pt x="8595" y="1219"/>
                    <a:pt x="7125" y="2367"/>
                    <a:pt x="5613" y="3459"/>
                  </a:cubicBezTo>
                  <a:lnTo>
                    <a:pt x="5529" y="3500"/>
                  </a:lnTo>
                  <a:cubicBezTo>
                    <a:pt x="5488" y="3543"/>
                    <a:pt x="5445" y="3571"/>
                    <a:pt x="5404" y="3612"/>
                  </a:cubicBezTo>
                  <a:cubicBezTo>
                    <a:pt x="5152" y="3808"/>
                    <a:pt x="4872" y="3963"/>
                    <a:pt x="4564" y="4060"/>
                  </a:cubicBezTo>
                  <a:cubicBezTo>
                    <a:pt x="4485" y="4080"/>
                    <a:pt x="4406" y="4100"/>
                    <a:pt x="4327" y="4100"/>
                  </a:cubicBezTo>
                  <a:cubicBezTo>
                    <a:pt x="4294" y="4100"/>
                    <a:pt x="4261" y="4096"/>
                    <a:pt x="4228" y="4088"/>
                  </a:cubicBezTo>
                  <a:cubicBezTo>
                    <a:pt x="4074" y="4047"/>
                    <a:pt x="3962" y="3892"/>
                    <a:pt x="3878" y="3752"/>
                  </a:cubicBezTo>
                  <a:cubicBezTo>
                    <a:pt x="3752" y="3571"/>
                    <a:pt x="3626" y="3375"/>
                    <a:pt x="3528" y="3179"/>
                  </a:cubicBezTo>
                  <a:cubicBezTo>
                    <a:pt x="3094" y="3347"/>
                    <a:pt x="2674" y="3528"/>
                    <a:pt x="2254" y="3711"/>
                  </a:cubicBezTo>
                  <a:cubicBezTo>
                    <a:pt x="2152" y="3744"/>
                    <a:pt x="2049" y="3788"/>
                    <a:pt x="1947" y="3788"/>
                  </a:cubicBezTo>
                  <a:cubicBezTo>
                    <a:pt x="1924" y="3788"/>
                    <a:pt x="1900" y="3785"/>
                    <a:pt x="1877" y="3780"/>
                  </a:cubicBezTo>
                  <a:cubicBezTo>
                    <a:pt x="1737" y="3752"/>
                    <a:pt x="1638" y="3655"/>
                    <a:pt x="1541" y="3543"/>
                  </a:cubicBezTo>
                  <a:cubicBezTo>
                    <a:pt x="1485" y="3487"/>
                    <a:pt x="1414" y="3416"/>
                    <a:pt x="1358" y="3347"/>
                  </a:cubicBezTo>
                  <a:cubicBezTo>
                    <a:pt x="1233" y="3948"/>
                    <a:pt x="1106" y="4551"/>
                    <a:pt x="1009" y="5152"/>
                  </a:cubicBezTo>
                  <a:cubicBezTo>
                    <a:pt x="938" y="5488"/>
                    <a:pt x="882" y="5810"/>
                    <a:pt x="826" y="6132"/>
                  </a:cubicBezTo>
                  <a:cubicBezTo>
                    <a:pt x="546" y="7854"/>
                    <a:pt x="322" y="9590"/>
                    <a:pt x="182" y="11339"/>
                  </a:cubicBezTo>
                  <a:cubicBezTo>
                    <a:pt x="364" y="10989"/>
                    <a:pt x="751" y="10746"/>
                    <a:pt x="1153" y="10746"/>
                  </a:cubicBezTo>
                  <a:cubicBezTo>
                    <a:pt x="1184" y="10746"/>
                    <a:pt x="1215" y="10748"/>
                    <a:pt x="1246" y="10751"/>
                  </a:cubicBezTo>
                  <a:cubicBezTo>
                    <a:pt x="1694" y="10793"/>
                    <a:pt x="2101" y="11143"/>
                    <a:pt x="2198" y="11591"/>
                  </a:cubicBezTo>
                  <a:cubicBezTo>
                    <a:pt x="2353" y="12249"/>
                    <a:pt x="1877" y="13005"/>
                    <a:pt x="2213" y="13593"/>
                  </a:cubicBezTo>
                  <a:cubicBezTo>
                    <a:pt x="2409" y="13929"/>
                    <a:pt x="2800" y="14082"/>
                    <a:pt x="3136" y="14278"/>
                  </a:cubicBezTo>
                  <a:cubicBezTo>
                    <a:pt x="3472" y="14474"/>
                    <a:pt x="3822" y="14797"/>
                    <a:pt x="3752" y="15174"/>
                  </a:cubicBezTo>
                  <a:cubicBezTo>
                    <a:pt x="3682" y="15609"/>
                    <a:pt x="3150" y="15902"/>
                    <a:pt x="3220" y="16322"/>
                  </a:cubicBezTo>
                  <a:cubicBezTo>
                    <a:pt x="3248" y="16490"/>
                    <a:pt x="3374" y="16630"/>
                    <a:pt x="3430" y="16784"/>
                  </a:cubicBezTo>
                  <a:cubicBezTo>
                    <a:pt x="3570" y="17134"/>
                    <a:pt x="3360" y="17540"/>
                    <a:pt x="3038" y="17750"/>
                  </a:cubicBezTo>
                  <a:cubicBezTo>
                    <a:pt x="2783" y="17905"/>
                    <a:pt x="2484" y="17955"/>
                    <a:pt x="2189" y="17955"/>
                  </a:cubicBezTo>
                  <a:cubicBezTo>
                    <a:pt x="2113" y="17955"/>
                    <a:pt x="2036" y="17951"/>
                    <a:pt x="1961" y="17946"/>
                  </a:cubicBezTo>
                  <a:cubicBezTo>
                    <a:pt x="1831" y="17941"/>
                    <a:pt x="1693" y="17932"/>
                    <a:pt x="1557" y="17932"/>
                  </a:cubicBezTo>
                  <a:cubicBezTo>
                    <a:pt x="1283" y="17932"/>
                    <a:pt x="1018" y="17969"/>
                    <a:pt x="841" y="18156"/>
                  </a:cubicBezTo>
                  <a:cubicBezTo>
                    <a:pt x="607" y="18416"/>
                    <a:pt x="481" y="18906"/>
                    <a:pt x="172" y="18906"/>
                  </a:cubicBezTo>
                  <a:cubicBezTo>
                    <a:pt x="148" y="18906"/>
                    <a:pt x="124" y="18903"/>
                    <a:pt x="98" y="18897"/>
                  </a:cubicBezTo>
                  <a:lnTo>
                    <a:pt x="1" y="18912"/>
                  </a:lnTo>
                  <a:cubicBezTo>
                    <a:pt x="14" y="19388"/>
                    <a:pt x="29" y="19864"/>
                    <a:pt x="57" y="20340"/>
                  </a:cubicBezTo>
                  <a:lnTo>
                    <a:pt x="210" y="20368"/>
                  </a:lnTo>
                  <a:cubicBezTo>
                    <a:pt x="546" y="20424"/>
                    <a:pt x="897" y="20465"/>
                    <a:pt x="1233" y="20508"/>
                  </a:cubicBezTo>
                  <a:cubicBezTo>
                    <a:pt x="2213" y="20605"/>
                    <a:pt x="3192" y="20676"/>
                    <a:pt x="4172" y="20676"/>
                  </a:cubicBezTo>
                  <a:cubicBezTo>
                    <a:pt x="4662" y="20465"/>
                    <a:pt x="4872" y="19192"/>
                    <a:pt x="5193" y="18772"/>
                  </a:cubicBezTo>
                  <a:cubicBezTo>
                    <a:pt x="5371" y="18543"/>
                    <a:pt x="5679" y="18469"/>
                    <a:pt x="5987" y="18469"/>
                  </a:cubicBezTo>
                  <a:cubicBezTo>
                    <a:pt x="6093" y="18469"/>
                    <a:pt x="6199" y="18478"/>
                    <a:pt x="6300" y="18492"/>
                  </a:cubicBezTo>
                  <a:cubicBezTo>
                    <a:pt x="6376" y="18499"/>
                    <a:pt x="6457" y="18511"/>
                    <a:pt x="6534" y="18511"/>
                  </a:cubicBezTo>
                  <a:cubicBezTo>
                    <a:pt x="6599" y="18511"/>
                    <a:pt x="6662" y="18503"/>
                    <a:pt x="6720" y="18478"/>
                  </a:cubicBezTo>
                  <a:cubicBezTo>
                    <a:pt x="6972" y="18394"/>
                    <a:pt x="7069" y="18072"/>
                    <a:pt x="7069" y="17806"/>
                  </a:cubicBezTo>
                  <a:cubicBezTo>
                    <a:pt x="7056" y="17540"/>
                    <a:pt x="6957" y="17274"/>
                    <a:pt x="6972" y="17008"/>
                  </a:cubicBezTo>
                  <a:cubicBezTo>
                    <a:pt x="6985" y="16560"/>
                    <a:pt x="7308" y="16141"/>
                    <a:pt x="7741" y="16029"/>
                  </a:cubicBezTo>
                  <a:cubicBezTo>
                    <a:pt x="7834" y="15999"/>
                    <a:pt x="7930" y="15985"/>
                    <a:pt x="8026" y="15985"/>
                  </a:cubicBezTo>
                  <a:cubicBezTo>
                    <a:pt x="8207" y="15985"/>
                    <a:pt x="8389" y="16035"/>
                    <a:pt x="8553" y="16126"/>
                  </a:cubicBezTo>
                  <a:cubicBezTo>
                    <a:pt x="8539" y="14726"/>
                    <a:pt x="8553" y="13341"/>
                    <a:pt x="8581" y="11941"/>
                  </a:cubicBezTo>
                  <a:lnTo>
                    <a:pt x="8581" y="11941"/>
                  </a:lnTo>
                  <a:cubicBezTo>
                    <a:pt x="8259" y="12095"/>
                    <a:pt x="7924" y="12207"/>
                    <a:pt x="7573" y="12207"/>
                  </a:cubicBezTo>
                  <a:cubicBezTo>
                    <a:pt x="7041" y="12193"/>
                    <a:pt x="6481" y="11815"/>
                    <a:pt x="6481" y="11283"/>
                  </a:cubicBezTo>
                  <a:cubicBezTo>
                    <a:pt x="6468" y="10863"/>
                    <a:pt x="6804" y="10514"/>
                    <a:pt x="7084" y="10191"/>
                  </a:cubicBezTo>
                  <a:cubicBezTo>
                    <a:pt x="7364" y="9870"/>
                    <a:pt x="7629" y="9450"/>
                    <a:pt x="7489" y="9043"/>
                  </a:cubicBezTo>
                  <a:cubicBezTo>
                    <a:pt x="7392" y="8778"/>
                    <a:pt x="7112" y="8595"/>
                    <a:pt x="7013" y="8315"/>
                  </a:cubicBezTo>
                  <a:cubicBezTo>
                    <a:pt x="6901" y="7966"/>
                    <a:pt x="7112" y="7574"/>
                    <a:pt x="7420" y="7364"/>
                  </a:cubicBezTo>
                  <a:cubicBezTo>
                    <a:pt x="7728" y="7154"/>
                    <a:pt x="8105" y="7098"/>
                    <a:pt x="8469" y="7028"/>
                  </a:cubicBezTo>
                  <a:cubicBezTo>
                    <a:pt x="8538" y="7018"/>
                    <a:pt x="8614" y="7008"/>
                    <a:pt x="8693" y="7008"/>
                  </a:cubicBezTo>
                  <a:cubicBezTo>
                    <a:pt x="8725" y="7008"/>
                    <a:pt x="8758" y="7010"/>
                    <a:pt x="8791" y="7014"/>
                  </a:cubicBezTo>
                  <a:cubicBezTo>
                    <a:pt x="8805" y="6804"/>
                    <a:pt x="8819" y="6580"/>
                    <a:pt x="8833" y="6356"/>
                  </a:cubicBezTo>
                  <a:lnTo>
                    <a:pt x="8987" y="6370"/>
                  </a:lnTo>
                  <a:cubicBezTo>
                    <a:pt x="9449" y="6482"/>
                    <a:pt x="9911" y="6594"/>
                    <a:pt x="10373" y="6720"/>
                  </a:cubicBezTo>
                  <a:cubicBezTo>
                    <a:pt x="10387" y="6720"/>
                    <a:pt x="10401" y="6734"/>
                    <a:pt x="10415" y="6734"/>
                  </a:cubicBezTo>
                  <a:cubicBezTo>
                    <a:pt x="10443" y="6370"/>
                    <a:pt x="10471" y="5992"/>
                    <a:pt x="10527" y="5628"/>
                  </a:cubicBezTo>
                  <a:cubicBezTo>
                    <a:pt x="10429" y="5614"/>
                    <a:pt x="10345" y="5600"/>
                    <a:pt x="10247" y="5586"/>
                  </a:cubicBezTo>
                  <a:cubicBezTo>
                    <a:pt x="9925" y="5502"/>
                    <a:pt x="9603" y="5404"/>
                    <a:pt x="9295" y="5278"/>
                  </a:cubicBezTo>
                  <a:cubicBezTo>
                    <a:pt x="9323" y="3500"/>
                    <a:pt x="9561" y="1723"/>
                    <a:pt x="10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37"/>
            <p:cNvSpPr/>
            <p:nvPr/>
          </p:nvSpPr>
          <p:spPr>
            <a:xfrm>
              <a:off x="3278625" y="4121400"/>
              <a:ext cx="104300" cy="154325"/>
            </a:xfrm>
            <a:custGeom>
              <a:rect b="b" l="l" r="r" t="t"/>
              <a:pathLst>
                <a:path extrusionOk="0" h="6173" w="4172">
                  <a:moveTo>
                    <a:pt x="3513" y="0"/>
                  </a:moveTo>
                  <a:lnTo>
                    <a:pt x="2422" y="462"/>
                  </a:lnTo>
                  <a:cubicBezTo>
                    <a:pt x="2408" y="560"/>
                    <a:pt x="2352" y="658"/>
                    <a:pt x="2296" y="756"/>
                  </a:cubicBezTo>
                  <a:cubicBezTo>
                    <a:pt x="1428" y="2281"/>
                    <a:pt x="714" y="3892"/>
                    <a:pt x="154" y="5557"/>
                  </a:cubicBezTo>
                  <a:lnTo>
                    <a:pt x="1" y="5781"/>
                  </a:lnTo>
                  <a:cubicBezTo>
                    <a:pt x="197" y="5907"/>
                    <a:pt x="393" y="6047"/>
                    <a:pt x="589" y="6173"/>
                  </a:cubicBezTo>
                  <a:cubicBezTo>
                    <a:pt x="561" y="6061"/>
                    <a:pt x="546" y="5949"/>
                    <a:pt x="518" y="5837"/>
                  </a:cubicBezTo>
                  <a:cubicBezTo>
                    <a:pt x="490" y="5697"/>
                    <a:pt x="462" y="5557"/>
                    <a:pt x="533" y="5445"/>
                  </a:cubicBezTo>
                  <a:cubicBezTo>
                    <a:pt x="589" y="5347"/>
                    <a:pt x="672" y="5291"/>
                    <a:pt x="770" y="5235"/>
                  </a:cubicBezTo>
                  <a:cubicBezTo>
                    <a:pt x="942" y="5143"/>
                    <a:pt x="1137" y="5038"/>
                    <a:pt x="1346" y="5038"/>
                  </a:cubicBezTo>
                  <a:cubicBezTo>
                    <a:pt x="1359" y="5038"/>
                    <a:pt x="1372" y="5039"/>
                    <a:pt x="1386" y="5039"/>
                  </a:cubicBezTo>
                  <a:cubicBezTo>
                    <a:pt x="1582" y="5053"/>
                    <a:pt x="1778" y="5165"/>
                    <a:pt x="1834" y="5347"/>
                  </a:cubicBezTo>
                  <a:cubicBezTo>
                    <a:pt x="2604" y="4605"/>
                    <a:pt x="3373" y="3864"/>
                    <a:pt x="4172" y="3136"/>
                  </a:cubicBezTo>
                  <a:lnTo>
                    <a:pt x="4172" y="3136"/>
                  </a:lnTo>
                  <a:cubicBezTo>
                    <a:pt x="3628" y="3177"/>
                    <a:pt x="3085" y="3203"/>
                    <a:pt x="2548" y="3203"/>
                  </a:cubicBezTo>
                  <a:cubicBezTo>
                    <a:pt x="2351" y="3203"/>
                    <a:pt x="2155" y="3199"/>
                    <a:pt x="1960" y="3192"/>
                  </a:cubicBezTo>
                  <a:cubicBezTo>
                    <a:pt x="1904" y="3192"/>
                    <a:pt x="1848" y="3192"/>
                    <a:pt x="1806" y="3149"/>
                  </a:cubicBezTo>
                  <a:cubicBezTo>
                    <a:pt x="1708" y="3080"/>
                    <a:pt x="1750" y="2940"/>
                    <a:pt x="1806" y="2828"/>
                  </a:cubicBezTo>
                  <a:cubicBezTo>
                    <a:pt x="2282" y="1833"/>
                    <a:pt x="2870" y="896"/>
                    <a:pt x="3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7"/>
            <p:cNvSpPr/>
            <p:nvPr/>
          </p:nvSpPr>
          <p:spPr>
            <a:xfrm>
              <a:off x="3237325" y="4323650"/>
              <a:ext cx="26625" cy="24850"/>
            </a:xfrm>
            <a:custGeom>
              <a:rect b="b" l="l" r="r" t="t"/>
              <a:pathLst>
                <a:path extrusionOk="0" h="994" w="1065">
                  <a:moveTo>
                    <a:pt x="266" y="1"/>
                  </a:moveTo>
                  <a:lnTo>
                    <a:pt x="169" y="98"/>
                  </a:lnTo>
                  <a:cubicBezTo>
                    <a:pt x="141" y="141"/>
                    <a:pt x="126" y="197"/>
                    <a:pt x="113" y="238"/>
                  </a:cubicBezTo>
                  <a:cubicBezTo>
                    <a:pt x="57" y="378"/>
                    <a:pt x="1" y="505"/>
                    <a:pt x="29" y="645"/>
                  </a:cubicBezTo>
                  <a:cubicBezTo>
                    <a:pt x="70" y="798"/>
                    <a:pt x="210" y="910"/>
                    <a:pt x="365" y="953"/>
                  </a:cubicBezTo>
                  <a:cubicBezTo>
                    <a:pt x="449" y="984"/>
                    <a:pt x="538" y="993"/>
                    <a:pt x="627" y="993"/>
                  </a:cubicBezTo>
                  <a:cubicBezTo>
                    <a:pt x="699" y="993"/>
                    <a:pt x="771" y="987"/>
                    <a:pt x="841" y="981"/>
                  </a:cubicBezTo>
                  <a:cubicBezTo>
                    <a:pt x="925" y="981"/>
                    <a:pt x="1037" y="953"/>
                    <a:pt x="1065" y="882"/>
                  </a:cubicBezTo>
                  <a:lnTo>
                    <a:pt x="1065" y="869"/>
                  </a:lnTo>
                  <a:cubicBezTo>
                    <a:pt x="798" y="589"/>
                    <a:pt x="533" y="294"/>
                    <a:pt x="266" y="1"/>
                  </a:cubicBezTo>
                  <a:close/>
                </a:path>
              </a:pathLst>
            </a:custGeom>
            <a:solidFill>
              <a:srgbClr val="C5E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7"/>
            <p:cNvSpPr/>
            <p:nvPr/>
          </p:nvSpPr>
          <p:spPr>
            <a:xfrm>
              <a:off x="3149850" y="4289575"/>
              <a:ext cx="43425" cy="30175"/>
            </a:xfrm>
            <a:custGeom>
              <a:rect b="b" l="l" r="r" t="t"/>
              <a:pathLst>
                <a:path extrusionOk="0" h="1207" w="1737">
                  <a:moveTo>
                    <a:pt x="1123" y="1"/>
                  </a:moveTo>
                  <a:cubicBezTo>
                    <a:pt x="1002" y="1"/>
                    <a:pt x="886" y="16"/>
                    <a:pt x="770" y="48"/>
                  </a:cubicBezTo>
                  <a:cubicBezTo>
                    <a:pt x="740" y="40"/>
                    <a:pt x="710" y="36"/>
                    <a:pt x="679" y="36"/>
                  </a:cubicBezTo>
                  <a:cubicBezTo>
                    <a:pt x="512" y="36"/>
                    <a:pt x="345" y="158"/>
                    <a:pt x="238" y="300"/>
                  </a:cubicBezTo>
                  <a:cubicBezTo>
                    <a:pt x="113" y="468"/>
                    <a:pt x="1" y="692"/>
                    <a:pt x="70" y="901"/>
                  </a:cubicBezTo>
                  <a:cubicBezTo>
                    <a:pt x="115" y="1081"/>
                    <a:pt x="303" y="1206"/>
                    <a:pt x="491" y="1206"/>
                  </a:cubicBezTo>
                  <a:cubicBezTo>
                    <a:pt x="538" y="1206"/>
                    <a:pt x="585" y="1198"/>
                    <a:pt x="630" y="1181"/>
                  </a:cubicBezTo>
                  <a:cubicBezTo>
                    <a:pt x="798" y="1125"/>
                    <a:pt x="924" y="957"/>
                    <a:pt x="1078" y="860"/>
                  </a:cubicBezTo>
                  <a:cubicBezTo>
                    <a:pt x="1204" y="789"/>
                    <a:pt x="1330" y="761"/>
                    <a:pt x="1456" y="705"/>
                  </a:cubicBezTo>
                  <a:cubicBezTo>
                    <a:pt x="1582" y="649"/>
                    <a:pt x="1708" y="552"/>
                    <a:pt x="1722" y="426"/>
                  </a:cubicBezTo>
                  <a:cubicBezTo>
                    <a:pt x="1736" y="300"/>
                    <a:pt x="1666" y="188"/>
                    <a:pt x="1568" y="118"/>
                  </a:cubicBezTo>
                  <a:cubicBezTo>
                    <a:pt x="1484" y="48"/>
                    <a:pt x="1358" y="20"/>
                    <a:pt x="1246" y="6"/>
                  </a:cubicBezTo>
                  <a:cubicBezTo>
                    <a:pt x="1204" y="2"/>
                    <a:pt x="1164" y="1"/>
                    <a:pt x="11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7"/>
            <p:cNvSpPr/>
            <p:nvPr/>
          </p:nvSpPr>
          <p:spPr>
            <a:xfrm>
              <a:off x="3154050" y="4264500"/>
              <a:ext cx="19625" cy="9275"/>
            </a:xfrm>
            <a:custGeom>
              <a:rect b="b" l="l" r="r" t="t"/>
              <a:pathLst>
                <a:path extrusionOk="0" h="371" w="785">
                  <a:moveTo>
                    <a:pt x="602" y="1"/>
                  </a:moveTo>
                  <a:lnTo>
                    <a:pt x="602" y="15"/>
                  </a:lnTo>
                  <a:cubicBezTo>
                    <a:pt x="420" y="15"/>
                    <a:pt x="238" y="71"/>
                    <a:pt x="84" y="183"/>
                  </a:cubicBezTo>
                  <a:cubicBezTo>
                    <a:pt x="42" y="211"/>
                    <a:pt x="0" y="281"/>
                    <a:pt x="28" y="323"/>
                  </a:cubicBezTo>
                  <a:cubicBezTo>
                    <a:pt x="56" y="351"/>
                    <a:pt x="84" y="365"/>
                    <a:pt x="126" y="365"/>
                  </a:cubicBezTo>
                  <a:cubicBezTo>
                    <a:pt x="168" y="368"/>
                    <a:pt x="212" y="370"/>
                    <a:pt x="255" y="370"/>
                  </a:cubicBezTo>
                  <a:cubicBezTo>
                    <a:pt x="385" y="370"/>
                    <a:pt x="519" y="354"/>
                    <a:pt x="644" y="323"/>
                  </a:cubicBezTo>
                  <a:cubicBezTo>
                    <a:pt x="686" y="309"/>
                    <a:pt x="714" y="295"/>
                    <a:pt x="742" y="267"/>
                  </a:cubicBezTo>
                  <a:cubicBezTo>
                    <a:pt x="784" y="211"/>
                    <a:pt x="770" y="127"/>
                    <a:pt x="728" y="85"/>
                  </a:cubicBezTo>
                  <a:cubicBezTo>
                    <a:pt x="700" y="43"/>
                    <a:pt x="658" y="15"/>
                    <a:pt x="602" y="1"/>
                  </a:cubicBezTo>
                  <a:close/>
                </a:path>
              </a:pathLst>
            </a:custGeom>
            <a:solidFill>
              <a:srgbClr val="C5E4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7"/>
            <p:cNvSpPr/>
            <p:nvPr/>
          </p:nvSpPr>
          <p:spPr>
            <a:xfrm>
              <a:off x="3322025" y="4119850"/>
              <a:ext cx="220825" cy="234275"/>
            </a:xfrm>
            <a:custGeom>
              <a:rect b="b" l="l" r="r" t="t"/>
              <a:pathLst>
                <a:path extrusionOk="0" h="9371" w="8833">
                  <a:moveTo>
                    <a:pt x="6986" y="0"/>
                  </a:moveTo>
                  <a:cubicBezTo>
                    <a:pt x="6953" y="0"/>
                    <a:pt x="6920" y="2"/>
                    <a:pt x="6887" y="6"/>
                  </a:cubicBezTo>
                  <a:cubicBezTo>
                    <a:pt x="6355" y="48"/>
                    <a:pt x="5893" y="370"/>
                    <a:pt x="5459" y="678"/>
                  </a:cubicBezTo>
                  <a:cubicBezTo>
                    <a:pt x="4409" y="1448"/>
                    <a:pt x="3429" y="2287"/>
                    <a:pt x="2464" y="3170"/>
                  </a:cubicBezTo>
                  <a:cubicBezTo>
                    <a:pt x="2464" y="3183"/>
                    <a:pt x="2464" y="3183"/>
                    <a:pt x="2449" y="3198"/>
                  </a:cubicBezTo>
                  <a:lnTo>
                    <a:pt x="2436" y="3198"/>
                  </a:lnTo>
                  <a:cubicBezTo>
                    <a:pt x="1637" y="3926"/>
                    <a:pt x="868" y="4667"/>
                    <a:pt x="98" y="5409"/>
                  </a:cubicBezTo>
                  <a:cubicBezTo>
                    <a:pt x="70" y="5437"/>
                    <a:pt x="42" y="5465"/>
                    <a:pt x="0" y="5493"/>
                  </a:cubicBezTo>
                  <a:lnTo>
                    <a:pt x="112" y="5507"/>
                  </a:lnTo>
                  <a:cubicBezTo>
                    <a:pt x="616" y="6809"/>
                    <a:pt x="1176" y="8097"/>
                    <a:pt x="1792" y="9370"/>
                  </a:cubicBezTo>
                  <a:cubicBezTo>
                    <a:pt x="1833" y="9329"/>
                    <a:pt x="1876" y="9301"/>
                    <a:pt x="1917" y="9258"/>
                  </a:cubicBezTo>
                  <a:lnTo>
                    <a:pt x="2001" y="9217"/>
                  </a:lnTo>
                  <a:cubicBezTo>
                    <a:pt x="3513" y="8125"/>
                    <a:pt x="4983" y="6977"/>
                    <a:pt x="6411" y="5759"/>
                  </a:cubicBezTo>
                  <a:cubicBezTo>
                    <a:pt x="6467" y="5717"/>
                    <a:pt x="6523" y="5675"/>
                    <a:pt x="6579" y="5619"/>
                  </a:cubicBezTo>
                  <a:cubicBezTo>
                    <a:pt x="7208" y="5073"/>
                    <a:pt x="7839" y="4514"/>
                    <a:pt x="8287" y="3799"/>
                  </a:cubicBezTo>
                  <a:cubicBezTo>
                    <a:pt x="8384" y="3631"/>
                    <a:pt x="8483" y="3463"/>
                    <a:pt x="8552" y="3282"/>
                  </a:cubicBezTo>
                  <a:cubicBezTo>
                    <a:pt x="8636" y="2931"/>
                    <a:pt x="8735" y="2595"/>
                    <a:pt x="8819" y="2259"/>
                  </a:cubicBezTo>
                  <a:cubicBezTo>
                    <a:pt x="8832" y="1966"/>
                    <a:pt x="8804" y="1686"/>
                    <a:pt x="8735" y="1406"/>
                  </a:cubicBezTo>
                  <a:cubicBezTo>
                    <a:pt x="8524" y="720"/>
                    <a:pt x="7923" y="118"/>
                    <a:pt x="7223" y="20"/>
                  </a:cubicBezTo>
                  <a:cubicBezTo>
                    <a:pt x="7144" y="10"/>
                    <a:pt x="7065" y="0"/>
                    <a:pt x="69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7"/>
            <p:cNvSpPr/>
            <p:nvPr/>
          </p:nvSpPr>
          <p:spPr>
            <a:xfrm>
              <a:off x="3260425" y="4422675"/>
              <a:ext cx="277175" cy="439375"/>
            </a:xfrm>
            <a:custGeom>
              <a:rect b="b" l="l" r="r" t="t"/>
              <a:pathLst>
                <a:path extrusionOk="0" h="17575" w="11087">
                  <a:moveTo>
                    <a:pt x="7685" y="1"/>
                  </a:moveTo>
                  <a:cubicBezTo>
                    <a:pt x="7671" y="225"/>
                    <a:pt x="7657" y="449"/>
                    <a:pt x="7643" y="659"/>
                  </a:cubicBezTo>
                  <a:cubicBezTo>
                    <a:pt x="7545" y="2296"/>
                    <a:pt x="7475" y="3948"/>
                    <a:pt x="7433" y="5586"/>
                  </a:cubicBezTo>
                  <a:cubicBezTo>
                    <a:pt x="7405" y="6986"/>
                    <a:pt x="7391" y="8371"/>
                    <a:pt x="7405" y="9771"/>
                  </a:cubicBezTo>
                  <a:cubicBezTo>
                    <a:pt x="7405" y="11199"/>
                    <a:pt x="7433" y="12626"/>
                    <a:pt x="7489" y="14054"/>
                  </a:cubicBezTo>
                  <a:cubicBezTo>
                    <a:pt x="6171" y="14228"/>
                    <a:pt x="4854" y="14325"/>
                    <a:pt x="3527" y="14325"/>
                  </a:cubicBezTo>
                  <a:cubicBezTo>
                    <a:pt x="3360" y="14325"/>
                    <a:pt x="3192" y="14324"/>
                    <a:pt x="3024" y="14321"/>
                  </a:cubicBezTo>
                  <a:cubicBezTo>
                    <a:pt x="2044" y="14321"/>
                    <a:pt x="1065" y="14250"/>
                    <a:pt x="85" y="14153"/>
                  </a:cubicBezTo>
                  <a:lnTo>
                    <a:pt x="85" y="14194"/>
                  </a:lnTo>
                  <a:cubicBezTo>
                    <a:pt x="57" y="15217"/>
                    <a:pt x="42" y="16252"/>
                    <a:pt x="14" y="17274"/>
                  </a:cubicBezTo>
                  <a:lnTo>
                    <a:pt x="1" y="17456"/>
                  </a:lnTo>
                  <a:cubicBezTo>
                    <a:pt x="406" y="17498"/>
                    <a:pt x="798" y="17512"/>
                    <a:pt x="1205" y="17540"/>
                  </a:cubicBezTo>
                  <a:cubicBezTo>
                    <a:pt x="1797" y="17564"/>
                    <a:pt x="2390" y="17575"/>
                    <a:pt x="2982" y="17575"/>
                  </a:cubicBezTo>
                  <a:cubicBezTo>
                    <a:pt x="4125" y="17575"/>
                    <a:pt x="5268" y="17535"/>
                    <a:pt x="6412" y="17470"/>
                  </a:cubicBezTo>
                  <a:cubicBezTo>
                    <a:pt x="7965" y="17372"/>
                    <a:pt x="9532" y="17232"/>
                    <a:pt x="11087" y="17092"/>
                  </a:cubicBezTo>
                  <a:cubicBezTo>
                    <a:pt x="10876" y="14405"/>
                    <a:pt x="10667" y="11703"/>
                    <a:pt x="10456" y="9002"/>
                  </a:cubicBezTo>
                  <a:cubicBezTo>
                    <a:pt x="10232" y="6090"/>
                    <a:pt x="9995" y="3164"/>
                    <a:pt x="9225" y="365"/>
                  </a:cubicBezTo>
                  <a:cubicBezTo>
                    <a:pt x="8763" y="239"/>
                    <a:pt x="8301" y="127"/>
                    <a:pt x="7839" y="15"/>
                  </a:cubicBezTo>
                  <a:lnTo>
                    <a:pt x="76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7"/>
            <p:cNvSpPr/>
            <p:nvPr/>
          </p:nvSpPr>
          <p:spPr>
            <a:xfrm>
              <a:off x="3535825" y="4176325"/>
              <a:ext cx="6675" cy="25575"/>
            </a:xfrm>
            <a:custGeom>
              <a:rect b="b" l="l" r="r" t="t"/>
              <a:pathLst>
                <a:path extrusionOk="0" h="1023" w="267">
                  <a:moveTo>
                    <a:pt x="267" y="0"/>
                  </a:moveTo>
                  <a:lnTo>
                    <a:pt x="267" y="0"/>
                  </a:lnTo>
                  <a:cubicBezTo>
                    <a:pt x="183" y="336"/>
                    <a:pt x="84" y="672"/>
                    <a:pt x="0" y="1023"/>
                  </a:cubicBezTo>
                  <a:cubicBezTo>
                    <a:pt x="140" y="700"/>
                    <a:pt x="239" y="351"/>
                    <a:pt x="267" y="0"/>
                  </a:cubicBezTo>
                  <a:close/>
                </a:path>
              </a:pathLst>
            </a:custGeom>
            <a:solidFill>
              <a:srgbClr val="F1A4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7"/>
            <p:cNvSpPr/>
            <p:nvPr/>
          </p:nvSpPr>
          <p:spPr>
            <a:xfrm>
              <a:off x="3529175" y="4201875"/>
              <a:ext cx="6675" cy="12975"/>
            </a:xfrm>
            <a:custGeom>
              <a:rect b="b" l="l" r="r" t="t"/>
              <a:pathLst>
                <a:path extrusionOk="0" h="519" w="267">
                  <a:moveTo>
                    <a:pt x="266" y="1"/>
                  </a:moveTo>
                  <a:lnTo>
                    <a:pt x="266" y="1"/>
                  </a:lnTo>
                  <a:cubicBezTo>
                    <a:pt x="197" y="182"/>
                    <a:pt x="98" y="350"/>
                    <a:pt x="1" y="518"/>
                  </a:cubicBezTo>
                  <a:lnTo>
                    <a:pt x="141" y="518"/>
                  </a:lnTo>
                  <a:cubicBezTo>
                    <a:pt x="182" y="350"/>
                    <a:pt x="225" y="169"/>
                    <a:pt x="266" y="1"/>
                  </a:cubicBezTo>
                  <a:close/>
                </a:path>
              </a:pathLst>
            </a:custGeom>
            <a:solidFill>
              <a:srgbClr val="F1A4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7"/>
            <p:cNvSpPr/>
            <p:nvPr/>
          </p:nvSpPr>
          <p:spPr>
            <a:xfrm>
              <a:off x="3464100" y="4214825"/>
              <a:ext cx="68600" cy="188650"/>
            </a:xfrm>
            <a:custGeom>
              <a:rect b="b" l="l" r="r" t="t"/>
              <a:pathLst>
                <a:path extrusionOk="0" h="7546" w="2744">
                  <a:moveTo>
                    <a:pt x="2604" y="0"/>
                  </a:moveTo>
                  <a:cubicBezTo>
                    <a:pt x="2156" y="715"/>
                    <a:pt x="1525" y="1274"/>
                    <a:pt x="896" y="1820"/>
                  </a:cubicBezTo>
                  <a:cubicBezTo>
                    <a:pt x="840" y="1876"/>
                    <a:pt x="784" y="1918"/>
                    <a:pt x="728" y="1960"/>
                  </a:cubicBezTo>
                  <a:cubicBezTo>
                    <a:pt x="266" y="3682"/>
                    <a:pt x="28" y="5459"/>
                    <a:pt x="0" y="7237"/>
                  </a:cubicBezTo>
                  <a:cubicBezTo>
                    <a:pt x="308" y="7363"/>
                    <a:pt x="630" y="7461"/>
                    <a:pt x="952" y="7545"/>
                  </a:cubicBezTo>
                  <a:lnTo>
                    <a:pt x="966" y="7489"/>
                  </a:lnTo>
                  <a:cubicBezTo>
                    <a:pt x="1581" y="5095"/>
                    <a:pt x="2141" y="2478"/>
                    <a:pt x="27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7"/>
            <p:cNvSpPr/>
            <p:nvPr/>
          </p:nvSpPr>
          <p:spPr>
            <a:xfrm>
              <a:off x="3393400" y="4439000"/>
              <a:ext cx="58125" cy="129975"/>
            </a:xfrm>
            <a:custGeom>
              <a:rect b="b" l="l" r="r" t="t"/>
              <a:pathLst>
                <a:path extrusionOk="0" h="5199" w="2325">
                  <a:moveTo>
                    <a:pt x="2226" y="0"/>
                  </a:moveTo>
                  <a:cubicBezTo>
                    <a:pt x="2147" y="0"/>
                    <a:pt x="2071" y="10"/>
                    <a:pt x="2002" y="20"/>
                  </a:cubicBezTo>
                  <a:cubicBezTo>
                    <a:pt x="1638" y="90"/>
                    <a:pt x="1261" y="146"/>
                    <a:pt x="953" y="356"/>
                  </a:cubicBezTo>
                  <a:cubicBezTo>
                    <a:pt x="645" y="566"/>
                    <a:pt x="434" y="958"/>
                    <a:pt x="546" y="1307"/>
                  </a:cubicBezTo>
                  <a:cubicBezTo>
                    <a:pt x="645" y="1587"/>
                    <a:pt x="925" y="1770"/>
                    <a:pt x="1022" y="2035"/>
                  </a:cubicBezTo>
                  <a:cubicBezTo>
                    <a:pt x="1162" y="2442"/>
                    <a:pt x="897" y="2862"/>
                    <a:pt x="617" y="3183"/>
                  </a:cubicBezTo>
                  <a:cubicBezTo>
                    <a:pt x="337" y="3506"/>
                    <a:pt x="1" y="3855"/>
                    <a:pt x="14" y="4275"/>
                  </a:cubicBezTo>
                  <a:cubicBezTo>
                    <a:pt x="14" y="4807"/>
                    <a:pt x="574" y="5185"/>
                    <a:pt x="1106" y="5199"/>
                  </a:cubicBezTo>
                  <a:cubicBezTo>
                    <a:pt x="1457" y="5199"/>
                    <a:pt x="1792" y="5087"/>
                    <a:pt x="2114" y="4933"/>
                  </a:cubicBezTo>
                  <a:cubicBezTo>
                    <a:pt x="2156" y="3295"/>
                    <a:pt x="2226" y="1643"/>
                    <a:pt x="2324" y="6"/>
                  </a:cubicBezTo>
                  <a:cubicBezTo>
                    <a:pt x="2291" y="2"/>
                    <a:pt x="2258" y="0"/>
                    <a:pt x="2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7"/>
            <p:cNvSpPr/>
            <p:nvPr/>
          </p:nvSpPr>
          <p:spPr>
            <a:xfrm>
              <a:off x="3336025" y="4663425"/>
              <a:ext cx="111625" cy="117400"/>
            </a:xfrm>
            <a:custGeom>
              <a:rect b="b" l="l" r="r" t="t"/>
              <a:pathLst>
                <a:path extrusionOk="0" h="4696" w="4465">
                  <a:moveTo>
                    <a:pt x="3854" y="0"/>
                  </a:moveTo>
                  <a:cubicBezTo>
                    <a:pt x="3758" y="0"/>
                    <a:pt x="3662" y="14"/>
                    <a:pt x="3569" y="44"/>
                  </a:cubicBezTo>
                  <a:cubicBezTo>
                    <a:pt x="3136" y="156"/>
                    <a:pt x="2813" y="575"/>
                    <a:pt x="2800" y="1023"/>
                  </a:cubicBezTo>
                  <a:cubicBezTo>
                    <a:pt x="2785" y="1289"/>
                    <a:pt x="2884" y="1555"/>
                    <a:pt x="2897" y="1821"/>
                  </a:cubicBezTo>
                  <a:cubicBezTo>
                    <a:pt x="2897" y="2087"/>
                    <a:pt x="2800" y="2409"/>
                    <a:pt x="2548" y="2493"/>
                  </a:cubicBezTo>
                  <a:cubicBezTo>
                    <a:pt x="2490" y="2518"/>
                    <a:pt x="2427" y="2526"/>
                    <a:pt x="2362" y="2526"/>
                  </a:cubicBezTo>
                  <a:cubicBezTo>
                    <a:pt x="2285" y="2526"/>
                    <a:pt x="2204" y="2514"/>
                    <a:pt x="2128" y="2507"/>
                  </a:cubicBezTo>
                  <a:cubicBezTo>
                    <a:pt x="2027" y="2493"/>
                    <a:pt x="1921" y="2484"/>
                    <a:pt x="1815" y="2484"/>
                  </a:cubicBezTo>
                  <a:cubicBezTo>
                    <a:pt x="1507" y="2484"/>
                    <a:pt x="1199" y="2558"/>
                    <a:pt x="1021" y="2787"/>
                  </a:cubicBezTo>
                  <a:cubicBezTo>
                    <a:pt x="700" y="3207"/>
                    <a:pt x="490" y="4480"/>
                    <a:pt x="0" y="4691"/>
                  </a:cubicBezTo>
                  <a:cubicBezTo>
                    <a:pt x="168" y="4694"/>
                    <a:pt x="336" y="4695"/>
                    <a:pt x="503" y="4695"/>
                  </a:cubicBezTo>
                  <a:cubicBezTo>
                    <a:pt x="1830" y="4695"/>
                    <a:pt x="3147" y="4598"/>
                    <a:pt x="4465" y="4424"/>
                  </a:cubicBezTo>
                  <a:cubicBezTo>
                    <a:pt x="4409" y="2996"/>
                    <a:pt x="4381" y="1569"/>
                    <a:pt x="4381" y="141"/>
                  </a:cubicBezTo>
                  <a:cubicBezTo>
                    <a:pt x="4217" y="50"/>
                    <a:pt x="4035" y="0"/>
                    <a:pt x="38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7"/>
            <p:cNvSpPr/>
            <p:nvPr/>
          </p:nvSpPr>
          <p:spPr>
            <a:xfrm>
              <a:off x="3321325" y="4114025"/>
              <a:ext cx="78400" cy="87450"/>
            </a:xfrm>
            <a:custGeom>
              <a:rect b="b" l="l" r="r" t="t"/>
              <a:pathLst>
                <a:path extrusionOk="0" h="3498" w="3136">
                  <a:moveTo>
                    <a:pt x="2505" y="1"/>
                  </a:moveTo>
                  <a:cubicBezTo>
                    <a:pt x="2268" y="99"/>
                    <a:pt x="2044" y="197"/>
                    <a:pt x="1805" y="295"/>
                  </a:cubicBezTo>
                  <a:cubicBezTo>
                    <a:pt x="1162" y="1191"/>
                    <a:pt x="574" y="2128"/>
                    <a:pt x="98" y="3123"/>
                  </a:cubicBezTo>
                  <a:cubicBezTo>
                    <a:pt x="42" y="3235"/>
                    <a:pt x="0" y="3375"/>
                    <a:pt x="98" y="3444"/>
                  </a:cubicBezTo>
                  <a:cubicBezTo>
                    <a:pt x="140" y="3487"/>
                    <a:pt x="196" y="3487"/>
                    <a:pt x="252" y="3487"/>
                  </a:cubicBezTo>
                  <a:cubicBezTo>
                    <a:pt x="447" y="3494"/>
                    <a:pt x="643" y="3498"/>
                    <a:pt x="840" y="3498"/>
                  </a:cubicBezTo>
                  <a:cubicBezTo>
                    <a:pt x="1377" y="3498"/>
                    <a:pt x="1920" y="3472"/>
                    <a:pt x="2464" y="3431"/>
                  </a:cubicBezTo>
                  <a:lnTo>
                    <a:pt x="2492" y="3403"/>
                  </a:lnTo>
                  <a:cubicBezTo>
                    <a:pt x="2701" y="2996"/>
                    <a:pt x="2912" y="2591"/>
                    <a:pt x="3136" y="2199"/>
                  </a:cubicBezTo>
                  <a:lnTo>
                    <a:pt x="3136" y="2199"/>
                  </a:lnTo>
                  <a:cubicBezTo>
                    <a:pt x="2800" y="2408"/>
                    <a:pt x="2449" y="2591"/>
                    <a:pt x="2072" y="2591"/>
                  </a:cubicBezTo>
                  <a:cubicBezTo>
                    <a:pt x="1917" y="2591"/>
                    <a:pt x="1764" y="2563"/>
                    <a:pt x="1637" y="2479"/>
                  </a:cubicBezTo>
                  <a:cubicBezTo>
                    <a:pt x="1330" y="2268"/>
                    <a:pt x="1330" y="1793"/>
                    <a:pt x="1497" y="1457"/>
                  </a:cubicBezTo>
                  <a:cubicBezTo>
                    <a:pt x="1665" y="1121"/>
                    <a:pt x="1960" y="869"/>
                    <a:pt x="2184" y="561"/>
                  </a:cubicBezTo>
                  <a:cubicBezTo>
                    <a:pt x="2309" y="393"/>
                    <a:pt x="2421" y="197"/>
                    <a:pt x="2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7"/>
            <p:cNvSpPr/>
            <p:nvPr/>
          </p:nvSpPr>
          <p:spPr>
            <a:xfrm>
              <a:off x="3296125" y="4542375"/>
              <a:ext cx="55325" cy="56100"/>
            </a:xfrm>
            <a:custGeom>
              <a:rect b="b" l="l" r="r" t="t"/>
              <a:pathLst>
                <a:path extrusionOk="0" h="2244" w="2213">
                  <a:moveTo>
                    <a:pt x="1200" y="0"/>
                  </a:moveTo>
                  <a:cubicBezTo>
                    <a:pt x="900" y="0"/>
                    <a:pt x="604" y="155"/>
                    <a:pt x="434" y="392"/>
                  </a:cubicBezTo>
                  <a:lnTo>
                    <a:pt x="420" y="378"/>
                  </a:lnTo>
                  <a:cubicBezTo>
                    <a:pt x="266" y="602"/>
                    <a:pt x="140" y="840"/>
                    <a:pt x="84" y="1106"/>
                  </a:cubicBezTo>
                  <a:cubicBezTo>
                    <a:pt x="0" y="1526"/>
                    <a:pt x="154" y="2030"/>
                    <a:pt x="560" y="2183"/>
                  </a:cubicBezTo>
                  <a:cubicBezTo>
                    <a:pt x="663" y="2227"/>
                    <a:pt x="777" y="2243"/>
                    <a:pt x="891" y="2243"/>
                  </a:cubicBezTo>
                  <a:cubicBezTo>
                    <a:pt x="963" y="2243"/>
                    <a:pt x="1036" y="2237"/>
                    <a:pt x="1106" y="2226"/>
                  </a:cubicBezTo>
                  <a:cubicBezTo>
                    <a:pt x="1610" y="2114"/>
                    <a:pt x="2044" y="1722"/>
                    <a:pt x="2128" y="1218"/>
                  </a:cubicBezTo>
                  <a:cubicBezTo>
                    <a:pt x="2212" y="714"/>
                    <a:pt x="1904" y="168"/>
                    <a:pt x="1414" y="28"/>
                  </a:cubicBezTo>
                  <a:cubicBezTo>
                    <a:pt x="1343" y="9"/>
                    <a:pt x="1271" y="0"/>
                    <a:pt x="12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7"/>
            <p:cNvSpPr/>
            <p:nvPr/>
          </p:nvSpPr>
          <p:spPr>
            <a:xfrm>
              <a:off x="3290150" y="4247350"/>
              <a:ext cx="76675" cy="118950"/>
            </a:xfrm>
            <a:custGeom>
              <a:rect b="b" l="l" r="r" t="t"/>
              <a:pathLst>
                <a:path extrusionOk="0" h="4758" w="3067">
                  <a:moveTo>
                    <a:pt x="885" y="0"/>
                  </a:moveTo>
                  <a:cubicBezTo>
                    <a:pt x="676" y="0"/>
                    <a:pt x="481" y="105"/>
                    <a:pt x="309" y="197"/>
                  </a:cubicBezTo>
                  <a:cubicBezTo>
                    <a:pt x="211" y="253"/>
                    <a:pt x="128" y="309"/>
                    <a:pt x="72" y="407"/>
                  </a:cubicBezTo>
                  <a:cubicBezTo>
                    <a:pt x="1" y="519"/>
                    <a:pt x="29" y="659"/>
                    <a:pt x="57" y="799"/>
                  </a:cubicBezTo>
                  <a:cubicBezTo>
                    <a:pt x="85" y="911"/>
                    <a:pt x="100" y="1023"/>
                    <a:pt x="128" y="1135"/>
                  </a:cubicBezTo>
                  <a:cubicBezTo>
                    <a:pt x="351" y="2073"/>
                    <a:pt x="715" y="2997"/>
                    <a:pt x="1191" y="3837"/>
                  </a:cubicBezTo>
                  <a:cubicBezTo>
                    <a:pt x="1289" y="4033"/>
                    <a:pt x="1415" y="4229"/>
                    <a:pt x="1541" y="4410"/>
                  </a:cubicBezTo>
                  <a:cubicBezTo>
                    <a:pt x="1625" y="4550"/>
                    <a:pt x="1737" y="4705"/>
                    <a:pt x="1891" y="4746"/>
                  </a:cubicBezTo>
                  <a:cubicBezTo>
                    <a:pt x="1924" y="4754"/>
                    <a:pt x="1957" y="4758"/>
                    <a:pt x="1990" y="4758"/>
                  </a:cubicBezTo>
                  <a:cubicBezTo>
                    <a:pt x="2069" y="4758"/>
                    <a:pt x="2148" y="4738"/>
                    <a:pt x="2227" y="4718"/>
                  </a:cubicBezTo>
                  <a:cubicBezTo>
                    <a:pt x="2535" y="4621"/>
                    <a:pt x="2815" y="4466"/>
                    <a:pt x="3067" y="4270"/>
                  </a:cubicBezTo>
                  <a:cubicBezTo>
                    <a:pt x="2451" y="2997"/>
                    <a:pt x="1891" y="1709"/>
                    <a:pt x="1387" y="407"/>
                  </a:cubicBezTo>
                  <a:lnTo>
                    <a:pt x="1275" y="393"/>
                  </a:lnTo>
                  <a:cubicBezTo>
                    <a:pt x="1317" y="365"/>
                    <a:pt x="1345" y="337"/>
                    <a:pt x="1373" y="309"/>
                  </a:cubicBezTo>
                  <a:cubicBezTo>
                    <a:pt x="1317" y="127"/>
                    <a:pt x="1121" y="15"/>
                    <a:pt x="925" y="1"/>
                  </a:cubicBezTo>
                  <a:cubicBezTo>
                    <a:pt x="911" y="1"/>
                    <a:pt x="898" y="0"/>
                    <a:pt x="8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7"/>
            <p:cNvSpPr/>
            <p:nvPr/>
          </p:nvSpPr>
          <p:spPr>
            <a:xfrm>
              <a:off x="3266375" y="4132925"/>
              <a:ext cx="72800" cy="133000"/>
            </a:xfrm>
            <a:custGeom>
              <a:rect b="b" l="l" r="r" t="t"/>
              <a:pathLst>
                <a:path extrusionOk="0" h="5320" w="2912">
                  <a:moveTo>
                    <a:pt x="2912" y="1"/>
                  </a:moveTo>
                  <a:lnTo>
                    <a:pt x="2912" y="1"/>
                  </a:lnTo>
                  <a:cubicBezTo>
                    <a:pt x="2828" y="29"/>
                    <a:pt x="2758" y="57"/>
                    <a:pt x="2688" y="99"/>
                  </a:cubicBezTo>
                  <a:cubicBezTo>
                    <a:pt x="2562" y="141"/>
                    <a:pt x="2436" y="197"/>
                    <a:pt x="2338" y="281"/>
                  </a:cubicBezTo>
                  <a:cubicBezTo>
                    <a:pt x="2212" y="393"/>
                    <a:pt x="2142" y="547"/>
                    <a:pt x="2058" y="715"/>
                  </a:cubicBezTo>
                  <a:cubicBezTo>
                    <a:pt x="1414" y="2072"/>
                    <a:pt x="771" y="3444"/>
                    <a:pt x="112" y="4816"/>
                  </a:cubicBezTo>
                  <a:lnTo>
                    <a:pt x="0" y="4970"/>
                  </a:lnTo>
                  <a:cubicBezTo>
                    <a:pt x="168" y="5082"/>
                    <a:pt x="336" y="5194"/>
                    <a:pt x="491" y="5320"/>
                  </a:cubicBezTo>
                  <a:lnTo>
                    <a:pt x="644" y="5096"/>
                  </a:lnTo>
                  <a:cubicBezTo>
                    <a:pt x="1204" y="3431"/>
                    <a:pt x="1918" y="1820"/>
                    <a:pt x="2786" y="295"/>
                  </a:cubicBezTo>
                  <a:cubicBezTo>
                    <a:pt x="2842" y="197"/>
                    <a:pt x="2898" y="99"/>
                    <a:pt x="29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7"/>
            <p:cNvSpPr/>
            <p:nvPr/>
          </p:nvSpPr>
          <p:spPr>
            <a:xfrm>
              <a:off x="3229275" y="4532450"/>
              <a:ext cx="98000" cy="204175"/>
            </a:xfrm>
            <a:custGeom>
              <a:rect b="b" l="l" r="r" t="t"/>
              <a:pathLst>
                <a:path extrusionOk="0" h="8167" w="3920">
                  <a:moveTo>
                    <a:pt x="1251" y="0"/>
                  </a:moveTo>
                  <a:cubicBezTo>
                    <a:pt x="849" y="0"/>
                    <a:pt x="462" y="243"/>
                    <a:pt x="280" y="593"/>
                  </a:cubicBezTo>
                  <a:cubicBezTo>
                    <a:pt x="71" y="3099"/>
                    <a:pt x="0" y="5632"/>
                    <a:pt x="99" y="8166"/>
                  </a:cubicBezTo>
                  <a:lnTo>
                    <a:pt x="196" y="8151"/>
                  </a:lnTo>
                  <a:cubicBezTo>
                    <a:pt x="222" y="8157"/>
                    <a:pt x="246" y="8160"/>
                    <a:pt x="270" y="8160"/>
                  </a:cubicBezTo>
                  <a:cubicBezTo>
                    <a:pt x="579" y="8160"/>
                    <a:pt x="705" y="7670"/>
                    <a:pt x="939" y="7410"/>
                  </a:cubicBezTo>
                  <a:cubicBezTo>
                    <a:pt x="1116" y="7223"/>
                    <a:pt x="1381" y="7186"/>
                    <a:pt x="1655" y="7186"/>
                  </a:cubicBezTo>
                  <a:cubicBezTo>
                    <a:pt x="1791" y="7186"/>
                    <a:pt x="1929" y="7195"/>
                    <a:pt x="2059" y="7200"/>
                  </a:cubicBezTo>
                  <a:cubicBezTo>
                    <a:pt x="2134" y="7205"/>
                    <a:pt x="2211" y="7209"/>
                    <a:pt x="2287" y="7209"/>
                  </a:cubicBezTo>
                  <a:cubicBezTo>
                    <a:pt x="2582" y="7209"/>
                    <a:pt x="2881" y="7159"/>
                    <a:pt x="3136" y="7004"/>
                  </a:cubicBezTo>
                  <a:cubicBezTo>
                    <a:pt x="3458" y="6794"/>
                    <a:pt x="3668" y="6388"/>
                    <a:pt x="3528" y="6038"/>
                  </a:cubicBezTo>
                  <a:cubicBezTo>
                    <a:pt x="3472" y="5884"/>
                    <a:pt x="3346" y="5744"/>
                    <a:pt x="3318" y="5576"/>
                  </a:cubicBezTo>
                  <a:cubicBezTo>
                    <a:pt x="3248" y="5156"/>
                    <a:pt x="3780" y="4863"/>
                    <a:pt x="3850" y="4428"/>
                  </a:cubicBezTo>
                  <a:cubicBezTo>
                    <a:pt x="3920" y="4051"/>
                    <a:pt x="3570" y="3728"/>
                    <a:pt x="3234" y="3532"/>
                  </a:cubicBezTo>
                  <a:cubicBezTo>
                    <a:pt x="2898" y="3336"/>
                    <a:pt x="2507" y="3183"/>
                    <a:pt x="2311" y="2847"/>
                  </a:cubicBezTo>
                  <a:cubicBezTo>
                    <a:pt x="1975" y="2259"/>
                    <a:pt x="2451" y="1503"/>
                    <a:pt x="2296" y="845"/>
                  </a:cubicBezTo>
                  <a:cubicBezTo>
                    <a:pt x="2199" y="397"/>
                    <a:pt x="1792" y="47"/>
                    <a:pt x="1344" y="5"/>
                  </a:cubicBezTo>
                  <a:cubicBezTo>
                    <a:pt x="1313" y="2"/>
                    <a:pt x="1282" y="0"/>
                    <a:pt x="1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7"/>
            <p:cNvSpPr/>
            <p:nvPr/>
          </p:nvSpPr>
          <p:spPr>
            <a:xfrm>
              <a:off x="3059900" y="4034200"/>
              <a:ext cx="260050" cy="324350"/>
            </a:xfrm>
            <a:custGeom>
              <a:rect b="b" l="l" r="r" t="t"/>
              <a:pathLst>
                <a:path extrusionOk="0" h="12974" w="10402">
                  <a:moveTo>
                    <a:pt x="458" y="1"/>
                  </a:moveTo>
                  <a:cubicBezTo>
                    <a:pt x="314" y="1"/>
                    <a:pt x="185" y="54"/>
                    <a:pt x="99" y="185"/>
                  </a:cubicBezTo>
                  <a:cubicBezTo>
                    <a:pt x="43" y="282"/>
                    <a:pt x="15" y="381"/>
                    <a:pt x="1" y="493"/>
                  </a:cubicBezTo>
                  <a:lnTo>
                    <a:pt x="1" y="661"/>
                  </a:lnTo>
                  <a:cubicBezTo>
                    <a:pt x="15" y="926"/>
                    <a:pt x="85" y="1165"/>
                    <a:pt x="183" y="1417"/>
                  </a:cubicBezTo>
                  <a:cubicBezTo>
                    <a:pt x="351" y="1865"/>
                    <a:pt x="575" y="2313"/>
                    <a:pt x="588" y="2788"/>
                  </a:cubicBezTo>
                  <a:cubicBezTo>
                    <a:pt x="588" y="3194"/>
                    <a:pt x="449" y="3614"/>
                    <a:pt x="575" y="3992"/>
                  </a:cubicBezTo>
                  <a:cubicBezTo>
                    <a:pt x="659" y="4202"/>
                    <a:pt x="812" y="4384"/>
                    <a:pt x="967" y="4538"/>
                  </a:cubicBezTo>
                  <a:cubicBezTo>
                    <a:pt x="1456" y="5098"/>
                    <a:pt x="1960" y="5644"/>
                    <a:pt x="2464" y="6189"/>
                  </a:cubicBezTo>
                  <a:cubicBezTo>
                    <a:pt x="4102" y="7996"/>
                    <a:pt x="5726" y="9787"/>
                    <a:pt x="7363" y="11579"/>
                  </a:cubicBezTo>
                  <a:cubicBezTo>
                    <a:pt x="7630" y="11872"/>
                    <a:pt x="7895" y="12167"/>
                    <a:pt x="8162" y="12447"/>
                  </a:cubicBezTo>
                  <a:lnTo>
                    <a:pt x="8162" y="12460"/>
                  </a:lnTo>
                  <a:cubicBezTo>
                    <a:pt x="8190" y="12475"/>
                    <a:pt x="8203" y="12503"/>
                    <a:pt x="8231" y="12531"/>
                  </a:cubicBezTo>
                  <a:cubicBezTo>
                    <a:pt x="8287" y="12600"/>
                    <a:pt x="8358" y="12671"/>
                    <a:pt x="8414" y="12727"/>
                  </a:cubicBezTo>
                  <a:cubicBezTo>
                    <a:pt x="8511" y="12839"/>
                    <a:pt x="8610" y="12936"/>
                    <a:pt x="8735" y="12964"/>
                  </a:cubicBezTo>
                  <a:cubicBezTo>
                    <a:pt x="8766" y="12970"/>
                    <a:pt x="8796" y="12973"/>
                    <a:pt x="8826" y="12973"/>
                  </a:cubicBezTo>
                  <a:cubicBezTo>
                    <a:pt x="8931" y="12973"/>
                    <a:pt x="9029" y="12938"/>
                    <a:pt x="9127" y="12895"/>
                  </a:cubicBezTo>
                  <a:cubicBezTo>
                    <a:pt x="9547" y="12712"/>
                    <a:pt x="9967" y="12544"/>
                    <a:pt x="10401" y="12363"/>
                  </a:cubicBezTo>
                  <a:cubicBezTo>
                    <a:pt x="9925" y="11523"/>
                    <a:pt x="9561" y="10599"/>
                    <a:pt x="9338" y="9661"/>
                  </a:cubicBezTo>
                  <a:cubicBezTo>
                    <a:pt x="9142" y="9535"/>
                    <a:pt x="8946" y="9395"/>
                    <a:pt x="8750" y="9269"/>
                  </a:cubicBezTo>
                  <a:cubicBezTo>
                    <a:pt x="8582" y="9143"/>
                    <a:pt x="8427" y="9031"/>
                    <a:pt x="8259" y="8919"/>
                  </a:cubicBezTo>
                  <a:cubicBezTo>
                    <a:pt x="6426" y="7617"/>
                    <a:pt x="4676" y="6189"/>
                    <a:pt x="3052" y="4636"/>
                  </a:cubicBezTo>
                  <a:cubicBezTo>
                    <a:pt x="2843" y="4440"/>
                    <a:pt x="2632" y="4244"/>
                    <a:pt x="2535" y="3978"/>
                  </a:cubicBezTo>
                  <a:cubicBezTo>
                    <a:pt x="2451" y="3740"/>
                    <a:pt x="2464" y="3460"/>
                    <a:pt x="2451" y="3208"/>
                  </a:cubicBezTo>
                  <a:cubicBezTo>
                    <a:pt x="2436" y="2858"/>
                    <a:pt x="2380" y="2522"/>
                    <a:pt x="2283" y="2186"/>
                  </a:cubicBezTo>
                  <a:cubicBezTo>
                    <a:pt x="2240" y="2033"/>
                    <a:pt x="2184" y="1865"/>
                    <a:pt x="2115" y="1725"/>
                  </a:cubicBezTo>
                  <a:cubicBezTo>
                    <a:pt x="1919" y="1221"/>
                    <a:pt x="1611" y="758"/>
                    <a:pt x="1219" y="366"/>
                  </a:cubicBezTo>
                  <a:cubicBezTo>
                    <a:pt x="1022" y="169"/>
                    <a:pt x="715" y="1"/>
                    <a:pt x="458" y="1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7"/>
            <p:cNvSpPr/>
            <p:nvPr/>
          </p:nvSpPr>
          <p:spPr>
            <a:xfrm>
              <a:off x="3034700" y="4187450"/>
              <a:ext cx="231000" cy="205150"/>
            </a:xfrm>
            <a:custGeom>
              <a:rect b="b" l="l" r="r" t="t"/>
              <a:pathLst>
                <a:path extrusionOk="0" h="8206" w="9240">
                  <a:moveTo>
                    <a:pt x="2620" y="997"/>
                  </a:moveTo>
                  <a:cubicBezTo>
                    <a:pt x="2732" y="997"/>
                    <a:pt x="2845" y="1011"/>
                    <a:pt x="2955" y="1039"/>
                  </a:cubicBezTo>
                  <a:cubicBezTo>
                    <a:pt x="3011" y="1054"/>
                    <a:pt x="3080" y="1082"/>
                    <a:pt x="3123" y="1123"/>
                  </a:cubicBezTo>
                  <a:cubicBezTo>
                    <a:pt x="3235" y="1222"/>
                    <a:pt x="3248" y="1390"/>
                    <a:pt x="3319" y="1515"/>
                  </a:cubicBezTo>
                  <a:cubicBezTo>
                    <a:pt x="3388" y="1627"/>
                    <a:pt x="3515" y="1698"/>
                    <a:pt x="3627" y="1767"/>
                  </a:cubicBezTo>
                  <a:cubicBezTo>
                    <a:pt x="3963" y="2019"/>
                    <a:pt x="4159" y="2495"/>
                    <a:pt x="4004" y="2901"/>
                  </a:cubicBezTo>
                  <a:cubicBezTo>
                    <a:pt x="3897" y="3200"/>
                    <a:pt x="3572" y="3417"/>
                    <a:pt x="3255" y="3417"/>
                  </a:cubicBezTo>
                  <a:cubicBezTo>
                    <a:pt x="3156" y="3417"/>
                    <a:pt x="3058" y="3396"/>
                    <a:pt x="2968" y="3349"/>
                  </a:cubicBezTo>
                  <a:cubicBezTo>
                    <a:pt x="2703" y="3209"/>
                    <a:pt x="2535" y="2915"/>
                    <a:pt x="2255" y="2831"/>
                  </a:cubicBezTo>
                  <a:cubicBezTo>
                    <a:pt x="2184" y="2810"/>
                    <a:pt x="2108" y="2804"/>
                    <a:pt x="2031" y="2804"/>
                  </a:cubicBezTo>
                  <a:cubicBezTo>
                    <a:pt x="1934" y="2804"/>
                    <a:pt x="1835" y="2813"/>
                    <a:pt x="1739" y="2813"/>
                  </a:cubicBezTo>
                  <a:cubicBezTo>
                    <a:pt x="1614" y="2813"/>
                    <a:pt x="1496" y="2796"/>
                    <a:pt x="1401" y="2719"/>
                  </a:cubicBezTo>
                  <a:cubicBezTo>
                    <a:pt x="1331" y="2663"/>
                    <a:pt x="1289" y="2593"/>
                    <a:pt x="1261" y="2509"/>
                  </a:cubicBezTo>
                  <a:cubicBezTo>
                    <a:pt x="1163" y="2271"/>
                    <a:pt x="1233" y="1991"/>
                    <a:pt x="1373" y="1767"/>
                  </a:cubicBezTo>
                  <a:cubicBezTo>
                    <a:pt x="1471" y="1599"/>
                    <a:pt x="1624" y="1459"/>
                    <a:pt x="1779" y="1347"/>
                  </a:cubicBezTo>
                  <a:cubicBezTo>
                    <a:pt x="1792" y="1306"/>
                    <a:pt x="1820" y="1263"/>
                    <a:pt x="1848" y="1250"/>
                  </a:cubicBezTo>
                  <a:cubicBezTo>
                    <a:pt x="2077" y="1081"/>
                    <a:pt x="2347" y="997"/>
                    <a:pt x="2620" y="997"/>
                  </a:cubicBezTo>
                  <a:close/>
                  <a:moveTo>
                    <a:pt x="5376" y="3083"/>
                  </a:moveTo>
                  <a:cubicBezTo>
                    <a:pt x="5432" y="3097"/>
                    <a:pt x="5474" y="3125"/>
                    <a:pt x="5502" y="3167"/>
                  </a:cubicBezTo>
                  <a:cubicBezTo>
                    <a:pt x="5544" y="3209"/>
                    <a:pt x="5558" y="3293"/>
                    <a:pt x="5516" y="3349"/>
                  </a:cubicBezTo>
                  <a:cubicBezTo>
                    <a:pt x="5488" y="3377"/>
                    <a:pt x="5460" y="3391"/>
                    <a:pt x="5418" y="3405"/>
                  </a:cubicBezTo>
                  <a:cubicBezTo>
                    <a:pt x="5293" y="3436"/>
                    <a:pt x="5159" y="3452"/>
                    <a:pt x="5029" y="3452"/>
                  </a:cubicBezTo>
                  <a:cubicBezTo>
                    <a:pt x="4986" y="3452"/>
                    <a:pt x="4942" y="3450"/>
                    <a:pt x="4900" y="3447"/>
                  </a:cubicBezTo>
                  <a:cubicBezTo>
                    <a:pt x="4858" y="3447"/>
                    <a:pt x="4830" y="3433"/>
                    <a:pt x="4802" y="3405"/>
                  </a:cubicBezTo>
                  <a:cubicBezTo>
                    <a:pt x="4774" y="3363"/>
                    <a:pt x="4816" y="3293"/>
                    <a:pt x="4858" y="3265"/>
                  </a:cubicBezTo>
                  <a:cubicBezTo>
                    <a:pt x="5012" y="3153"/>
                    <a:pt x="5194" y="3097"/>
                    <a:pt x="5376" y="3097"/>
                  </a:cubicBezTo>
                  <a:lnTo>
                    <a:pt x="5376" y="3083"/>
                  </a:lnTo>
                  <a:close/>
                  <a:moveTo>
                    <a:pt x="2688" y="3545"/>
                  </a:moveTo>
                  <a:cubicBezTo>
                    <a:pt x="2912" y="3559"/>
                    <a:pt x="3123" y="3685"/>
                    <a:pt x="3263" y="3867"/>
                  </a:cubicBezTo>
                  <a:cubicBezTo>
                    <a:pt x="3291" y="3923"/>
                    <a:pt x="3319" y="3979"/>
                    <a:pt x="3304" y="4049"/>
                  </a:cubicBezTo>
                  <a:cubicBezTo>
                    <a:pt x="3291" y="4175"/>
                    <a:pt x="3136" y="4203"/>
                    <a:pt x="3011" y="4217"/>
                  </a:cubicBezTo>
                  <a:cubicBezTo>
                    <a:pt x="2960" y="4222"/>
                    <a:pt x="2907" y="4225"/>
                    <a:pt x="2855" y="4225"/>
                  </a:cubicBezTo>
                  <a:cubicBezTo>
                    <a:pt x="2763" y="4225"/>
                    <a:pt x="2671" y="4216"/>
                    <a:pt x="2591" y="4189"/>
                  </a:cubicBezTo>
                  <a:cubicBezTo>
                    <a:pt x="2451" y="4133"/>
                    <a:pt x="2339" y="4021"/>
                    <a:pt x="2339" y="3881"/>
                  </a:cubicBezTo>
                  <a:cubicBezTo>
                    <a:pt x="2339" y="3741"/>
                    <a:pt x="2464" y="3615"/>
                    <a:pt x="2591" y="3615"/>
                  </a:cubicBezTo>
                  <a:cubicBezTo>
                    <a:pt x="2591" y="3573"/>
                    <a:pt x="2647" y="3545"/>
                    <a:pt x="2688" y="3545"/>
                  </a:cubicBezTo>
                  <a:close/>
                  <a:moveTo>
                    <a:pt x="5729" y="4086"/>
                  </a:moveTo>
                  <a:cubicBezTo>
                    <a:pt x="5770" y="4086"/>
                    <a:pt x="5810" y="4087"/>
                    <a:pt x="5852" y="4091"/>
                  </a:cubicBezTo>
                  <a:cubicBezTo>
                    <a:pt x="5964" y="4105"/>
                    <a:pt x="6090" y="4133"/>
                    <a:pt x="6174" y="4203"/>
                  </a:cubicBezTo>
                  <a:cubicBezTo>
                    <a:pt x="6272" y="4273"/>
                    <a:pt x="6342" y="4385"/>
                    <a:pt x="6328" y="4511"/>
                  </a:cubicBezTo>
                  <a:cubicBezTo>
                    <a:pt x="6314" y="4637"/>
                    <a:pt x="6188" y="4734"/>
                    <a:pt x="6062" y="4790"/>
                  </a:cubicBezTo>
                  <a:cubicBezTo>
                    <a:pt x="5936" y="4846"/>
                    <a:pt x="5810" y="4874"/>
                    <a:pt x="5684" y="4945"/>
                  </a:cubicBezTo>
                  <a:cubicBezTo>
                    <a:pt x="5530" y="5042"/>
                    <a:pt x="5404" y="5210"/>
                    <a:pt x="5236" y="5266"/>
                  </a:cubicBezTo>
                  <a:cubicBezTo>
                    <a:pt x="5191" y="5283"/>
                    <a:pt x="5144" y="5291"/>
                    <a:pt x="5097" y="5291"/>
                  </a:cubicBezTo>
                  <a:cubicBezTo>
                    <a:pt x="4909" y="5291"/>
                    <a:pt x="4721" y="5166"/>
                    <a:pt x="4676" y="4986"/>
                  </a:cubicBezTo>
                  <a:cubicBezTo>
                    <a:pt x="4607" y="4777"/>
                    <a:pt x="4719" y="4553"/>
                    <a:pt x="4844" y="4385"/>
                  </a:cubicBezTo>
                  <a:cubicBezTo>
                    <a:pt x="4951" y="4243"/>
                    <a:pt x="5118" y="4121"/>
                    <a:pt x="5285" y="4121"/>
                  </a:cubicBezTo>
                  <a:cubicBezTo>
                    <a:pt x="5316" y="4121"/>
                    <a:pt x="5346" y="4125"/>
                    <a:pt x="5376" y="4133"/>
                  </a:cubicBezTo>
                  <a:cubicBezTo>
                    <a:pt x="5492" y="4101"/>
                    <a:pt x="5608" y="4086"/>
                    <a:pt x="5729" y="4086"/>
                  </a:cubicBezTo>
                  <a:close/>
                  <a:moveTo>
                    <a:pt x="2892" y="0"/>
                  </a:moveTo>
                  <a:cubicBezTo>
                    <a:pt x="2694" y="0"/>
                    <a:pt x="2493" y="18"/>
                    <a:pt x="2296" y="46"/>
                  </a:cubicBezTo>
                  <a:cubicBezTo>
                    <a:pt x="1541" y="143"/>
                    <a:pt x="715" y="466"/>
                    <a:pt x="393" y="1166"/>
                  </a:cubicBezTo>
                  <a:cubicBezTo>
                    <a:pt x="1" y="2034"/>
                    <a:pt x="575" y="3027"/>
                    <a:pt x="1205" y="3755"/>
                  </a:cubicBezTo>
                  <a:cubicBezTo>
                    <a:pt x="1457" y="4063"/>
                    <a:pt x="1736" y="4343"/>
                    <a:pt x="2031" y="4623"/>
                  </a:cubicBezTo>
                  <a:cubicBezTo>
                    <a:pt x="2843" y="5406"/>
                    <a:pt x="3752" y="6078"/>
                    <a:pt x="4732" y="6638"/>
                  </a:cubicBezTo>
                  <a:cubicBezTo>
                    <a:pt x="4951" y="6760"/>
                    <a:pt x="5221" y="6863"/>
                    <a:pt x="5461" y="6863"/>
                  </a:cubicBezTo>
                  <a:cubicBezTo>
                    <a:pt x="5636" y="6863"/>
                    <a:pt x="5796" y="6808"/>
                    <a:pt x="5908" y="6666"/>
                  </a:cubicBezTo>
                  <a:cubicBezTo>
                    <a:pt x="6076" y="6457"/>
                    <a:pt x="6034" y="6162"/>
                    <a:pt x="6062" y="5897"/>
                  </a:cubicBezTo>
                  <a:cubicBezTo>
                    <a:pt x="6088" y="5655"/>
                    <a:pt x="6262" y="5369"/>
                    <a:pt x="6482" y="5369"/>
                  </a:cubicBezTo>
                  <a:cubicBezTo>
                    <a:pt x="6505" y="5369"/>
                    <a:pt x="6528" y="5372"/>
                    <a:pt x="6552" y="5378"/>
                  </a:cubicBezTo>
                  <a:cubicBezTo>
                    <a:pt x="6720" y="5421"/>
                    <a:pt x="6804" y="5589"/>
                    <a:pt x="6874" y="5742"/>
                  </a:cubicBezTo>
                  <a:cubicBezTo>
                    <a:pt x="7126" y="6302"/>
                    <a:pt x="7307" y="6890"/>
                    <a:pt x="7671" y="7394"/>
                  </a:cubicBezTo>
                  <a:cubicBezTo>
                    <a:pt x="7966" y="7801"/>
                    <a:pt x="8399" y="8136"/>
                    <a:pt x="8890" y="8206"/>
                  </a:cubicBezTo>
                  <a:cubicBezTo>
                    <a:pt x="8987" y="7605"/>
                    <a:pt x="9114" y="7002"/>
                    <a:pt x="9239" y="6401"/>
                  </a:cubicBezTo>
                  <a:cubicBezTo>
                    <a:pt x="9211" y="6373"/>
                    <a:pt x="9198" y="6345"/>
                    <a:pt x="9170" y="6330"/>
                  </a:cubicBezTo>
                  <a:cubicBezTo>
                    <a:pt x="9142" y="6401"/>
                    <a:pt x="9030" y="6429"/>
                    <a:pt x="8946" y="6429"/>
                  </a:cubicBezTo>
                  <a:cubicBezTo>
                    <a:pt x="8876" y="6435"/>
                    <a:pt x="8804" y="6441"/>
                    <a:pt x="8732" y="6441"/>
                  </a:cubicBezTo>
                  <a:cubicBezTo>
                    <a:pt x="8643" y="6441"/>
                    <a:pt x="8554" y="6432"/>
                    <a:pt x="8470" y="6401"/>
                  </a:cubicBezTo>
                  <a:cubicBezTo>
                    <a:pt x="8315" y="6358"/>
                    <a:pt x="8175" y="6246"/>
                    <a:pt x="8134" y="6093"/>
                  </a:cubicBezTo>
                  <a:cubicBezTo>
                    <a:pt x="8106" y="5953"/>
                    <a:pt x="8162" y="5826"/>
                    <a:pt x="8218" y="5686"/>
                  </a:cubicBezTo>
                  <a:cubicBezTo>
                    <a:pt x="8231" y="5645"/>
                    <a:pt x="8246" y="5589"/>
                    <a:pt x="8274" y="5546"/>
                  </a:cubicBezTo>
                  <a:lnTo>
                    <a:pt x="8371" y="5449"/>
                  </a:lnTo>
                  <a:cubicBezTo>
                    <a:pt x="6734" y="3657"/>
                    <a:pt x="5110" y="1866"/>
                    <a:pt x="3472" y="59"/>
                  </a:cubicBezTo>
                  <a:cubicBezTo>
                    <a:pt x="3284" y="17"/>
                    <a:pt x="3089" y="0"/>
                    <a:pt x="28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7"/>
            <p:cNvSpPr/>
            <p:nvPr/>
          </p:nvSpPr>
          <p:spPr>
            <a:xfrm>
              <a:off x="3085450" y="4303000"/>
              <a:ext cx="171500" cy="114100"/>
            </a:xfrm>
            <a:custGeom>
              <a:rect b="b" l="l" r="r" t="t"/>
              <a:pathLst>
                <a:path extrusionOk="0" h="4564" w="6860">
                  <a:moveTo>
                    <a:pt x="1" y="1"/>
                  </a:moveTo>
                  <a:lnTo>
                    <a:pt x="1" y="1"/>
                  </a:lnTo>
                  <a:cubicBezTo>
                    <a:pt x="29" y="519"/>
                    <a:pt x="113" y="1064"/>
                    <a:pt x="434" y="1471"/>
                  </a:cubicBezTo>
                  <a:cubicBezTo>
                    <a:pt x="617" y="1680"/>
                    <a:pt x="854" y="1835"/>
                    <a:pt x="1078" y="1988"/>
                  </a:cubicBezTo>
                  <a:cubicBezTo>
                    <a:pt x="2814" y="3123"/>
                    <a:pt x="4704" y="3990"/>
                    <a:pt x="6677" y="4564"/>
                  </a:cubicBezTo>
                  <a:cubicBezTo>
                    <a:pt x="6733" y="4242"/>
                    <a:pt x="6789" y="3920"/>
                    <a:pt x="6860" y="3584"/>
                  </a:cubicBezTo>
                  <a:cubicBezTo>
                    <a:pt x="6369" y="3514"/>
                    <a:pt x="5936" y="3179"/>
                    <a:pt x="5641" y="2772"/>
                  </a:cubicBezTo>
                  <a:cubicBezTo>
                    <a:pt x="5277" y="2268"/>
                    <a:pt x="5096" y="1680"/>
                    <a:pt x="4844" y="1120"/>
                  </a:cubicBezTo>
                  <a:cubicBezTo>
                    <a:pt x="4774" y="967"/>
                    <a:pt x="4690" y="799"/>
                    <a:pt x="4522" y="756"/>
                  </a:cubicBezTo>
                  <a:cubicBezTo>
                    <a:pt x="4498" y="750"/>
                    <a:pt x="4475" y="747"/>
                    <a:pt x="4452" y="747"/>
                  </a:cubicBezTo>
                  <a:cubicBezTo>
                    <a:pt x="4232" y="747"/>
                    <a:pt x="4058" y="1033"/>
                    <a:pt x="4032" y="1275"/>
                  </a:cubicBezTo>
                  <a:cubicBezTo>
                    <a:pt x="4004" y="1540"/>
                    <a:pt x="4046" y="1835"/>
                    <a:pt x="3878" y="2044"/>
                  </a:cubicBezTo>
                  <a:cubicBezTo>
                    <a:pt x="3766" y="2186"/>
                    <a:pt x="3606" y="2241"/>
                    <a:pt x="3431" y="2241"/>
                  </a:cubicBezTo>
                  <a:cubicBezTo>
                    <a:pt x="3191" y="2241"/>
                    <a:pt x="2921" y="2138"/>
                    <a:pt x="2702" y="2016"/>
                  </a:cubicBezTo>
                  <a:cubicBezTo>
                    <a:pt x="1722" y="1456"/>
                    <a:pt x="813" y="784"/>
                    <a:pt x="1" y="1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7"/>
            <p:cNvSpPr/>
            <p:nvPr/>
          </p:nvSpPr>
          <p:spPr>
            <a:xfrm>
              <a:off x="3063775" y="4212350"/>
              <a:ext cx="74900" cy="60550"/>
            </a:xfrm>
            <a:custGeom>
              <a:rect b="b" l="l" r="r" t="t"/>
              <a:pathLst>
                <a:path extrusionOk="0" h="2422" w="2996">
                  <a:moveTo>
                    <a:pt x="1457" y="1"/>
                  </a:moveTo>
                  <a:cubicBezTo>
                    <a:pt x="1184" y="1"/>
                    <a:pt x="914" y="85"/>
                    <a:pt x="685" y="254"/>
                  </a:cubicBezTo>
                  <a:cubicBezTo>
                    <a:pt x="657" y="267"/>
                    <a:pt x="629" y="310"/>
                    <a:pt x="616" y="351"/>
                  </a:cubicBezTo>
                  <a:cubicBezTo>
                    <a:pt x="461" y="463"/>
                    <a:pt x="308" y="603"/>
                    <a:pt x="210" y="771"/>
                  </a:cubicBezTo>
                  <a:cubicBezTo>
                    <a:pt x="70" y="995"/>
                    <a:pt x="0" y="1275"/>
                    <a:pt x="98" y="1513"/>
                  </a:cubicBezTo>
                  <a:cubicBezTo>
                    <a:pt x="126" y="1597"/>
                    <a:pt x="168" y="1667"/>
                    <a:pt x="238" y="1723"/>
                  </a:cubicBezTo>
                  <a:cubicBezTo>
                    <a:pt x="333" y="1800"/>
                    <a:pt x="451" y="1817"/>
                    <a:pt x="576" y="1817"/>
                  </a:cubicBezTo>
                  <a:cubicBezTo>
                    <a:pt x="672" y="1817"/>
                    <a:pt x="771" y="1808"/>
                    <a:pt x="868" y="1808"/>
                  </a:cubicBezTo>
                  <a:cubicBezTo>
                    <a:pt x="945" y="1808"/>
                    <a:pt x="1021" y="1814"/>
                    <a:pt x="1092" y="1835"/>
                  </a:cubicBezTo>
                  <a:cubicBezTo>
                    <a:pt x="1372" y="1919"/>
                    <a:pt x="1540" y="2213"/>
                    <a:pt x="1805" y="2353"/>
                  </a:cubicBezTo>
                  <a:cubicBezTo>
                    <a:pt x="1895" y="2400"/>
                    <a:pt x="1993" y="2421"/>
                    <a:pt x="2092" y="2421"/>
                  </a:cubicBezTo>
                  <a:cubicBezTo>
                    <a:pt x="2409" y="2421"/>
                    <a:pt x="2734" y="2204"/>
                    <a:pt x="2841" y="1905"/>
                  </a:cubicBezTo>
                  <a:cubicBezTo>
                    <a:pt x="2996" y="1499"/>
                    <a:pt x="2800" y="1023"/>
                    <a:pt x="2464" y="771"/>
                  </a:cubicBezTo>
                  <a:cubicBezTo>
                    <a:pt x="2352" y="702"/>
                    <a:pt x="2225" y="631"/>
                    <a:pt x="2156" y="519"/>
                  </a:cubicBezTo>
                  <a:cubicBezTo>
                    <a:pt x="2085" y="394"/>
                    <a:pt x="2072" y="226"/>
                    <a:pt x="1960" y="127"/>
                  </a:cubicBezTo>
                  <a:cubicBezTo>
                    <a:pt x="1917" y="86"/>
                    <a:pt x="1848" y="58"/>
                    <a:pt x="1792" y="43"/>
                  </a:cubicBezTo>
                  <a:cubicBezTo>
                    <a:pt x="1682" y="15"/>
                    <a:pt x="1569" y="1"/>
                    <a:pt x="14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7"/>
            <p:cNvSpPr/>
            <p:nvPr/>
          </p:nvSpPr>
          <p:spPr>
            <a:xfrm>
              <a:off x="3093150" y="4276075"/>
              <a:ext cx="24525" cy="17025"/>
            </a:xfrm>
            <a:custGeom>
              <a:rect b="b" l="l" r="r" t="t"/>
              <a:pathLst>
                <a:path extrusionOk="0" h="681" w="981">
                  <a:moveTo>
                    <a:pt x="350" y="0"/>
                  </a:moveTo>
                  <a:cubicBezTo>
                    <a:pt x="309" y="0"/>
                    <a:pt x="253" y="28"/>
                    <a:pt x="253" y="70"/>
                  </a:cubicBezTo>
                  <a:cubicBezTo>
                    <a:pt x="126" y="70"/>
                    <a:pt x="1" y="196"/>
                    <a:pt x="1" y="336"/>
                  </a:cubicBezTo>
                  <a:cubicBezTo>
                    <a:pt x="1" y="476"/>
                    <a:pt x="113" y="588"/>
                    <a:pt x="253" y="644"/>
                  </a:cubicBezTo>
                  <a:cubicBezTo>
                    <a:pt x="333" y="671"/>
                    <a:pt x="425" y="680"/>
                    <a:pt x="517" y="680"/>
                  </a:cubicBezTo>
                  <a:cubicBezTo>
                    <a:pt x="569" y="680"/>
                    <a:pt x="622" y="677"/>
                    <a:pt x="673" y="672"/>
                  </a:cubicBezTo>
                  <a:cubicBezTo>
                    <a:pt x="798" y="658"/>
                    <a:pt x="953" y="630"/>
                    <a:pt x="966" y="504"/>
                  </a:cubicBezTo>
                  <a:cubicBezTo>
                    <a:pt x="981" y="434"/>
                    <a:pt x="953" y="378"/>
                    <a:pt x="925" y="322"/>
                  </a:cubicBezTo>
                  <a:cubicBezTo>
                    <a:pt x="785" y="140"/>
                    <a:pt x="574" y="14"/>
                    <a:pt x="3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37"/>
            <p:cNvSpPr/>
            <p:nvPr/>
          </p:nvSpPr>
          <p:spPr>
            <a:xfrm>
              <a:off x="3262550" y="4811450"/>
              <a:ext cx="274250" cy="22000"/>
            </a:xfrm>
            <a:custGeom>
              <a:rect b="b" l="l" r="r" t="t"/>
              <a:pathLst>
                <a:path extrusionOk="0" h="880" w="10970">
                  <a:moveTo>
                    <a:pt x="10820" y="1"/>
                  </a:moveTo>
                  <a:cubicBezTo>
                    <a:pt x="10815" y="1"/>
                    <a:pt x="10811" y="1"/>
                    <a:pt x="10806" y="2"/>
                  </a:cubicBezTo>
                  <a:cubicBezTo>
                    <a:pt x="8529" y="464"/>
                    <a:pt x="6217" y="691"/>
                    <a:pt x="3901" y="691"/>
                  </a:cubicBezTo>
                  <a:cubicBezTo>
                    <a:pt x="2642" y="691"/>
                    <a:pt x="1382" y="624"/>
                    <a:pt x="125" y="491"/>
                  </a:cubicBezTo>
                  <a:cubicBezTo>
                    <a:pt x="121" y="490"/>
                    <a:pt x="116" y="490"/>
                    <a:pt x="112" y="490"/>
                  </a:cubicBezTo>
                  <a:cubicBezTo>
                    <a:pt x="1" y="490"/>
                    <a:pt x="17" y="659"/>
                    <a:pt x="125" y="673"/>
                  </a:cubicBezTo>
                  <a:cubicBezTo>
                    <a:pt x="1385" y="811"/>
                    <a:pt x="2648" y="880"/>
                    <a:pt x="3910" y="880"/>
                  </a:cubicBezTo>
                  <a:cubicBezTo>
                    <a:pt x="6239" y="880"/>
                    <a:pt x="8565" y="646"/>
                    <a:pt x="10862" y="183"/>
                  </a:cubicBezTo>
                  <a:cubicBezTo>
                    <a:pt x="10969" y="170"/>
                    <a:pt x="10934" y="1"/>
                    <a:pt x="108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37"/>
            <p:cNvSpPr/>
            <p:nvPr/>
          </p:nvSpPr>
          <p:spPr>
            <a:xfrm>
              <a:off x="3262875" y="4770450"/>
              <a:ext cx="271025" cy="26225"/>
            </a:xfrm>
            <a:custGeom>
              <a:rect b="b" l="l" r="r" t="t"/>
              <a:pathLst>
                <a:path extrusionOk="0" h="1049" w="10841">
                  <a:moveTo>
                    <a:pt x="10717" y="0"/>
                  </a:moveTo>
                  <a:cubicBezTo>
                    <a:pt x="10710" y="0"/>
                    <a:pt x="10702" y="1"/>
                    <a:pt x="10694" y="3"/>
                  </a:cubicBezTo>
                  <a:cubicBezTo>
                    <a:pt x="8368" y="578"/>
                    <a:pt x="5984" y="861"/>
                    <a:pt x="3595" y="861"/>
                  </a:cubicBezTo>
                  <a:cubicBezTo>
                    <a:pt x="2433" y="861"/>
                    <a:pt x="1271" y="794"/>
                    <a:pt x="112" y="662"/>
                  </a:cubicBezTo>
                  <a:cubicBezTo>
                    <a:pt x="108" y="661"/>
                    <a:pt x="104" y="661"/>
                    <a:pt x="100" y="661"/>
                  </a:cubicBezTo>
                  <a:cubicBezTo>
                    <a:pt x="0" y="661"/>
                    <a:pt x="4" y="830"/>
                    <a:pt x="112" y="843"/>
                  </a:cubicBezTo>
                  <a:cubicBezTo>
                    <a:pt x="1276" y="981"/>
                    <a:pt x="2444" y="1049"/>
                    <a:pt x="3611" y="1049"/>
                  </a:cubicBezTo>
                  <a:cubicBezTo>
                    <a:pt x="6009" y="1049"/>
                    <a:pt x="8402" y="760"/>
                    <a:pt x="10737" y="186"/>
                  </a:cubicBezTo>
                  <a:cubicBezTo>
                    <a:pt x="10841" y="160"/>
                    <a:pt x="10812" y="0"/>
                    <a:pt x="107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37"/>
            <p:cNvSpPr/>
            <p:nvPr/>
          </p:nvSpPr>
          <p:spPr>
            <a:xfrm>
              <a:off x="3451125" y="4728925"/>
              <a:ext cx="77025" cy="22725"/>
            </a:xfrm>
            <a:custGeom>
              <a:rect b="b" l="l" r="r" t="t"/>
              <a:pathLst>
                <a:path extrusionOk="0" h="909" w="3081">
                  <a:moveTo>
                    <a:pt x="2947" y="0"/>
                  </a:moveTo>
                  <a:cubicBezTo>
                    <a:pt x="2932" y="0"/>
                    <a:pt x="2916" y="4"/>
                    <a:pt x="2899" y="13"/>
                  </a:cubicBezTo>
                  <a:cubicBezTo>
                    <a:pt x="2031" y="432"/>
                    <a:pt x="1093" y="671"/>
                    <a:pt x="127" y="727"/>
                  </a:cubicBezTo>
                  <a:cubicBezTo>
                    <a:pt x="1" y="727"/>
                    <a:pt x="1" y="908"/>
                    <a:pt x="127" y="908"/>
                  </a:cubicBezTo>
                  <a:cubicBezTo>
                    <a:pt x="1135" y="852"/>
                    <a:pt x="2087" y="615"/>
                    <a:pt x="2996" y="167"/>
                  </a:cubicBezTo>
                  <a:cubicBezTo>
                    <a:pt x="3080" y="119"/>
                    <a:pt x="3032" y="0"/>
                    <a:pt x="29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37"/>
            <p:cNvSpPr/>
            <p:nvPr/>
          </p:nvSpPr>
          <p:spPr>
            <a:xfrm>
              <a:off x="3446100" y="4693525"/>
              <a:ext cx="87200" cy="18675"/>
            </a:xfrm>
            <a:custGeom>
              <a:rect b="b" l="l" r="r" t="t"/>
              <a:pathLst>
                <a:path extrusionOk="0" h="747" w="3488">
                  <a:moveTo>
                    <a:pt x="3337" y="0"/>
                  </a:moveTo>
                  <a:cubicBezTo>
                    <a:pt x="3333" y="0"/>
                    <a:pt x="3328" y="0"/>
                    <a:pt x="3324" y="1"/>
                  </a:cubicBezTo>
                  <a:cubicBezTo>
                    <a:pt x="2260" y="197"/>
                    <a:pt x="1182" y="379"/>
                    <a:pt x="104" y="561"/>
                  </a:cubicBezTo>
                  <a:cubicBezTo>
                    <a:pt x="0" y="587"/>
                    <a:pt x="29" y="746"/>
                    <a:pt x="123" y="746"/>
                  </a:cubicBezTo>
                  <a:cubicBezTo>
                    <a:pt x="130" y="746"/>
                    <a:pt x="138" y="745"/>
                    <a:pt x="146" y="743"/>
                  </a:cubicBezTo>
                  <a:cubicBezTo>
                    <a:pt x="1224" y="561"/>
                    <a:pt x="2301" y="365"/>
                    <a:pt x="3380" y="183"/>
                  </a:cubicBezTo>
                  <a:cubicBezTo>
                    <a:pt x="3488" y="169"/>
                    <a:pt x="3452" y="0"/>
                    <a:pt x="33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7"/>
            <p:cNvSpPr/>
            <p:nvPr/>
          </p:nvSpPr>
          <p:spPr>
            <a:xfrm>
              <a:off x="3448700" y="4654175"/>
              <a:ext cx="72850" cy="16125"/>
            </a:xfrm>
            <a:custGeom>
              <a:rect b="b" l="l" r="r" t="t"/>
              <a:pathLst>
                <a:path extrusionOk="0" h="645" w="2914">
                  <a:moveTo>
                    <a:pt x="2790" y="1"/>
                  </a:moveTo>
                  <a:cubicBezTo>
                    <a:pt x="2779" y="1"/>
                    <a:pt x="2769" y="3"/>
                    <a:pt x="2757" y="7"/>
                  </a:cubicBezTo>
                  <a:cubicBezTo>
                    <a:pt x="1987" y="315"/>
                    <a:pt x="1182" y="458"/>
                    <a:pt x="351" y="458"/>
                  </a:cubicBezTo>
                  <a:cubicBezTo>
                    <a:pt x="276" y="458"/>
                    <a:pt x="201" y="457"/>
                    <a:pt x="126" y="455"/>
                  </a:cubicBezTo>
                  <a:cubicBezTo>
                    <a:pt x="0" y="455"/>
                    <a:pt x="0" y="638"/>
                    <a:pt x="126" y="638"/>
                  </a:cubicBezTo>
                  <a:cubicBezTo>
                    <a:pt x="224" y="642"/>
                    <a:pt x="323" y="644"/>
                    <a:pt x="421" y="644"/>
                  </a:cubicBezTo>
                  <a:cubicBezTo>
                    <a:pt x="1240" y="644"/>
                    <a:pt x="2038" y="490"/>
                    <a:pt x="2813" y="190"/>
                  </a:cubicBezTo>
                  <a:cubicBezTo>
                    <a:pt x="2914" y="151"/>
                    <a:pt x="2879" y="1"/>
                    <a:pt x="27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37"/>
            <p:cNvSpPr/>
            <p:nvPr/>
          </p:nvSpPr>
          <p:spPr>
            <a:xfrm>
              <a:off x="3445200" y="4613400"/>
              <a:ext cx="73850" cy="13700"/>
            </a:xfrm>
            <a:custGeom>
              <a:rect b="b" l="l" r="r" t="t"/>
              <a:pathLst>
                <a:path extrusionOk="0" h="548" w="2954">
                  <a:moveTo>
                    <a:pt x="2842" y="0"/>
                  </a:moveTo>
                  <a:cubicBezTo>
                    <a:pt x="2837" y="0"/>
                    <a:pt x="2833" y="0"/>
                    <a:pt x="2828" y="1"/>
                  </a:cubicBezTo>
                  <a:cubicBezTo>
                    <a:pt x="1932" y="126"/>
                    <a:pt x="1022" y="238"/>
                    <a:pt x="112" y="350"/>
                  </a:cubicBezTo>
                  <a:cubicBezTo>
                    <a:pt x="5" y="377"/>
                    <a:pt x="1" y="547"/>
                    <a:pt x="100" y="547"/>
                  </a:cubicBezTo>
                  <a:cubicBezTo>
                    <a:pt x="104" y="547"/>
                    <a:pt x="108" y="547"/>
                    <a:pt x="112" y="546"/>
                  </a:cubicBezTo>
                  <a:cubicBezTo>
                    <a:pt x="1022" y="421"/>
                    <a:pt x="1932" y="309"/>
                    <a:pt x="2828" y="182"/>
                  </a:cubicBezTo>
                  <a:cubicBezTo>
                    <a:pt x="2949" y="169"/>
                    <a:pt x="2953" y="0"/>
                    <a:pt x="28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37"/>
            <p:cNvSpPr/>
            <p:nvPr/>
          </p:nvSpPr>
          <p:spPr>
            <a:xfrm>
              <a:off x="3447125" y="4567475"/>
              <a:ext cx="68225" cy="14175"/>
            </a:xfrm>
            <a:custGeom>
              <a:rect b="b" l="l" r="r" t="t"/>
              <a:pathLst>
                <a:path extrusionOk="0" h="567" w="2729">
                  <a:moveTo>
                    <a:pt x="2594" y="1"/>
                  </a:moveTo>
                  <a:cubicBezTo>
                    <a:pt x="2586" y="1"/>
                    <a:pt x="2577" y="2"/>
                    <a:pt x="2568" y="4"/>
                  </a:cubicBezTo>
                  <a:cubicBezTo>
                    <a:pt x="1743" y="130"/>
                    <a:pt x="931" y="256"/>
                    <a:pt x="105" y="396"/>
                  </a:cubicBezTo>
                  <a:cubicBezTo>
                    <a:pt x="1" y="409"/>
                    <a:pt x="30" y="566"/>
                    <a:pt x="135" y="566"/>
                  </a:cubicBezTo>
                  <a:cubicBezTo>
                    <a:pt x="143" y="566"/>
                    <a:pt x="152" y="566"/>
                    <a:pt x="161" y="564"/>
                  </a:cubicBezTo>
                  <a:cubicBezTo>
                    <a:pt x="973" y="438"/>
                    <a:pt x="1799" y="312"/>
                    <a:pt x="2624" y="172"/>
                  </a:cubicBezTo>
                  <a:cubicBezTo>
                    <a:pt x="2728" y="159"/>
                    <a:pt x="2700" y="1"/>
                    <a:pt x="25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7"/>
            <p:cNvSpPr/>
            <p:nvPr/>
          </p:nvSpPr>
          <p:spPr>
            <a:xfrm>
              <a:off x="3446250" y="4532550"/>
              <a:ext cx="63700" cy="12325"/>
            </a:xfrm>
            <a:custGeom>
              <a:rect b="b" l="l" r="r" t="t"/>
              <a:pathLst>
                <a:path extrusionOk="0" h="493" w="2548">
                  <a:moveTo>
                    <a:pt x="2447" y="0"/>
                  </a:moveTo>
                  <a:cubicBezTo>
                    <a:pt x="2443" y="0"/>
                    <a:pt x="2439" y="0"/>
                    <a:pt x="2435" y="1"/>
                  </a:cubicBezTo>
                  <a:cubicBezTo>
                    <a:pt x="1666" y="99"/>
                    <a:pt x="896" y="197"/>
                    <a:pt x="112" y="295"/>
                  </a:cubicBezTo>
                  <a:cubicBezTo>
                    <a:pt x="4" y="322"/>
                    <a:pt x="0" y="492"/>
                    <a:pt x="113" y="492"/>
                  </a:cubicBezTo>
                  <a:cubicBezTo>
                    <a:pt x="118" y="492"/>
                    <a:pt x="122" y="492"/>
                    <a:pt x="126" y="491"/>
                  </a:cubicBezTo>
                  <a:lnTo>
                    <a:pt x="2435" y="183"/>
                  </a:lnTo>
                  <a:cubicBezTo>
                    <a:pt x="2543" y="169"/>
                    <a:pt x="2547" y="0"/>
                    <a:pt x="24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7"/>
            <p:cNvSpPr/>
            <p:nvPr/>
          </p:nvSpPr>
          <p:spPr>
            <a:xfrm>
              <a:off x="3450100" y="4500700"/>
              <a:ext cx="61250" cy="11600"/>
            </a:xfrm>
            <a:custGeom>
              <a:rect b="b" l="l" r="r" t="t"/>
              <a:pathLst>
                <a:path extrusionOk="0" h="464" w="2450">
                  <a:moveTo>
                    <a:pt x="2349" y="1"/>
                  </a:moveTo>
                  <a:cubicBezTo>
                    <a:pt x="2345" y="1"/>
                    <a:pt x="2341" y="1"/>
                    <a:pt x="2337" y="2"/>
                  </a:cubicBezTo>
                  <a:cubicBezTo>
                    <a:pt x="1596" y="99"/>
                    <a:pt x="854" y="183"/>
                    <a:pt x="112" y="267"/>
                  </a:cubicBezTo>
                  <a:cubicBezTo>
                    <a:pt x="4" y="281"/>
                    <a:pt x="1" y="464"/>
                    <a:pt x="101" y="464"/>
                  </a:cubicBezTo>
                  <a:cubicBezTo>
                    <a:pt x="105" y="464"/>
                    <a:pt x="108" y="464"/>
                    <a:pt x="112" y="463"/>
                  </a:cubicBezTo>
                  <a:cubicBezTo>
                    <a:pt x="854" y="366"/>
                    <a:pt x="1596" y="282"/>
                    <a:pt x="2337" y="198"/>
                  </a:cubicBezTo>
                  <a:cubicBezTo>
                    <a:pt x="2445" y="184"/>
                    <a:pt x="2449" y="1"/>
                    <a:pt x="23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37"/>
            <p:cNvSpPr/>
            <p:nvPr/>
          </p:nvSpPr>
          <p:spPr>
            <a:xfrm>
              <a:off x="3447300" y="4463625"/>
              <a:ext cx="51450" cy="8450"/>
            </a:xfrm>
            <a:custGeom>
              <a:rect b="b" l="l" r="r" t="t"/>
              <a:pathLst>
                <a:path extrusionOk="0" h="338" w="2058">
                  <a:moveTo>
                    <a:pt x="1946" y="0"/>
                  </a:moveTo>
                  <a:cubicBezTo>
                    <a:pt x="1941" y="0"/>
                    <a:pt x="1937" y="0"/>
                    <a:pt x="1932" y="1"/>
                  </a:cubicBezTo>
                  <a:cubicBezTo>
                    <a:pt x="1330" y="57"/>
                    <a:pt x="728" y="98"/>
                    <a:pt x="126" y="154"/>
                  </a:cubicBezTo>
                  <a:cubicBezTo>
                    <a:pt x="5" y="168"/>
                    <a:pt x="1" y="338"/>
                    <a:pt x="113" y="338"/>
                  </a:cubicBezTo>
                  <a:cubicBezTo>
                    <a:pt x="117" y="338"/>
                    <a:pt x="121" y="337"/>
                    <a:pt x="126" y="337"/>
                  </a:cubicBezTo>
                  <a:cubicBezTo>
                    <a:pt x="728" y="294"/>
                    <a:pt x="1330" y="238"/>
                    <a:pt x="1932" y="182"/>
                  </a:cubicBezTo>
                  <a:cubicBezTo>
                    <a:pt x="2053" y="169"/>
                    <a:pt x="2057" y="0"/>
                    <a:pt x="19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37"/>
            <p:cNvSpPr/>
            <p:nvPr/>
          </p:nvSpPr>
          <p:spPr>
            <a:xfrm>
              <a:off x="3451125" y="4438425"/>
              <a:ext cx="47625" cy="7050"/>
            </a:xfrm>
            <a:custGeom>
              <a:rect b="b" l="l" r="r" t="t"/>
              <a:pathLst>
                <a:path extrusionOk="0" h="282" w="1905">
                  <a:moveTo>
                    <a:pt x="1793" y="0"/>
                  </a:moveTo>
                  <a:cubicBezTo>
                    <a:pt x="1788" y="0"/>
                    <a:pt x="1784" y="1"/>
                    <a:pt x="1779" y="1"/>
                  </a:cubicBezTo>
                  <a:cubicBezTo>
                    <a:pt x="1233" y="29"/>
                    <a:pt x="673" y="57"/>
                    <a:pt x="127" y="85"/>
                  </a:cubicBezTo>
                  <a:cubicBezTo>
                    <a:pt x="1" y="99"/>
                    <a:pt x="1" y="281"/>
                    <a:pt x="127" y="281"/>
                  </a:cubicBezTo>
                  <a:cubicBezTo>
                    <a:pt x="673" y="239"/>
                    <a:pt x="1233" y="211"/>
                    <a:pt x="1779" y="183"/>
                  </a:cubicBezTo>
                  <a:cubicBezTo>
                    <a:pt x="1900" y="170"/>
                    <a:pt x="1904" y="0"/>
                    <a:pt x="17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37"/>
            <p:cNvSpPr/>
            <p:nvPr/>
          </p:nvSpPr>
          <p:spPr>
            <a:xfrm>
              <a:off x="3466200" y="4371925"/>
              <a:ext cx="27650" cy="5975"/>
            </a:xfrm>
            <a:custGeom>
              <a:rect b="b" l="l" r="r" t="t"/>
              <a:pathLst>
                <a:path extrusionOk="0" h="239" w="1106">
                  <a:moveTo>
                    <a:pt x="993" y="1"/>
                  </a:moveTo>
                  <a:cubicBezTo>
                    <a:pt x="989" y="1"/>
                    <a:pt x="985" y="1"/>
                    <a:pt x="980" y="2"/>
                  </a:cubicBezTo>
                  <a:lnTo>
                    <a:pt x="126" y="43"/>
                  </a:lnTo>
                  <a:cubicBezTo>
                    <a:pt x="0" y="58"/>
                    <a:pt x="0" y="239"/>
                    <a:pt x="126" y="239"/>
                  </a:cubicBezTo>
                  <a:cubicBezTo>
                    <a:pt x="406" y="211"/>
                    <a:pt x="700" y="198"/>
                    <a:pt x="980" y="183"/>
                  </a:cubicBezTo>
                  <a:cubicBezTo>
                    <a:pt x="1101" y="183"/>
                    <a:pt x="1105" y="1"/>
                    <a:pt x="9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37"/>
            <p:cNvSpPr/>
            <p:nvPr/>
          </p:nvSpPr>
          <p:spPr>
            <a:xfrm>
              <a:off x="3470025" y="4343950"/>
              <a:ext cx="35025" cy="7050"/>
            </a:xfrm>
            <a:custGeom>
              <a:rect b="b" l="l" r="r" t="t"/>
              <a:pathLst>
                <a:path extrusionOk="0" h="282" w="1401">
                  <a:moveTo>
                    <a:pt x="114" y="0"/>
                  </a:moveTo>
                  <a:cubicBezTo>
                    <a:pt x="1" y="0"/>
                    <a:pt x="5" y="182"/>
                    <a:pt x="127" y="182"/>
                  </a:cubicBezTo>
                  <a:cubicBezTo>
                    <a:pt x="505" y="225"/>
                    <a:pt x="897" y="253"/>
                    <a:pt x="1275" y="281"/>
                  </a:cubicBezTo>
                  <a:cubicBezTo>
                    <a:pt x="1280" y="281"/>
                    <a:pt x="1284" y="281"/>
                    <a:pt x="1288" y="281"/>
                  </a:cubicBezTo>
                  <a:cubicBezTo>
                    <a:pt x="1400" y="281"/>
                    <a:pt x="1396" y="112"/>
                    <a:pt x="1275" y="98"/>
                  </a:cubicBezTo>
                  <a:cubicBezTo>
                    <a:pt x="897" y="70"/>
                    <a:pt x="505" y="29"/>
                    <a:pt x="127" y="1"/>
                  </a:cubicBezTo>
                  <a:cubicBezTo>
                    <a:pt x="123" y="0"/>
                    <a:pt x="118" y="0"/>
                    <a:pt x="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37"/>
            <p:cNvSpPr/>
            <p:nvPr/>
          </p:nvSpPr>
          <p:spPr>
            <a:xfrm>
              <a:off x="3473900" y="4315950"/>
              <a:ext cx="37450" cy="6000"/>
            </a:xfrm>
            <a:custGeom>
              <a:rect b="b" l="l" r="r" t="t"/>
              <a:pathLst>
                <a:path extrusionOk="0" h="240" w="1498">
                  <a:moveTo>
                    <a:pt x="112" y="1"/>
                  </a:moveTo>
                  <a:cubicBezTo>
                    <a:pt x="0" y="1"/>
                    <a:pt x="0" y="182"/>
                    <a:pt x="126" y="197"/>
                  </a:cubicBezTo>
                  <a:cubicBezTo>
                    <a:pt x="532" y="210"/>
                    <a:pt x="952" y="225"/>
                    <a:pt x="1372" y="238"/>
                  </a:cubicBezTo>
                  <a:cubicBezTo>
                    <a:pt x="1376" y="239"/>
                    <a:pt x="1381" y="239"/>
                    <a:pt x="1385" y="239"/>
                  </a:cubicBezTo>
                  <a:cubicBezTo>
                    <a:pt x="1497" y="239"/>
                    <a:pt x="1493" y="57"/>
                    <a:pt x="1372" y="57"/>
                  </a:cubicBezTo>
                  <a:cubicBezTo>
                    <a:pt x="952" y="42"/>
                    <a:pt x="532" y="29"/>
                    <a:pt x="1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37"/>
            <p:cNvSpPr/>
            <p:nvPr/>
          </p:nvSpPr>
          <p:spPr>
            <a:xfrm>
              <a:off x="3480200" y="4286200"/>
              <a:ext cx="36050" cy="6700"/>
            </a:xfrm>
            <a:custGeom>
              <a:rect b="b" l="l" r="r" t="t"/>
              <a:pathLst>
                <a:path extrusionOk="0" h="268" w="1442">
                  <a:moveTo>
                    <a:pt x="1329" y="1"/>
                  </a:moveTo>
                  <a:lnTo>
                    <a:pt x="112" y="85"/>
                  </a:lnTo>
                  <a:cubicBezTo>
                    <a:pt x="4" y="99"/>
                    <a:pt x="0" y="268"/>
                    <a:pt x="101" y="268"/>
                  </a:cubicBezTo>
                  <a:cubicBezTo>
                    <a:pt x="104" y="268"/>
                    <a:pt x="108" y="268"/>
                    <a:pt x="112" y="267"/>
                  </a:cubicBezTo>
                  <a:lnTo>
                    <a:pt x="1329" y="197"/>
                  </a:lnTo>
                  <a:cubicBezTo>
                    <a:pt x="1441" y="183"/>
                    <a:pt x="1441" y="1"/>
                    <a:pt x="132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37"/>
            <p:cNvSpPr/>
            <p:nvPr/>
          </p:nvSpPr>
          <p:spPr>
            <a:xfrm>
              <a:off x="3495225" y="4254375"/>
              <a:ext cx="32575" cy="7350"/>
            </a:xfrm>
            <a:custGeom>
              <a:rect b="b" l="l" r="r" t="t"/>
              <a:pathLst>
                <a:path extrusionOk="0" h="294" w="1303">
                  <a:moveTo>
                    <a:pt x="127" y="0"/>
                  </a:moveTo>
                  <a:cubicBezTo>
                    <a:pt x="1" y="0"/>
                    <a:pt x="1" y="182"/>
                    <a:pt x="127" y="196"/>
                  </a:cubicBezTo>
                  <a:cubicBezTo>
                    <a:pt x="476" y="224"/>
                    <a:pt x="827" y="252"/>
                    <a:pt x="1176" y="294"/>
                  </a:cubicBezTo>
                  <a:cubicBezTo>
                    <a:pt x="1303" y="294"/>
                    <a:pt x="1288" y="112"/>
                    <a:pt x="1176" y="98"/>
                  </a:cubicBezTo>
                  <a:cubicBezTo>
                    <a:pt x="827" y="70"/>
                    <a:pt x="476" y="42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37"/>
            <p:cNvSpPr/>
            <p:nvPr/>
          </p:nvSpPr>
          <p:spPr>
            <a:xfrm>
              <a:off x="3345800" y="4235975"/>
              <a:ext cx="45400" cy="92875"/>
            </a:xfrm>
            <a:custGeom>
              <a:rect b="b" l="l" r="r" t="t"/>
              <a:pathLst>
                <a:path extrusionOk="0" h="3715" w="1816">
                  <a:moveTo>
                    <a:pt x="124" y="0"/>
                  </a:moveTo>
                  <a:cubicBezTo>
                    <a:pt x="63" y="0"/>
                    <a:pt x="0" y="67"/>
                    <a:pt x="29" y="134"/>
                  </a:cubicBezTo>
                  <a:cubicBezTo>
                    <a:pt x="561" y="1310"/>
                    <a:pt x="1093" y="2486"/>
                    <a:pt x="1610" y="3661"/>
                  </a:cubicBezTo>
                  <a:cubicBezTo>
                    <a:pt x="1629" y="3699"/>
                    <a:pt x="1660" y="3714"/>
                    <a:pt x="1691" y="3714"/>
                  </a:cubicBezTo>
                  <a:cubicBezTo>
                    <a:pt x="1753" y="3714"/>
                    <a:pt x="1816" y="3652"/>
                    <a:pt x="1778" y="3577"/>
                  </a:cubicBezTo>
                  <a:cubicBezTo>
                    <a:pt x="1246" y="2402"/>
                    <a:pt x="729" y="1226"/>
                    <a:pt x="197" y="50"/>
                  </a:cubicBezTo>
                  <a:cubicBezTo>
                    <a:pt x="179" y="15"/>
                    <a:pt x="152" y="0"/>
                    <a:pt x="1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37"/>
            <p:cNvSpPr/>
            <p:nvPr/>
          </p:nvSpPr>
          <p:spPr>
            <a:xfrm>
              <a:off x="3367575" y="4210825"/>
              <a:ext cx="48875" cy="110300"/>
            </a:xfrm>
            <a:custGeom>
              <a:rect b="b" l="l" r="r" t="t"/>
              <a:pathLst>
                <a:path extrusionOk="0" h="4412" w="1955">
                  <a:moveTo>
                    <a:pt x="116" y="1"/>
                  </a:moveTo>
                  <a:cubicBezTo>
                    <a:pt x="58" y="1"/>
                    <a:pt x="0" y="45"/>
                    <a:pt x="26" y="104"/>
                  </a:cubicBezTo>
                  <a:lnTo>
                    <a:pt x="1747" y="4346"/>
                  </a:lnTo>
                  <a:cubicBezTo>
                    <a:pt x="1764" y="4392"/>
                    <a:pt x="1805" y="4412"/>
                    <a:pt x="1844" y="4412"/>
                  </a:cubicBezTo>
                  <a:cubicBezTo>
                    <a:pt x="1901" y="4412"/>
                    <a:pt x="1954" y="4370"/>
                    <a:pt x="1930" y="4303"/>
                  </a:cubicBezTo>
                  <a:lnTo>
                    <a:pt x="207" y="63"/>
                  </a:lnTo>
                  <a:cubicBezTo>
                    <a:pt x="191" y="19"/>
                    <a:pt x="153" y="1"/>
                    <a:pt x="1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7"/>
            <p:cNvSpPr/>
            <p:nvPr/>
          </p:nvSpPr>
          <p:spPr>
            <a:xfrm>
              <a:off x="3386050" y="4190125"/>
              <a:ext cx="56050" cy="113450"/>
            </a:xfrm>
            <a:custGeom>
              <a:rect b="b" l="l" r="r" t="t"/>
              <a:pathLst>
                <a:path extrusionOk="0" h="4538" w="2242">
                  <a:moveTo>
                    <a:pt x="123" y="1"/>
                  </a:moveTo>
                  <a:cubicBezTo>
                    <a:pt x="62" y="1"/>
                    <a:pt x="0" y="68"/>
                    <a:pt x="28" y="135"/>
                  </a:cubicBezTo>
                  <a:lnTo>
                    <a:pt x="2044" y="4488"/>
                  </a:lnTo>
                  <a:cubicBezTo>
                    <a:pt x="2061" y="4523"/>
                    <a:pt x="2089" y="4537"/>
                    <a:pt x="2116" y="4537"/>
                  </a:cubicBezTo>
                  <a:cubicBezTo>
                    <a:pt x="2177" y="4537"/>
                    <a:pt x="2241" y="4467"/>
                    <a:pt x="2212" y="4390"/>
                  </a:cubicBezTo>
                  <a:lnTo>
                    <a:pt x="196" y="51"/>
                  </a:lnTo>
                  <a:cubicBezTo>
                    <a:pt x="178" y="15"/>
                    <a:pt x="151" y="1"/>
                    <a:pt x="1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37"/>
            <p:cNvSpPr/>
            <p:nvPr/>
          </p:nvSpPr>
          <p:spPr>
            <a:xfrm>
              <a:off x="3411350" y="4176125"/>
              <a:ext cx="58000" cy="106000"/>
            </a:xfrm>
            <a:custGeom>
              <a:rect b="b" l="l" r="r" t="t"/>
              <a:pathLst>
                <a:path extrusionOk="0" h="4240" w="2320">
                  <a:moveTo>
                    <a:pt x="130" y="1"/>
                  </a:moveTo>
                  <a:cubicBezTo>
                    <a:pt x="67" y="1"/>
                    <a:pt x="0" y="68"/>
                    <a:pt x="39" y="135"/>
                  </a:cubicBezTo>
                  <a:cubicBezTo>
                    <a:pt x="739" y="1492"/>
                    <a:pt x="1438" y="2836"/>
                    <a:pt x="2138" y="4194"/>
                  </a:cubicBezTo>
                  <a:cubicBezTo>
                    <a:pt x="2159" y="4225"/>
                    <a:pt x="2189" y="4239"/>
                    <a:pt x="2219" y="4239"/>
                  </a:cubicBezTo>
                  <a:cubicBezTo>
                    <a:pt x="2270" y="4239"/>
                    <a:pt x="2320" y="4200"/>
                    <a:pt x="2320" y="4138"/>
                  </a:cubicBezTo>
                  <a:lnTo>
                    <a:pt x="2320" y="3998"/>
                  </a:lnTo>
                  <a:cubicBezTo>
                    <a:pt x="2306" y="3928"/>
                    <a:pt x="2264" y="3900"/>
                    <a:pt x="2208" y="3900"/>
                  </a:cubicBezTo>
                  <a:cubicBezTo>
                    <a:pt x="1536" y="2612"/>
                    <a:pt x="864" y="1339"/>
                    <a:pt x="207" y="51"/>
                  </a:cubicBezTo>
                  <a:cubicBezTo>
                    <a:pt x="189" y="15"/>
                    <a:pt x="160" y="1"/>
                    <a:pt x="1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3436175" y="4152350"/>
              <a:ext cx="58300" cy="104175"/>
            </a:xfrm>
            <a:custGeom>
              <a:rect b="b" l="l" r="r" t="t"/>
              <a:pathLst>
                <a:path extrusionOk="0" h="4167" w="2332">
                  <a:moveTo>
                    <a:pt x="130" y="0"/>
                  </a:moveTo>
                  <a:cubicBezTo>
                    <a:pt x="67" y="0"/>
                    <a:pt x="1" y="67"/>
                    <a:pt x="39" y="134"/>
                  </a:cubicBezTo>
                  <a:lnTo>
                    <a:pt x="2139" y="4123"/>
                  </a:lnTo>
                  <a:cubicBezTo>
                    <a:pt x="2156" y="4153"/>
                    <a:pt x="2183" y="4166"/>
                    <a:pt x="2210" y="4166"/>
                  </a:cubicBezTo>
                  <a:cubicBezTo>
                    <a:pt x="2270" y="4166"/>
                    <a:pt x="2332" y="4103"/>
                    <a:pt x="2293" y="4025"/>
                  </a:cubicBezTo>
                  <a:cubicBezTo>
                    <a:pt x="1593" y="2695"/>
                    <a:pt x="907" y="1379"/>
                    <a:pt x="207" y="50"/>
                  </a:cubicBezTo>
                  <a:cubicBezTo>
                    <a:pt x="189" y="15"/>
                    <a:pt x="160" y="0"/>
                    <a:pt x="1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3468375" y="4132350"/>
              <a:ext cx="45000" cy="100250"/>
            </a:xfrm>
            <a:custGeom>
              <a:rect b="b" l="l" r="r" t="t"/>
              <a:pathLst>
                <a:path extrusionOk="0" h="4010" w="1800">
                  <a:moveTo>
                    <a:pt x="103" y="0"/>
                  </a:moveTo>
                  <a:cubicBezTo>
                    <a:pt x="48" y="0"/>
                    <a:pt x="0" y="42"/>
                    <a:pt x="25" y="108"/>
                  </a:cubicBezTo>
                  <a:cubicBezTo>
                    <a:pt x="543" y="1382"/>
                    <a:pt x="1075" y="2670"/>
                    <a:pt x="1593" y="3943"/>
                  </a:cubicBezTo>
                  <a:cubicBezTo>
                    <a:pt x="1610" y="3989"/>
                    <a:pt x="1651" y="4009"/>
                    <a:pt x="1690" y="4009"/>
                  </a:cubicBezTo>
                  <a:cubicBezTo>
                    <a:pt x="1746" y="4009"/>
                    <a:pt x="1799" y="3968"/>
                    <a:pt x="1774" y="3902"/>
                  </a:cubicBezTo>
                  <a:cubicBezTo>
                    <a:pt x="1242" y="2614"/>
                    <a:pt x="725" y="1339"/>
                    <a:pt x="207" y="66"/>
                  </a:cubicBezTo>
                  <a:cubicBezTo>
                    <a:pt x="184" y="20"/>
                    <a:pt x="142" y="0"/>
                    <a:pt x="1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3488300" y="4122475"/>
              <a:ext cx="45375" cy="86675"/>
            </a:xfrm>
            <a:custGeom>
              <a:rect b="b" l="l" r="r" t="t"/>
              <a:pathLst>
                <a:path extrusionOk="0" h="3467" w="1815">
                  <a:moveTo>
                    <a:pt x="132" y="0"/>
                  </a:moveTo>
                  <a:cubicBezTo>
                    <a:pt x="66" y="0"/>
                    <a:pt x="1" y="70"/>
                    <a:pt x="40" y="139"/>
                  </a:cubicBezTo>
                  <a:cubicBezTo>
                    <a:pt x="669" y="1175"/>
                    <a:pt x="1201" y="2266"/>
                    <a:pt x="1608" y="3401"/>
                  </a:cubicBezTo>
                  <a:cubicBezTo>
                    <a:pt x="1625" y="3446"/>
                    <a:pt x="1665" y="3466"/>
                    <a:pt x="1704" y="3466"/>
                  </a:cubicBezTo>
                  <a:cubicBezTo>
                    <a:pt x="1761" y="3466"/>
                    <a:pt x="1814" y="3424"/>
                    <a:pt x="1789" y="3358"/>
                  </a:cubicBezTo>
                  <a:cubicBezTo>
                    <a:pt x="1369" y="2197"/>
                    <a:pt x="837" y="1091"/>
                    <a:pt x="208" y="41"/>
                  </a:cubicBezTo>
                  <a:cubicBezTo>
                    <a:pt x="187" y="12"/>
                    <a:pt x="160" y="0"/>
                    <a:pt x="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2900700" y="4005550"/>
              <a:ext cx="171500" cy="858775"/>
            </a:xfrm>
            <a:custGeom>
              <a:rect b="b" l="l" r="r" t="t"/>
              <a:pathLst>
                <a:path extrusionOk="0" h="34351" w="6860">
                  <a:moveTo>
                    <a:pt x="350" y="1"/>
                  </a:moveTo>
                  <a:lnTo>
                    <a:pt x="0" y="57"/>
                  </a:lnTo>
                  <a:lnTo>
                    <a:pt x="938" y="6230"/>
                  </a:lnTo>
                  <a:lnTo>
                    <a:pt x="5221" y="34351"/>
                  </a:lnTo>
                  <a:lnTo>
                    <a:pt x="6859" y="34351"/>
                  </a:lnTo>
                  <a:lnTo>
                    <a:pt x="2184" y="952"/>
                  </a:lnTo>
                  <a:cubicBezTo>
                    <a:pt x="2079" y="968"/>
                    <a:pt x="1974" y="976"/>
                    <a:pt x="1869" y="976"/>
                  </a:cubicBezTo>
                  <a:cubicBezTo>
                    <a:pt x="1696" y="976"/>
                    <a:pt x="1524" y="954"/>
                    <a:pt x="1357" y="911"/>
                  </a:cubicBezTo>
                  <a:cubicBezTo>
                    <a:pt x="924" y="784"/>
                    <a:pt x="518" y="463"/>
                    <a:pt x="364" y="43"/>
                  </a:cubicBezTo>
                  <a:cubicBezTo>
                    <a:pt x="350" y="29"/>
                    <a:pt x="350" y="15"/>
                    <a:pt x="3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2872700" y="3821850"/>
              <a:ext cx="79800" cy="187600"/>
            </a:xfrm>
            <a:custGeom>
              <a:rect b="b" l="l" r="r" t="t"/>
              <a:pathLst>
                <a:path extrusionOk="0" h="7504" w="3192">
                  <a:moveTo>
                    <a:pt x="0" y="0"/>
                  </a:moveTo>
                  <a:lnTo>
                    <a:pt x="1120" y="7405"/>
                  </a:lnTo>
                  <a:lnTo>
                    <a:pt x="1470" y="7349"/>
                  </a:lnTo>
                  <a:lnTo>
                    <a:pt x="1470" y="7293"/>
                  </a:lnTo>
                  <a:cubicBezTo>
                    <a:pt x="1484" y="7265"/>
                    <a:pt x="1540" y="7251"/>
                    <a:pt x="1582" y="7251"/>
                  </a:cubicBezTo>
                  <a:cubicBezTo>
                    <a:pt x="1624" y="7265"/>
                    <a:pt x="1652" y="7293"/>
                    <a:pt x="1680" y="7307"/>
                  </a:cubicBezTo>
                  <a:cubicBezTo>
                    <a:pt x="1782" y="7364"/>
                    <a:pt x="1895" y="7381"/>
                    <a:pt x="2012" y="7381"/>
                  </a:cubicBezTo>
                  <a:cubicBezTo>
                    <a:pt x="2152" y="7381"/>
                    <a:pt x="2298" y="7357"/>
                    <a:pt x="2436" y="7349"/>
                  </a:cubicBezTo>
                  <a:cubicBezTo>
                    <a:pt x="2457" y="7347"/>
                    <a:pt x="2478" y="7347"/>
                    <a:pt x="2499" y="7347"/>
                  </a:cubicBezTo>
                  <a:cubicBezTo>
                    <a:pt x="2732" y="7347"/>
                    <a:pt x="2973" y="7413"/>
                    <a:pt x="3192" y="7503"/>
                  </a:cubicBezTo>
                  <a:lnTo>
                    <a:pt x="21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2952475" y="4009425"/>
              <a:ext cx="17175" cy="19950"/>
            </a:xfrm>
            <a:custGeom>
              <a:rect b="b" l="l" r="r" t="t"/>
              <a:pathLst>
                <a:path extrusionOk="0" h="798" w="687">
                  <a:moveTo>
                    <a:pt x="1" y="0"/>
                  </a:moveTo>
                  <a:lnTo>
                    <a:pt x="113" y="797"/>
                  </a:lnTo>
                  <a:cubicBezTo>
                    <a:pt x="294" y="769"/>
                    <a:pt x="462" y="728"/>
                    <a:pt x="630" y="657"/>
                  </a:cubicBezTo>
                  <a:cubicBezTo>
                    <a:pt x="658" y="657"/>
                    <a:pt x="673" y="644"/>
                    <a:pt x="686" y="644"/>
                  </a:cubicBezTo>
                  <a:cubicBezTo>
                    <a:pt x="645" y="616"/>
                    <a:pt x="617" y="601"/>
                    <a:pt x="589" y="588"/>
                  </a:cubicBezTo>
                  <a:lnTo>
                    <a:pt x="658" y="588"/>
                  </a:lnTo>
                  <a:cubicBezTo>
                    <a:pt x="505" y="336"/>
                    <a:pt x="266" y="14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2969625" y="4024450"/>
              <a:ext cx="94875" cy="45175"/>
            </a:xfrm>
            <a:custGeom>
              <a:rect b="b" l="l" r="r" t="t"/>
              <a:pathLst>
                <a:path extrusionOk="0" h="1807" w="3795">
                  <a:moveTo>
                    <a:pt x="56" y="0"/>
                  </a:moveTo>
                  <a:cubicBezTo>
                    <a:pt x="43" y="15"/>
                    <a:pt x="15" y="28"/>
                    <a:pt x="0" y="43"/>
                  </a:cubicBezTo>
                  <a:cubicBezTo>
                    <a:pt x="575" y="392"/>
                    <a:pt x="1176" y="715"/>
                    <a:pt x="1806" y="995"/>
                  </a:cubicBezTo>
                  <a:cubicBezTo>
                    <a:pt x="2436" y="1275"/>
                    <a:pt x="3080" y="1527"/>
                    <a:pt x="3724" y="1779"/>
                  </a:cubicBezTo>
                  <a:cubicBezTo>
                    <a:pt x="3752" y="1792"/>
                    <a:pt x="3766" y="1807"/>
                    <a:pt x="3794" y="1807"/>
                  </a:cubicBezTo>
                  <a:cubicBezTo>
                    <a:pt x="3696" y="1555"/>
                    <a:pt x="3626" y="1303"/>
                    <a:pt x="3612" y="1051"/>
                  </a:cubicBezTo>
                  <a:cubicBezTo>
                    <a:pt x="2464" y="575"/>
                    <a:pt x="1275" y="224"/>
                    <a:pt x="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37"/>
            <p:cNvSpPr/>
            <p:nvPr/>
          </p:nvSpPr>
          <p:spPr>
            <a:xfrm>
              <a:off x="3031200" y="4864300"/>
              <a:ext cx="159275" cy="605775"/>
            </a:xfrm>
            <a:custGeom>
              <a:rect b="b" l="l" r="r" t="t"/>
              <a:pathLst>
                <a:path extrusionOk="0" h="24231" w="6371">
                  <a:moveTo>
                    <a:pt x="1" y="1"/>
                  </a:moveTo>
                  <a:lnTo>
                    <a:pt x="183" y="1191"/>
                  </a:lnTo>
                  <a:lnTo>
                    <a:pt x="4886" y="24231"/>
                  </a:lnTo>
                  <a:lnTo>
                    <a:pt x="6370" y="24231"/>
                  </a:lnTo>
                  <a:lnTo>
                    <a:pt x="16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7"/>
            <p:cNvSpPr/>
            <p:nvPr/>
          </p:nvSpPr>
          <p:spPr>
            <a:xfrm>
              <a:off x="3112750" y="4077300"/>
              <a:ext cx="36050" cy="23125"/>
            </a:xfrm>
            <a:custGeom>
              <a:rect b="b" l="l" r="r" t="t"/>
              <a:pathLst>
                <a:path extrusionOk="0" h="925" w="1442">
                  <a:moveTo>
                    <a:pt x="1" y="1"/>
                  </a:moveTo>
                  <a:cubicBezTo>
                    <a:pt x="70" y="141"/>
                    <a:pt x="126" y="309"/>
                    <a:pt x="169" y="462"/>
                  </a:cubicBezTo>
                  <a:cubicBezTo>
                    <a:pt x="602" y="617"/>
                    <a:pt x="1022" y="770"/>
                    <a:pt x="1442" y="924"/>
                  </a:cubicBezTo>
                  <a:cubicBezTo>
                    <a:pt x="981" y="589"/>
                    <a:pt x="505" y="28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37"/>
            <p:cNvSpPr/>
            <p:nvPr/>
          </p:nvSpPr>
          <p:spPr>
            <a:xfrm>
              <a:off x="2872700" y="4161300"/>
              <a:ext cx="251975" cy="1314375"/>
            </a:xfrm>
            <a:custGeom>
              <a:rect b="b" l="l" r="r" t="t"/>
              <a:pathLst>
                <a:path extrusionOk="0" h="52575" w="10079">
                  <a:moveTo>
                    <a:pt x="2058" y="0"/>
                  </a:moveTo>
                  <a:lnTo>
                    <a:pt x="0" y="700"/>
                  </a:lnTo>
                  <a:lnTo>
                    <a:pt x="2380" y="17917"/>
                  </a:lnTo>
                  <a:lnTo>
                    <a:pt x="3289" y="24537"/>
                  </a:lnTo>
                  <a:lnTo>
                    <a:pt x="7139" y="52351"/>
                  </a:lnTo>
                  <a:lnTo>
                    <a:pt x="10079" y="52575"/>
                  </a:lnTo>
                  <a:lnTo>
                    <a:pt x="10079" y="52575"/>
                  </a:lnTo>
                  <a:lnTo>
                    <a:pt x="6523" y="29311"/>
                  </a:lnTo>
                  <a:lnTo>
                    <a:pt x="6285" y="28121"/>
                  </a:lnTo>
                  <a:lnTo>
                    <a:pt x="20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37"/>
            <p:cNvSpPr/>
            <p:nvPr/>
          </p:nvSpPr>
          <p:spPr>
            <a:xfrm>
              <a:off x="2924125" y="4161300"/>
              <a:ext cx="107100" cy="703025"/>
            </a:xfrm>
            <a:custGeom>
              <a:rect b="b" l="l" r="r" t="t"/>
              <a:pathLst>
                <a:path extrusionOk="0" h="28121" w="4284">
                  <a:moveTo>
                    <a:pt x="1" y="0"/>
                  </a:moveTo>
                  <a:lnTo>
                    <a:pt x="4228" y="28121"/>
                  </a:lnTo>
                  <a:lnTo>
                    <a:pt x="4284" y="281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2B7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37"/>
            <p:cNvSpPr/>
            <p:nvPr/>
          </p:nvSpPr>
          <p:spPr>
            <a:xfrm>
              <a:off x="2909425" y="4003125"/>
              <a:ext cx="45875" cy="26850"/>
            </a:xfrm>
            <a:custGeom>
              <a:rect b="b" l="l" r="r" t="t"/>
              <a:pathLst>
                <a:path extrusionOk="0" h="1074" w="1835">
                  <a:moveTo>
                    <a:pt x="113" y="0"/>
                  </a:moveTo>
                  <a:cubicBezTo>
                    <a:pt x="71" y="0"/>
                    <a:pt x="15" y="14"/>
                    <a:pt x="1" y="42"/>
                  </a:cubicBezTo>
                  <a:lnTo>
                    <a:pt x="1" y="98"/>
                  </a:lnTo>
                  <a:cubicBezTo>
                    <a:pt x="1" y="112"/>
                    <a:pt x="1" y="126"/>
                    <a:pt x="15" y="140"/>
                  </a:cubicBezTo>
                  <a:cubicBezTo>
                    <a:pt x="169" y="560"/>
                    <a:pt x="575" y="881"/>
                    <a:pt x="1008" y="1008"/>
                  </a:cubicBezTo>
                  <a:cubicBezTo>
                    <a:pt x="1175" y="1051"/>
                    <a:pt x="1347" y="1073"/>
                    <a:pt x="1520" y="1073"/>
                  </a:cubicBezTo>
                  <a:cubicBezTo>
                    <a:pt x="1625" y="1073"/>
                    <a:pt x="1730" y="1065"/>
                    <a:pt x="1835" y="1049"/>
                  </a:cubicBezTo>
                  <a:lnTo>
                    <a:pt x="1723" y="252"/>
                  </a:lnTo>
                  <a:cubicBezTo>
                    <a:pt x="1504" y="162"/>
                    <a:pt x="1263" y="96"/>
                    <a:pt x="1030" y="96"/>
                  </a:cubicBezTo>
                  <a:cubicBezTo>
                    <a:pt x="1009" y="96"/>
                    <a:pt x="988" y="96"/>
                    <a:pt x="967" y="98"/>
                  </a:cubicBezTo>
                  <a:cubicBezTo>
                    <a:pt x="829" y="106"/>
                    <a:pt x="683" y="130"/>
                    <a:pt x="543" y="130"/>
                  </a:cubicBezTo>
                  <a:cubicBezTo>
                    <a:pt x="426" y="130"/>
                    <a:pt x="313" y="113"/>
                    <a:pt x="211" y="56"/>
                  </a:cubicBezTo>
                  <a:cubicBezTo>
                    <a:pt x="183" y="42"/>
                    <a:pt x="155" y="14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7"/>
            <p:cNvSpPr/>
            <p:nvPr/>
          </p:nvSpPr>
          <p:spPr>
            <a:xfrm>
              <a:off x="2823700" y="4609200"/>
              <a:ext cx="131250" cy="847575"/>
            </a:xfrm>
            <a:custGeom>
              <a:rect b="b" l="l" r="r" t="t"/>
              <a:pathLst>
                <a:path extrusionOk="0" h="33903" w="5250">
                  <a:moveTo>
                    <a:pt x="4340" y="1"/>
                  </a:moveTo>
                  <a:lnTo>
                    <a:pt x="1" y="33903"/>
                  </a:lnTo>
                  <a:lnTo>
                    <a:pt x="2170" y="33903"/>
                  </a:lnTo>
                  <a:lnTo>
                    <a:pt x="5249" y="6621"/>
                  </a:lnTo>
                  <a:lnTo>
                    <a:pt x="43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37"/>
            <p:cNvSpPr/>
            <p:nvPr/>
          </p:nvSpPr>
          <p:spPr>
            <a:xfrm>
              <a:off x="3479825" y="3882025"/>
              <a:ext cx="166950" cy="338450"/>
            </a:xfrm>
            <a:custGeom>
              <a:rect b="b" l="l" r="r" t="t"/>
              <a:pathLst>
                <a:path extrusionOk="0" h="13538" w="6678">
                  <a:moveTo>
                    <a:pt x="3682" y="0"/>
                  </a:moveTo>
                  <a:cubicBezTo>
                    <a:pt x="3569" y="0"/>
                    <a:pt x="3455" y="19"/>
                    <a:pt x="3347" y="57"/>
                  </a:cubicBezTo>
                  <a:lnTo>
                    <a:pt x="3319" y="85"/>
                  </a:lnTo>
                  <a:cubicBezTo>
                    <a:pt x="3347" y="113"/>
                    <a:pt x="3375" y="141"/>
                    <a:pt x="3388" y="169"/>
                  </a:cubicBezTo>
                  <a:cubicBezTo>
                    <a:pt x="3459" y="294"/>
                    <a:pt x="3444" y="449"/>
                    <a:pt x="3431" y="574"/>
                  </a:cubicBezTo>
                  <a:cubicBezTo>
                    <a:pt x="3179" y="2338"/>
                    <a:pt x="2352" y="4004"/>
                    <a:pt x="1107" y="5264"/>
                  </a:cubicBezTo>
                  <a:lnTo>
                    <a:pt x="1023" y="5250"/>
                  </a:lnTo>
                  <a:cubicBezTo>
                    <a:pt x="924" y="5390"/>
                    <a:pt x="784" y="5516"/>
                    <a:pt x="645" y="5613"/>
                  </a:cubicBezTo>
                  <a:cubicBezTo>
                    <a:pt x="449" y="5768"/>
                    <a:pt x="225" y="5908"/>
                    <a:pt x="1" y="6020"/>
                  </a:cubicBezTo>
                  <a:lnTo>
                    <a:pt x="1" y="6048"/>
                  </a:lnTo>
                  <a:cubicBezTo>
                    <a:pt x="15" y="6776"/>
                    <a:pt x="57" y="7504"/>
                    <a:pt x="127" y="8232"/>
                  </a:cubicBezTo>
                  <a:lnTo>
                    <a:pt x="183" y="8217"/>
                  </a:lnTo>
                  <a:cubicBezTo>
                    <a:pt x="197" y="8245"/>
                    <a:pt x="211" y="8260"/>
                    <a:pt x="225" y="8273"/>
                  </a:cubicBezTo>
                  <a:cubicBezTo>
                    <a:pt x="491" y="8665"/>
                    <a:pt x="728" y="9099"/>
                    <a:pt x="911" y="9533"/>
                  </a:cubicBezTo>
                  <a:cubicBezTo>
                    <a:pt x="1611" y="9631"/>
                    <a:pt x="2212" y="10233"/>
                    <a:pt x="2423" y="10919"/>
                  </a:cubicBezTo>
                  <a:cubicBezTo>
                    <a:pt x="2492" y="11199"/>
                    <a:pt x="2520" y="11479"/>
                    <a:pt x="2507" y="11772"/>
                  </a:cubicBezTo>
                  <a:cubicBezTo>
                    <a:pt x="2479" y="12123"/>
                    <a:pt x="2380" y="12472"/>
                    <a:pt x="2240" y="12795"/>
                  </a:cubicBezTo>
                  <a:cubicBezTo>
                    <a:pt x="2199" y="12963"/>
                    <a:pt x="2156" y="13144"/>
                    <a:pt x="2115" y="13312"/>
                  </a:cubicBezTo>
                  <a:lnTo>
                    <a:pt x="2548" y="13312"/>
                  </a:lnTo>
                  <a:cubicBezTo>
                    <a:pt x="2772" y="13424"/>
                    <a:pt x="2996" y="13523"/>
                    <a:pt x="3235" y="13536"/>
                  </a:cubicBezTo>
                  <a:cubicBezTo>
                    <a:pt x="3247" y="13537"/>
                    <a:pt x="3259" y="13537"/>
                    <a:pt x="3272" y="13537"/>
                  </a:cubicBezTo>
                  <a:cubicBezTo>
                    <a:pt x="3498" y="13537"/>
                    <a:pt x="3729" y="13412"/>
                    <a:pt x="3823" y="13200"/>
                  </a:cubicBezTo>
                  <a:cubicBezTo>
                    <a:pt x="3836" y="13144"/>
                    <a:pt x="3851" y="13075"/>
                    <a:pt x="3892" y="13019"/>
                  </a:cubicBezTo>
                  <a:cubicBezTo>
                    <a:pt x="3962" y="12920"/>
                    <a:pt x="4088" y="12907"/>
                    <a:pt x="4214" y="12879"/>
                  </a:cubicBezTo>
                  <a:cubicBezTo>
                    <a:pt x="4858" y="12739"/>
                    <a:pt x="5376" y="12123"/>
                    <a:pt x="5404" y="11464"/>
                  </a:cubicBezTo>
                  <a:cubicBezTo>
                    <a:pt x="5418" y="11199"/>
                    <a:pt x="5362" y="10933"/>
                    <a:pt x="5418" y="10681"/>
                  </a:cubicBezTo>
                  <a:cubicBezTo>
                    <a:pt x="5558" y="10135"/>
                    <a:pt x="6174" y="9827"/>
                    <a:pt x="6300" y="9281"/>
                  </a:cubicBezTo>
                  <a:cubicBezTo>
                    <a:pt x="6383" y="8931"/>
                    <a:pt x="6244" y="8568"/>
                    <a:pt x="6104" y="8232"/>
                  </a:cubicBezTo>
                  <a:cubicBezTo>
                    <a:pt x="6020" y="8036"/>
                    <a:pt x="5936" y="7840"/>
                    <a:pt x="5936" y="7644"/>
                  </a:cubicBezTo>
                  <a:cubicBezTo>
                    <a:pt x="5908" y="6972"/>
                    <a:pt x="6678" y="6397"/>
                    <a:pt x="6482" y="5753"/>
                  </a:cubicBezTo>
                  <a:cubicBezTo>
                    <a:pt x="6342" y="5264"/>
                    <a:pt x="5698" y="5026"/>
                    <a:pt x="5600" y="4522"/>
                  </a:cubicBezTo>
                  <a:cubicBezTo>
                    <a:pt x="5530" y="4102"/>
                    <a:pt x="5894" y="3696"/>
                    <a:pt x="5838" y="3262"/>
                  </a:cubicBezTo>
                  <a:cubicBezTo>
                    <a:pt x="5782" y="2857"/>
                    <a:pt x="5390" y="2618"/>
                    <a:pt x="5026" y="2437"/>
                  </a:cubicBezTo>
                  <a:cubicBezTo>
                    <a:pt x="4914" y="2381"/>
                    <a:pt x="4816" y="2325"/>
                    <a:pt x="4732" y="2241"/>
                  </a:cubicBezTo>
                  <a:cubicBezTo>
                    <a:pt x="4466" y="1946"/>
                    <a:pt x="4704" y="1485"/>
                    <a:pt x="4718" y="1078"/>
                  </a:cubicBezTo>
                  <a:cubicBezTo>
                    <a:pt x="4732" y="742"/>
                    <a:pt x="4578" y="406"/>
                    <a:pt x="4298" y="210"/>
                  </a:cubicBezTo>
                  <a:cubicBezTo>
                    <a:pt x="4122" y="72"/>
                    <a:pt x="3903" y="0"/>
                    <a:pt x="3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37"/>
            <p:cNvSpPr/>
            <p:nvPr/>
          </p:nvSpPr>
          <p:spPr>
            <a:xfrm>
              <a:off x="3486500" y="3869075"/>
              <a:ext cx="79800" cy="144575"/>
            </a:xfrm>
            <a:custGeom>
              <a:rect b="b" l="l" r="r" t="t"/>
              <a:pathLst>
                <a:path extrusionOk="0" h="5783" w="3192">
                  <a:moveTo>
                    <a:pt x="0" y="1"/>
                  </a:moveTo>
                  <a:lnTo>
                    <a:pt x="0" y="1"/>
                  </a:lnTo>
                  <a:cubicBezTo>
                    <a:pt x="84" y="197"/>
                    <a:pt x="140" y="392"/>
                    <a:pt x="168" y="603"/>
                  </a:cubicBezTo>
                  <a:cubicBezTo>
                    <a:pt x="350" y="2115"/>
                    <a:pt x="364" y="3654"/>
                    <a:pt x="224" y="5180"/>
                  </a:cubicBezTo>
                  <a:lnTo>
                    <a:pt x="238" y="5250"/>
                  </a:lnTo>
                  <a:cubicBezTo>
                    <a:pt x="336" y="5236"/>
                    <a:pt x="420" y="5222"/>
                    <a:pt x="504" y="5208"/>
                  </a:cubicBezTo>
                  <a:cubicBezTo>
                    <a:pt x="532" y="5203"/>
                    <a:pt x="561" y="5200"/>
                    <a:pt x="590" y="5200"/>
                  </a:cubicBezTo>
                  <a:cubicBezTo>
                    <a:pt x="649" y="5200"/>
                    <a:pt x="709" y="5213"/>
                    <a:pt x="756" y="5250"/>
                  </a:cubicBezTo>
                  <a:cubicBezTo>
                    <a:pt x="797" y="5292"/>
                    <a:pt x="825" y="5348"/>
                    <a:pt x="825" y="5418"/>
                  </a:cubicBezTo>
                  <a:cubicBezTo>
                    <a:pt x="853" y="5530"/>
                    <a:pt x="812" y="5656"/>
                    <a:pt x="756" y="5768"/>
                  </a:cubicBezTo>
                  <a:lnTo>
                    <a:pt x="840" y="5782"/>
                  </a:lnTo>
                  <a:cubicBezTo>
                    <a:pt x="2085" y="4522"/>
                    <a:pt x="2912" y="2856"/>
                    <a:pt x="3164" y="1092"/>
                  </a:cubicBezTo>
                  <a:cubicBezTo>
                    <a:pt x="3177" y="967"/>
                    <a:pt x="3192" y="812"/>
                    <a:pt x="3121" y="687"/>
                  </a:cubicBezTo>
                  <a:cubicBezTo>
                    <a:pt x="3108" y="659"/>
                    <a:pt x="3080" y="631"/>
                    <a:pt x="3052" y="603"/>
                  </a:cubicBezTo>
                  <a:cubicBezTo>
                    <a:pt x="2953" y="519"/>
                    <a:pt x="2813" y="491"/>
                    <a:pt x="2688" y="463"/>
                  </a:cubicBezTo>
                  <a:cubicBezTo>
                    <a:pt x="1805" y="281"/>
                    <a:pt x="909" y="12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7"/>
            <p:cNvSpPr/>
            <p:nvPr/>
          </p:nvSpPr>
          <p:spPr>
            <a:xfrm>
              <a:off x="3350025" y="3888325"/>
              <a:ext cx="157825" cy="170850"/>
            </a:xfrm>
            <a:custGeom>
              <a:rect b="b" l="l" r="r" t="t"/>
              <a:pathLst>
                <a:path extrusionOk="0" h="6834" w="6313">
                  <a:moveTo>
                    <a:pt x="2576" y="1"/>
                  </a:moveTo>
                  <a:cubicBezTo>
                    <a:pt x="2184" y="421"/>
                    <a:pt x="1876" y="925"/>
                    <a:pt x="1680" y="1470"/>
                  </a:cubicBezTo>
                  <a:cubicBezTo>
                    <a:pt x="1497" y="1974"/>
                    <a:pt x="1385" y="2562"/>
                    <a:pt x="937" y="2842"/>
                  </a:cubicBezTo>
                  <a:cubicBezTo>
                    <a:pt x="728" y="2982"/>
                    <a:pt x="489" y="3024"/>
                    <a:pt x="266" y="3136"/>
                  </a:cubicBezTo>
                  <a:cubicBezTo>
                    <a:pt x="210" y="3164"/>
                    <a:pt x="140" y="3192"/>
                    <a:pt x="112" y="3248"/>
                  </a:cubicBezTo>
                  <a:cubicBezTo>
                    <a:pt x="0" y="3444"/>
                    <a:pt x="238" y="3626"/>
                    <a:pt x="336" y="3808"/>
                  </a:cubicBezTo>
                  <a:cubicBezTo>
                    <a:pt x="504" y="4088"/>
                    <a:pt x="349" y="4438"/>
                    <a:pt x="252" y="4746"/>
                  </a:cubicBezTo>
                  <a:cubicBezTo>
                    <a:pt x="126" y="5138"/>
                    <a:pt x="98" y="5557"/>
                    <a:pt x="154" y="5964"/>
                  </a:cubicBezTo>
                  <a:cubicBezTo>
                    <a:pt x="168" y="6104"/>
                    <a:pt x="210" y="6257"/>
                    <a:pt x="293" y="6369"/>
                  </a:cubicBezTo>
                  <a:cubicBezTo>
                    <a:pt x="377" y="6468"/>
                    <a:pt x="504" y="6537"/>
                    <a:pt x="629" y="6593"/>
                  </a:cubicBezTo>
                  <a:cubicBezTo>
                    <a:pt x="1016" y="6761"/>
                    <a:pt x="1426" y="6833"/>
                    <a:pt x="1849" y="6833"/>
                  </a:cubicBezTo>
                  <a:cubicBezTo>
                    <a:pt x="1886" y="6833"/>
                    <a:pt x="1923" y="6833"/>
                    <a:pt x="1960" y="6832"/>
                  </a:cubicBezTo>
                  <a:cubicBezTo>
                    <a:pt x="2281" y="6804"/>
                    <a:pt x="2617" y="6733"/>
                    <a:pt x="2925" y="6608"/>
                  </a:cubicBezTo>
                  <a:cubicBezTo>
                    <a:pt x="3709" y="6397"/>
                    <a:pt x="4479" y="6145"/>
                    <a:pt x="5193" y="5768"/>
                  </a:cubicBezTo>
                  <a:cubicBezTo>
                    <a:pt x="5417" y="5656"/>
                    <a:pt x="5641" y="5516"/>
                    <a:pt x="5837" y="5361"/>
                  </a:cubicBezTo>
                  <a:cubicBezTo>
                    <a:pt x="5976" y="5264"/>
                    <a:pt x="6116" y="5138"/>
                    <a:pt x="6215" y="4998"/>
                  </a:cubicBezTo>
                  <a:cubicBezTo>
                    <a:pt x="6271" y="4886"/>
                    <a:pt x="6312" y="4760"/>
                    <a:pt x="6284" y="4648"/>
                  </a:cubicBezTo>
                  <a:cubicBezTo>
                    <a:pt x="6284" y="4578"/>
                    <a:pt x="6256" y="4522"/>
                    <a:pt x="6215" y="4480"/>
                  </a:cubicBezTo>
                  <a:cubicBezTo>
                    <a:pt x="6168" y="4443"/>
                    <a:pt x="6108" y="4430"/>
                    <a:pt x="6049" y="4430"/>
                  </a:cubicBezTo>
                  <a:cubicBezTo>
                    <a:pt x="6020" y="4430"/>
                    <a:pt x="5991" y="4433"/>
                    <a:pt x="5963" y="4438"/>
                  </a:cubicBezTo>
                  <a:cubicBezTo>
                    <a:pt x="5879" y="4452"/>
                    <a:pt x="5795" y="4466"/>
                    <a:pt x="5697" y="4480"/>
                  </a:cubicBezTo>
                  <a:cubicBezTo>
                    <a:pt x="5436" y="4535"/>
                    <a:pt x="5170" y="4600"/>
                    <a:pt x="4923" y="4600"/>
                  </a:cubicBezTo>
                  <a:cubicBezTo>
                    <a:pt x="4733" y="4600"/>
                    <a:pt x="4553" y="4562"/>
                    <a:pt x="4395" y="4452"/>
                  </a:cubicBezTo>
                  <a:cubicBezTo>
                    <a:pt x="4129" y="4270"/>
                    <a:pt x="4003" y="3920"/>
                    <a:pt x="4017" y="3598"/>
                  </a:cubicBezTo>
                  <a:cubicBezTo>
                    <a:pt x="4045" y="3276"/>
                    <a:pt x="4171" y="2968"/>
                    <a:pt x="4325" y="2689"/>
                  </a:cubicBezTo>
                  <a:cubicBezTo>
                    <a:pt x="4465" y="2409"/>
                    <a:pt x="4633" y="2086"/>
                    <a:pt x="4493" y="1806"/>
                  </a:cubicBezTo>
                  <a:cubicBezTo>
                    <a:pt x="4409" y="1610"/>
                    <a:pt x="4171" y="1498"/>
                    <a:pt x="3975" y="1401"/>
                  </a:cubicBezTo>
                  <a:cubicBezTo>
                    <a:pt x="3625" y="1233"/>
                    <a:pt x="3289" y="1050"/>
                    <a:pt x="3024" y="785"/>
                  </a:cubicBezTo>
                  <a:cubicBezTo>
                    <a:pt x="2800" y="574"/>
                    <a:pt x="2632" y="294"/>
                    <a:pt x="2576" y="1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7"/>
            <p:cNvSpPr/>
            <p:nvPr/>
          </p:nvSpPr>
          <p:spPr>
            <a:xfrm>
              <a:off x="3414050" y="3846700"/>
              <a:ext cx="81575" cy="156625"/>
            </a:xfrm>
            <a:custGeom>
              <a:rect b="b" l="l" r="r" t="t"/>
              <a:pathLst>
                <a:path extrusionOk="0" h="6265" w="3263">
                  <a:moveTo>
                    <a:pt x="1569" y="0"/>
                  </a:moveTo>
                  <a:cubicBezTo>
                    <a:pt x="1480" y="0"/>
                    <a:pt x="1391" y="9"/>
                    <a:pt x="1302" y="28"/>
                  </a:cubicBezTo>
                  <a:cubicBezTo>
                    <a:pt x="1078" y="70"/>
                    <a:pt x="868" y="182"/>
                    <a:pt x="672" y="322"/>
                  </a:cubicBezTo>
                  <a:cubicBezTo>
                    <a:pt x="308" y="602"/>
                    <a:pt x="15" y="994"/>
                    <a:pt x="0" y="1442"/>
                  </a:cubicBezTo>
                  <a:cubicBezTo>
                    <a:pt x="0" y="1526"/>
                    <a:pt x="0" y="1595"/>
                    <a:pt x="15" y="1666"/>
                  </a:cubicBezTo>
                  <a:cubicBezTo>
                    <a:pt x="71" y="1959"/>
                    <a:pt x="239" y="2239"/>
                    <a:pt x="463" y="2450"/>
                  </a:cubicBezTo>
                  <a:cubicBezTo>
                    <a:pt x="728" y="2715"/>
                    <a:pt x="1064" y="2898"/>
                    <a:pt x="1414" y="3066"/>
                  </a:cubicBezTo>
                  <a:cubicBezTo>
                    <a:pt x="1610" y="3163"/>
                    <a:pt x="1848" y="3275"/>
                    <a:pt x="1932" y="3471"/>
                  </a:cubicBezTo>
                  <a:cubicBezTo>
                    <a:pt x="2072" y="3751"/>
                    <a:pt x="1904" y="4074"/>
                    <a:pt x="1764" y="4354"/>
                  </a:cubicBezTo>
                  <a:cubicBezTo>
                    <a:pt x="1610" y="4633"/>
                    <a:pt x="1484" y="4941"/>
                    <a:pt x="1456" y="5263"/>
                  </a:cubicBezTo>
                  <a:cubicBezTo>
                    <a:pt x="1442" y="5585"/>
                    <a:pt x="1568" y="5935"/>
                    <a:pt x="1834" y="6117"/>
                  </a:cubicBezTo>
                  <a:cubicBezTo>
                    <a:pt x="1992" y="6227"/>
                    <a:pt x="2172" y="6265"/>
                    <a:pt x="2362" y="6265"/>
                  </a:cubicBezTo>
                  <a:cubicBezTo>
                    <a:pt x="2609" y="6265"/>
                    <a:pt x="2875" y="6200"/>
                    <a:pt x="3136" y="6145"/>
                  </a:cubicBezTo>
                  <a:lnTo>
                    <a:pt x="3122" y="6075"/>
                  </a:lnTo>
                  <a:cubicBezTo>
                    <a:pt x="3262" y="4549"/>
                    <a:pt x="3248" y="3010"/>
                    <a:pt x="3066" y="1498"/>
                  </a:cubicBezTo>
                  <a:cubicBezTo>
                    <a:pt x="3038" y="1287"/>
                    <a:pt x="2982" y="1092"/>
                    <a:pt x="2898" y="896"/>
                  </a:cubicBezTo>
                  <a:cubicBezTo>
                    <a:pt x="2828" y="728"/>
                    <a:pt x="2716" y="560"/>
                    <a:pt x="2576" y="420"/>
                  </a:cubicBezTo>
                  <a:cubicBezTo>
                    <a:pt x="2316" y="160"/>
                    <a:pt x="1945" y="0"/>
                    <a:pt x="1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7"/>
            <p:cNvSpPr/>
            <p:nvPr/>
          </p:nvSpPr>
          <p:spPr>
            <a:xfrm>
              <a:off x="3354550" y="4032500"/>
              <a:ext cx="130900" cy="146300"/>
            </a:xfrm>
            <a:custGeom>
              <a:rect b="b" l="l" r="r" t="t"/>
              <a:pathLst>
                <a:path extrusionOk="0" h="5852" w="5236">
                  <a:moveTo>
                    <a:pt x="5012" y="1"/>
                  </a:moveTo>
                  <a:cubicBezTo>
                    <a:pt x="4298" y="378"/>
                    <a:pt x="3528" y="630"/>
                    <a:pt x="2744" y="841"/>
                  </a:cubicBezTo>
                  <a:cubicBezTo>
                    <a:pt x="2436" y="966"/>
                    <a:pt x="2100" y="1037"/>
                    <a:pt x="1779" y="1065"/>
                  </a:cubicBezTo>
                  <a:cubicBezTo>
                    <a:pt x="1695" y="1386"/>
                    <a:pt x="1611" y="1722"/>
                    <a:pt x="1540" y="2058"/>
                  </a:cubicBezTo>
                  <a:cubicBezTo>
                    <a:pt x="1443" y="2465"/>
                    <a:pt x="1344" y="2884"/>
                    <a:pt x="1176" y="3262"/>
                  </a:cubicBezTo>
                  <a:cubicBezTo>
                    <a:pt x="1092" y="3458"/>
                    <a:pt x="980" y="3654"/>
                    <a:pt x="855" y="3822"/>
                  </a:cubicBezTo>
                  <a:cubicBezTo>
                    <a:pt x="631" y="4130"/>
                    <a:pt x="336" y="4382"/>
                    <a:pt x="168" y="4718"/>
                  </a:cubicBezTo>
                  <a:cubicBezTo>
                    <a:pt x="1" y="5054"/>
                    <a:pt x="1" y="5529"/>
                    <a:pt x="308" y="5740"/>
                  </a:cubicBezTo>
                  <a:cubicBezTo>
                    <a:pt x="435" y="5824"/>
                    <a:pt x="588" y="5852"/>
                    <a:pt x="743" y="5852"/>
                  </a:cubicBezTo>
                  <a:cubicBezTo>
                    <a:pt x="1120" y="5852"/>
                    <a:pt x="1471" y="5669"/>
                    <a:pt x="1807" y="5460"/>
                  </a:cubicBezTo>
                  <a:cubicBezTo>
                    <a:pt x="2087" y="4984"/>
                    <a:pt x="2395" y="4508"/>
                    <a:pt x="2759" y="4088"/>
                  </a:cubicBezTo>
                  <a:cubicBezTo>
                    <a:pt x="3416" y="3276"/>
                    <a:pt x="4242" y="2590"/>
                    <a:pt x="5236" y="2254"/>
                  </a:cubicBezTo>
                  <a:cubicBezTo>
                    <a:pt x="5222" y="2241"/>
                    <a:pt x="5208" y="2226"/>
                    <a:pt x="5194" y="2198"/>
                  </a:cubicBezTo>
                  <a:lnTo>
                    <a:pt x="5138" y="2213"/>
                  </a:lnTo>
                  <a:cubicBezTo>
                    <a:pt x="5068" y="1485"/>
                    <a:pt x="5026" y="757"/>
                    <a:pt x="5012" y="29"/>
                  </a:cubicBezTo>
                  <a:lnTo>
                    <a:pt x="5012" y="1"/>
                  </a:lnTo>
                  <a:close/>
                </a:path>
              </a:pathLst>
            </a:custGeom>
            <a:solidFill>
              <a:srgbClr val="F099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37"/>
            <p:cNvSpPr/>
            <p:nvPr/>
          </p:nvSpPr>
          <p:spPr>
            <a:xfrm>
              <a:off x="3407400" y="3927025"/>
              <a:ext cx="26950" cy="27750"/>
            </a:xfrm>
            <a:custGeom>
              <a:rect b="b" l="l" r="r" t="t"/>
              <a:pathLst>
                <a:path extrusionOk="0" h="1110" w="1078">
                  <a:moveTo>
                    <a:pt x="284" y="0"/>
                  </a:moveTo>
                  <a:cubicBezTo>
                    <a:pt x="264" y="0"/>
                    <a:pt x="244" y="2"/>
                    <a:pt x="225" y="6"/>
                  </a:cubicBezTo>
                  <a:cubicBezTo>
                    <a:pt x="1" y="34"/>
                    <a:pt x="29" y="245"/>
                    <a:pt x="141" y="385"/>
                  </a:cubicBezTo>
                  <a:cubicBezTo>
                    <a:pt x="210" y="469"/>
                    <a:pt x="281" y="553"/>
                    <a:pt x="365" y="637"/>
                  </a:cubicBezTo>
                  <a:cubicBezTo>
                    <a:pt x="378" y="678"/>
                    <a:pt x="406" y="706"/>
                    <a:pt x="421" y="734"/>
                  </a:cubicBezTo>
                  <a:cubicBezTo>
                    <a:pt x="490" y="846"/>
                    <a:pt x="561" y="973"/>
                    <a:pt x="673" y="1057"/>
                  </a:cubicBezTo>
                  <a:cubicBezTo>
                    <a:pt x="722" y="1093"/>
                    <a:pt x="776" y="1110"/>
                    <a:pt x="828" y="1110"/>
                  </a:cubicBezTo>
                  <a:cubicBezTo>
                    <a:pt x="935" y="1110"/>
                    <a:pt x="1031" y="1035"/>
                    <a:pt x="1050" y="902"/>
                  </a:cubicBezTo>
                  <a:cubicBezTo>
                    <a:pt x="1078" y="678"/>
                    <a:pt x="938" y="441"/>
                    <a:pt x="798" y="286"/>
                  </a:cubicBezTo>
                  <a:cubicBezTo>
                    <a:pt x="685" y="160"/>
                    <a:pt x="469" y="0"/>
                    <a:pt x="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7"/>
            <p:cNvSpPr/>
            <p:nvPr/>
          </p:nvSpPr>
          <p:spPr>
            <a:xfrm>
              <a:off x="3400050" y="3944375"/>
              <a:ext cx="13675" cy="15625"/>
            </a:xfrm>
            <a:custGeom>
              <a:rect b="b" l="l" r="r" t="t"/>
              <a:pathLst>
                <a:path extrusionOk="0" h="625" w="547">
                  <a:moveTo>
                    <a:pt x="311" y="0"/>
                  </a:moveTo>
                  <a:cubicBezTo>
                    <a:pt x="287" y="0"/>
                    <a:pt x="263" y="4"/>
                    <a:pt x="239" y="12"/>
                  </a:cubicBezTo>
                  <a:cubicBezTo>
                    <a:pt x="112" y="68"/>
                    <a:pt x="15" y="236"/>
                    <a:pt x="0" y="363"/>
                  </a:cubicBezTo>
                  <a:cubicBezTo>
                    <a:pt x="0" y="404"/>
                    <a:pt x="15" y="447"/>
                    <a:pt x="28" y="475"/>
                  </a:cubicBezTo>
                  <a:cubicBezTo>
                    <a:pt x="28" y="475"/>
                    <a:pt x="28" y="488"/>
                    <a:pt x="43" y="503"/>
                  </a:cubicBezTo>
                  <a:cubicBezTo>
                    <a:pt x="67" y="586"/>
                    <a:pt x="132" y="624"/>
                    <a:pt x="204" y="624"/>
                  </a:cubicBezTo>
                  <a:cubicBezTo>
                    <a:pt x="253" y="624"/>
                    <a:pt x="305" y="606"/>
                    <a:pt x="351" y="572"/>
                  </a:cubicBezTo>
                  <a:cubicBezTo>
                    <a:pt x="448" y="475"/>
                    <a:pt x="547" y="307"/>
                    <a:pt x="519" y="180"/>
                  </a:cubicBezTo>
                  <a:cubicBezTo>
                    <a:pt x="496" y="67"/>
                    <a:pt x="409" y="0"/>
                    <a:pt x="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3357125" y="4009700"/>
              <a:ext cx="31525" cy="9425"/>
            </a:xfrm>
            <a:custGeom>
              <a:rect b="b" l="l" r="r" t="t"/>
              <a:pathLst>
                <a:path extrusionOk="0" h="377" w="1261">
                  <a:moveTo>
                    <a:pt x="138" y="0"/>
                  </a:moveTo>
                  <a:cubicBezTo>
                    <a:pt x="53" y="0"/>
                    <a:pt x="0" y="126"/>
                    <a:pt x="93" y="185"/>
                  </a:cubicBezTo>
                  <a:cubicBezTo>
                    <a:pt x="318" y="311"/>
                    <a:pt x="562" y="377"/>
                    <a:pt x="812" y="377"/>
                  </a:cubicBezTo>
                  <a:cubicBezTo>
                    <a:pt x="922" y="377"/>
                    <a:pt x="1033" y="364"/>
                    <a:pt x="1144" y="339"/>
                  </a:cubicBezTo>
                  <a:cubicBezTo>
                    <a:pt x="1261" y="312"/>
                    <a:pt x="1220" y="140"/>
                    <a:pt x="1123" y="140"/>
                  </a:cubicBezTo>
                  <a:cubicBezTo>
                    <a:pt x="1116" y="140"/>
                    <a:pt x="1109" y="141"/>
                    <a:pt x="1101" y="143"/>
                  </a:cubicBezTo>
                  <a:cubicBezTo>
                    <a:pt x="1000" y="169"/>
                    <a:pt x="900" y="182"/>
                    <a:pt x="802" y="182"/>
                  </a:cubicBezTo>
                  <a:cubicBezTo>
                    <a:pt x="589" y="182"/>
                    <a:pt x="384" y="122"/>
                    <a:pt x="192" y="17"/>
                  </a:cubicBezTo>
                  <a:cubicBezTo>
                    <a:pt x="173" y="5"/>
                    <a:pt x="155" y="0"/>
                    <a:pt x="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6" name="Google Shape;906;p37"/>
          <p:cNvGrpSpPr/>
          <p:nvPr/>
        </p:nvGrpSpPr>
        <p:grpSpPr>
          <a:xfrm rot="5400000">
            <a:off x="7012973" y="991302"/>
            <a:ext cx="572703" cy="490743"/>
            <a:chOff x="1956625" y="3588025"/>
            <a:chExt cx="213075" cy="182575"/>
          </a:xfrm>
        </p:grpSpPr>
        <p:sp>
          <p:nvSpPr>
            <p:cNvPr id="907" name="Google Shape;907;p37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6" name="Google Shape;916;p37"/>
          <p:cNvSpPr txBox="1"/>
          <p:nvPr/>
        </p:nvSpPr>
        <p:spPr>
          <a:xfrm>
            <a:off x="786650" y="1374475"/>
            <a:ext cx="46248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Welcome &amp; Icebreaker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Spotlight Virginia: Student Success Video 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Review of </a:t>
            </a:r>
            <a:r>
              <a:rPr lang="en" sz="2000">
                <a:latin typeface="Lato"/>
                <a:ea typeface="Lato"/>
                <a:cs typeface="Lato"/>
                <a:sym typeface="Lato"/>
              </a:rPr>
              <a:t>Community</a:t>
            </a:r>
            <a:r>
              <a:rPr lang="en" sz="2000">
                <a:latin typeface="Lato"/>
                <a:ea typeface="Lato"/>
                <a:cs typeface="Lato"/>
                <a:sym typeface="Lato"/>
              </a:rPr>
              <a:t> Conversations 2 &amp; Landscape  Analysis Theme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Year 2 Overview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Visioning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Evaluation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Closing</a:t>
            </a:r>
            <a:endParaRPr sz="2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38"/>
          <p:cNvSpPr txBox="1"/>
          <p:nvPr>
            <p:ph idx="429496729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Ice Breaker! </a:t>
            </a:r>
            <a:endParaRPr/>
          </a:p>
        </p:txBody>
      </p:sp>
      <p:sp>
        <p:nvSpPr>
          <p:cNvPr id="922" name="Google Shape;922;p38"/>
          <p:cNvSpPr txBox="1"/>
          <p:nvPr>
            <p:ph idx="4294967295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3" name="Google Shape;92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175" y="213938"/>
            <a:ext cx="5874925" cy="471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625" y="1937950"/>
            <a:ext cx="1601975" cy="2899051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38"/>
          <p:cNvSpPr txBox="1"/>
          <p:nvPr/>
        </p:nvSpPr>
        <p:spPr>
          <a:xfrm>
            <a:off x="4157450" y="1678975"/>
            <a:ext cx="4197300" cy="16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ato"/>
              <a:buAutoNum type="arabicPeriod"/>
            </a:pPr>
            <a:r>
              <a:rPr b="1" lang="en" sz="2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What do you call a baby turkey?</a:t>
            </a:r>
            <a:endParaRPr b="1"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ato"/>
              <a:buAutoNum type="arabicPeriod"/>
            </a:pPr>
            <a:r>
              <a:rPr b="1" lang="en" sz="2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Jamboard Gratitude Wall</a:t>
            </a:r>
            <a:endParaRPr b="1" sz="2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39"/>
          <p:cNvSpPr txBox="1"/>
          <p:nvPr>
            <p:ph idx="1" type="subTitle"/>
          </p:nvPr>
        </p:nvSpPr>
        <p:spPr>
          <a:xfrm>
            <a:off x="1771800" y="1310875"/>
            <a:ext cx="5600400" cy="18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Spotlight Virginia-Student Success Story: Franklin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40"/>
          <p:cNvSpPr txBox="1"/>
          <p:nvPr>
            <p:ph type="title"/>
          </p:nvPr>
        </p:nvSpPr>
        <p:spPr>
          <a:xfrm>
            <a:off x="2851575" y="2035050"/>
            <a:ext cx="5572500" cy="66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Conversation and Landscape Analysis Results</a:t>
            </a:r>
            <a:endParaRPr/>
          </a:p>
        </p:txBody>
      </p:sp>
      <p:sp>
        <p:nvSpPr>
          <p:cNvPr id="936" name="Google Shape;936;p40"/>
          <p:cNvSpPr txBox="1"/>
          <p:nvPr>
            <p:ph idx="1" type="subTitle"/>
          </p:nvPr>
        </p:nvSpPr>
        <p:spPr>
          <a:xfrm>
            <a:off x="4437725" y="2147063"/>
            <a:ext cx="3986400" cy="197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937" name="Google Shape;93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750" y="1831325"/>
            <a:ext cx="2659201" cy="2390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4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Landscape Analysis</a:t>
            </a:r>
            <a:endParaRPr/>
          </a:p>
        </p:txBody>
      </p:sp>
      <p:sp>
        <p:nvSpPr>
          <p:cNvPr id="943" name="Google Shape;943;p41"/>
          <p:cNvSpPr txBox="1"/>
          <p:nvPr/>
        </p:nvSpPr>
        <p:spPr>
          <a:xfrm>
            <a:off x="911700" y="1170000"/>
            <a:ext cx="2775900" cy="20319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Transition </a:t>
            </a:r>
            <a:r>
              <a:rPr b="1" lang="en" sz="1500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Assets</a:t>
            </a:r>
            <a:endParaRPr b="1" sz="1500" u="sng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DARS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DBHDS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WWRC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Project SEARCH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CTI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RIL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SOAR365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4" name="Google Shape;944;p41"/>
          <p:cNvSpPr txBox="1"/>
          <p:nvPr/>
        </p:nvSpPr>
        <p:spPr>
          <a:xfrm>
            <a:off x="911700" y="3584875"/>
            <a:ext cx="2775900" cy="13392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Barriers to Employment</a:t>
            </a:r>
            <a:endParaRPr b="1" sz="1500" u="sng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Low expectations for youth with IDD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Lack of knowledge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Fear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5" name="Google Shape;945;p41"/>
          <p:cNvSpPr txBox="1"/>
          <p:nvPr/>
        </p:nvSpPr>
        <p:spPr>
          <a:xfrm>
            <a:off x="4630800" y="1169988"/>
            <a:ext cx="3793200" cy="18009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Recommendations for Improving Employment</a:t>
            </a:r>
            <a:endParaRPr b="1" sz="1500" u="sng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Better employer outreach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Education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○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Transition Specialists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○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Youth with IDD and families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Collaboration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6" name="Google Shape;946;p41"/>
          <p:cNvSpPr txBox="1"/>
          <p:nvPr/>
        </p:nvSpPr>
        <p:spPr>
          <a:xfrm>
            <a:off x="4970850" y="3123175"/>
            <a:ext cx="3113100" cy="18009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Gathering Community Perspectives</a:t>
            </a:r>
            <a:endParaRPr b="1" sz="1500" u="sng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Community Conversations (2)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Photovoice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Char char="●"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Business Insight Questionnaire</a:t>
            </a:r>
            <a:endParaRPr b="1"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47" name="Google Shape;947;p41"/>
          <p:cNvCxnSpPr>
            <a:stCxn id="943" idx="2"/>
            <a:endCxn id="944" idx="0"/>
          </p:cNvCxnSpPr>
          <p:nvPr/>
        </p:nvCxnSpPr>
        <p:spPr>
          <a:xfrm>
            <a:off x="2299650" y="3201900"/>
            <a:ext cx="0" cy="383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8" name="Google Shape;948;p41"/>
          <p:cNvCxnSpPr>
            <a:stCxn id="945" idx="3"/>
            <a:endCxn id="946" idx="3"/>
          </p:cNvCxnSpPr>
          <p:nvPr/>
        </p:nvCxnSpPr>
        <p:spPr>
          <a:xfrm flipH="1">
            <a:off x="8084100" y="2070438"/>
            <a:ext cx="339900" cy="1953300"/>
          </a:xfrm>
          <a:prstGeom prst="curvedConnector3">
            <a:avLst>
              <a:gd fmla="val -70057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9" name="Google Shape;949;p41"/>
          <p:cNvCxnSpPr>
            <a:stCxn id="944" idx="3"/>
            <a:endCxn id="945" idx="1"/>
          </p:cNvCxnSpPr>
          <p:nvPr/>
        </p:nvCxnSpPr>
        <p:spPr>
          <a:xfrm flipH="1" rot="10800000">
            <a:off x="3687600" y="2070475"/>
            <a:ext cx="943200" cy="2184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42"/>
          <p:cNvSpPr/>
          <p:nvPr/>
        </p:nvSpPr>
        <p:spPr>
          <a:xfrm>
            <a:off x="5220125" y="2291325"/>
            <a:ext cx="3197700" cy="15903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42"/>
          <p:cNvSpPr/>
          <p:nvPr/>
        </p:nvSpPr>
        <p:spPr>
          <a:xfrm>
            <a:off x="694025" y="1489700"/>
            <a:ext cx="3197700" cy="15903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42"/>
          <p:cNvSpPr txBox="1"/>
          <p:nvPr/>
        </p:nvSpPr>
        <p:spPr>
          <a:xfrm>
            <a:off x="638250" y="626800"/>
            <a:ext cx="78675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Community Conversations 1: Overview </a:t>
            </a:r>
            <a:endParaRPr b="1" sz="33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7" name="Google Shape;957;p42"/>
          <p:cNvSpPr txBox="1"/>
          <p:nvPr/>
        </p:nvSpPr>
        <p:spPr>
          <a:xfrm>
            <a:off x="837725" y="1923200"/>
            <a:ext cx="29103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bster"/>
              <a:buAutoNum type="arabicPeriod"/>
            </a:pPr>
            <a:r>
              <a:rPr lang="en" sz="35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Partnerships</a:t>
            </a:r>
            <a:endParaRPr sz="35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58" name="Google Shape;958;p42"/>
          <p:cNvSpPr txBox="1"/>
          <p:nvPr/>
        </p:nvSpPr>
        <p:spPr>
          <a:xfrm>
            <a:off x="5634725" y="2724825"/>
            <a:ext cx="23685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2.	Education</a:t>
            </a:r>
            <a:endParaRPr sz="36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43"/>
          <p:cNvSpPr/>
          <p:nvPr/>
        </p:nvSpPr>
        <p:spPr>
          <a:xfrm rot="-5400000">
            <a:off x="165540" y="837183"/>
            <a:ext cx="3462928" cy="3793990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grpSp>
        <p:nvGrpSpPr>
          <p:cNvPr id="964" name="Google Shape;964;p43"/>
          <p:cNvGrpSpPr/>
          <p:nvPr/>
        </p:nvGrpSpPr>
        <p:grpSpPr>
          <a:xfrm>
            <a:off x="443848" y="1891376"/>
            <a:ext cx="3426348" cy="2447624"/>
            <a:chOff x="1011226" y="1908301"/>
            <a:chExt cx="3426348" cy="2447624"/>
          </a:xfrm>
        </p:grpSpPr>
        <p:sp>
          <p:nvSpPr>
            <p:cNvPr id="965" name="Google Shape;965;p43"/>
            <p:cNvSpPr/>
            <p:nvPr/>
          </p:nvSpPr>
          <p:spPr>
            <a:xfrm flipH="1">
              <a:off x="3642085" y="1908301"/>
              <a:ext cx="795489" cy="1264774"/>
            </a:xfrm>
            <a:custGeom>
              <a:rect b="b" l="l" r="r" t="t"/>
              <a:pathLst>
                <a:path extrusionOk="0" h="13392" w="8423">
                  <a:moveTo>
                    <a:pt x="4882" y="0"/>
                  </a:moveTo>
                  <a:cubicBezTo>
                    <a:pt x="4852" y="0"/>
                    <a:pt x="4821" y="3"/>
                    <a:pt x="4789" y="10"/>
                  </a:cubicBezTo>
                  <a:cubicBezTo>
                    <a:pt x="4587" y="32"/>
                    <a:pt x="4497" y="167"/>
                    <a:pt x="4397" y="313"/>
                  </a:cubicBezTo>
                  <a:cubicBezTo>
                    <a:pt x="3017" y="2410"/>
                    <a:pt x="1638" y="4518"/>
                    <a:pt x="248" y="6616"/>
                  </a:cubicBezTo>
                  <a:cubicBezTo>
                    <a:pt x="1" y="6985"/>
                    <a:pt x="12" y="7131"/>
                    <a:pt x="315" y="7456"/>
                  </a:cubicBezTo>
                  <a:cubicBezTo>
                    <a:pt x="1750" y="9026"/>
                    <a:pt x="3174" y="10596"/>
                    <a:pt x="4599" y="12166"/>
                  </a:cubicBezTo>
                  <a:cubicBezTo>
                    <a:pt x="4924" y="12525"/>
                    <a:pt x="5249" y="12896"/>
                    <a:pt x="5586" y="13254"/>
                  </a:cubicBezTo>
                  <a:cubicBezTo>
                    <a:pt x="5677" y="13346"/>
                    <a:pt x="5783" y="13391"/>
                    <a:pt x="5883" y="13391"/>
                  </a:cubicBezTo>
                  <a:cubicBezTo>
                    <a:pt x="5967" y="13391"/>
                    <a:pt x="6046" y="13360"/>
                    <a:pt x="6112" y="13299"/>
                  </a:cubicBezTo>
                  <a:cubicBezTo>
                    <a:pt x="6269" y="13165"/>
                    <a:pt x="6269" y="12951"/>
                    <a:pt x="6124" y="12772"/>
                  </a:cubicBezTo>
                  <a:cubicBezTo>
                    <a:pt x="6057" y="12682"/>
                    <a:pt x="5978" y="12604"/>
                    <a:pt x="5910" y="12525"/>
                  </a:cubicBezTo>
                  <a:cubicBezTo>
                    <a:pt x="4285" y="10731"/>
                    <a:pt x="2647" y="8936"/>
                    <a:pt x="1021" y="7154"/>
                  </a:cubicBezTo>
                  <a:cubicBezTo>
                    <a:pt x="853" y="6963"/>
                    <a:pt x="853" y="7019"/>
                    <a:pt x="999" y="6795"/>
                  </a:cubicBezTo>
                  <a:cubicBezTo>
                    <a:pt x="1010" y="6783"/>
                    <a:pt x="1021" y="6773"/>
                    <a:pt x="1021" y="6761"/>
                  </a:cubicBezTo>
                  <a:cubicBezTo>
                    <a:pt x="2187" y="5001"/>
                    <a:pt x="3343" y="3229"/>
                    <a:pt x="4509" y="1468"/>
                  </a:cubicBezTo>
                  <a:cubicBezTo>
                    <a:pt x="4654" y="1243"/>
                    <a:pt x="4811" y="1008"/>
                    <a:pt x="4980" y="750"/>
                  </a:cubicBezTo>
                  <a:cubicBezTo>
                    <a:pt x="5103" y="896"/>
                    <a:pt x="5215" y="1008"/>
                    <a:pt x="5327" y="1131"/>
                  </a:cubicBezTo>
                  <a:cubicBezTo>
                    <a:pt x="5439" y="1266"/>
                    <a:pt x="5439" y="1266"/>
                    <a:pt x="5350" y="1434"/>
                  </a:cubicBezTo>
                  <a:cubicBezTo>
                    <a:pt x="5025" y="2028"/>
                    <a:pt x="4968" y="2656"/>
                    <a:pt x="5125" y="3307"/>
                  </a:cubicBezTo>
                  <a:cubicBezTo>
                    <a:pt x="5186" y="3563"/>
                    <a:pt x="5332" y="3692"/>
                    <a:pt x="5520" y="3692"/>
                  </a:cubicBezTo>
                  <a:cubicBezTo>
                    <a:pt x="5612" y="3692"/>
                    <a:pt x="5714" y="3661"/>
                    <a:pt x="5821" y="3598"/>
                  </a:cubicBezTo>
                  <a:cubicBezTo>
                    <a:pt x="6023" y="3486"/>
                    <a:pt x="6191" y="3341"/>
                    <a:pt x="6359" y="3195"/>
                  </a:cubicBezTo>
                  <a:cubicBezTo>
                    <a:pt x="6909" y="2713"/>
                    <a:pt x="7447" y="2230"/>
                    <a:pt x="7986" y="1748"/>
                  </a:cubicBezTo>
                  <a:cubicBezTo>
                    <a:pt x="8064" y="1681"/>
                    <a:pt x="8143" y="1614"/>
                    <a:pt x="8210" y="1547"/>
                  </a:cubicBezTo>
                  <a:cubicBezTo>
                    <a:pt x="8422" y="1311"/>
                    <a:pt x="8400" y="1053"/>
                    <a:pt x="8153" y="851"/>
                  </a:cubicBezTo>
                  <a:cubicBezTo>
                    <a:pt x="7825" y="591"/>
                    <a:pt x="7398" y="451"/>
                    <a:pt x="6974" y="451"/>
                  </a:cubicBezTo>
                  <a:cubicBezTo>
                    <a:pt x="6629" y="451"/>
                    <a:pt x="6287" y="543"/>
                    <a:pt x="6000" y="739"/>
                  </a:cubicBezTo>
                  <a:cubicBezTo>
                    <a:pt x="5956" y="769"/>
                    <a:pt x="5922" y="783"/>
                    <a:pt x="5892" y="783"/>
                  </a:cubicBezTo>
                  <a:cubicBezTo>
                    <a:pt x="5853" y="783"/>
                    <a:pt x="5820" y="760"/>
                    <a:pt x="5776" y="717"/>
                  </a:cubicBezTo>
                  <a:cubicBezTo>
                    <a:pt x="5596" y="526"/>
                    <a:pt x="5406" y="335"/>
                    <a:pt x="5215" y="156"/>
                  </a:cubicBezTo>
                  <a:cubicBezTo>
                    <a:pt x="5116" y="56"/>
                    <a:pt x="5009" y="0"/>
                    <a:pt x="48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3"/>
            <p:cNvSpPr/>
            <p:nvPr/>
          </p:nvSpPr>
          <p:spPr>
            <a:xfrm flipH="1">
              <a:off x="1992980" y="3372950"/>
              <a:ext cx="444919" cy="704447"/>
            </a:xfrm>
            <a:custGeom>
              <a:rect b="b" l="l" r="r" t="t"/>
              <a:pathLst>
                <a:path extrusionOk="0" h="7459" w="4711">
                  <a:moveTo>
                    <a:pt x="4352" y="0"/>
                  </a:moveTo>
                  <a:cubicBezTo>
                    <a:pt x="4262" y="0"/>
                    <a:pt x="4161" y="23"/>
                    <a:pt x="4071" y="23"/>
                  </a:cubicBezTo>
                  <a:cubicBezTo>
                    <a:pt x="3141" y="79"/>
                    <a:pt x="2221" y="79"/>
                    <a:pt x="1290" y="146"/>
                  </a:cubicBezTo>
                  <a:cubicBezTo>
                    <a:pt x="988" y="169"/>
                    <a:pt x="684" y="180"/>
                    <a:pt x="370" y="214"/>
                  </a:cubicBezTo>
                  <a:cubicBezTo>
                    <a:pt x="180" y="236"/>
                    <a:pt x="56" y="337"/>
                    <a:pt x="46" y="483"/>
                  </a:cubicBezTo>
                  <a:cubicBezTo>
                    <a:pt x="23" y="685"/>
                    <a:pt x="1" y="887"/>
                    <a:pt x="11" y="1077"/>
                  </a:cubicBezTo>
                  <a:cubicBezTo>
                    <a:pt x="11" y="1312"/>
                    <a:pt x="104" y="1416"/>
                    <a:pt x="316" y="1416"/>
                  </a:cubicBezTo>
                  <a:cubicBezTo>
                    <a:pt x="337" y="1416"/>
                    <a:pt x="359" y="1415"/>
                    <a:pt x="382" y="1413"/>
                  </a:cubicBezTo>
                  <a:cubicBezTo>
                    <a:pt x="606" y="1391"/>
                    <a:pt x="831" y="1358"/>
                    <a:pt x="1055" y="1335"/>
                  </a:cubicBezTo>
                  <a:cubicBezTo>
                    <a:pt x="2019" y="1279"/>
                    <a:pt x="2972" y="1245"/>
                    <a:pt x="3936" y="1211"/>
                  </a:cubicBezTo>
                  <a:cubicBezTo>
                    <a:pt x="4049" y="1211"/>
                    <a:pt x="4071" y="1256"/>
                    <a:pt x="4083" y="1346"/>
                  </a:cubicBezTo>
                  <a:cubicBezTo>
                    <a:pt x="4093" y="1548"/>
                    <a:pt x="4116" y="1739"/>
                    <a:pt x="4116" y="1941"/>
                  </a:cubicBezTo>
                  <a:cubicBezTo>
                    <a:pt x="4161" y="2793"/>
                    <a:pt x="4206" y="3645"/>
                    <a:pt x="4240" y="4498"/>
                  </a:cubicBezTo>
                  <a:cubicBezTo>
                    <a:pt x="4273" y="5395"/>
                    <a:pt x="4340" y="6292"/>
                    <a:pt x="4329" y="7189"/>
                  </a:cubicBezTo>
                  <a:lnTo>
                    <a:pt x="4329" y="7267"/>
                  </a:lnTo>
                  <a:cubicBezTo>
                    <a:pt x="4352" y="7391"/>
                    <a:pt x="4419" y="7458"/>
                    <a:pt x="4520" y="7458"/>
                  </a:cubicBezTo>
                  <a:cubicBezTo>
                    <a:pt x="4609" y="7447"/>
                    <a:pt x="4677" y="7379"/>
                    <a:pt x="4699" y="7267"/>
                  </a:cubicBezTo>
                  <a:lnTo>
                    <a:pt x="4699" y="7099"/>
                  </a:lnTo>
                  <a:cubicBezTo>
                    <a:pt x="4711" y="6337"/>
                    <a:pt x="4666" y="5574"/>
                    <a:pt x="4621" y="4812"/>
                  </a:cubicBezTo>
                  <a:cubicBezTo>
                    <a:pt x="4564" y="3645"/>
                    <a:pt x="4564" y="2467"/>
                    <a:pt x="4419" y="1301"/>
                  </a:cubicBezTo>
                  <a:cubicBezTo>
                    <a:pt x="4407" y="1211"/>
                    <a:pt x="4419" y="1133"/>
                    <a:pt x="4509" y="1077"/>
                  </a:cubicBezTo>
                  <a:cubicBezTo>
                    <a:pt x="4576" y="1032"/>
                    <a:pt x="4599" y="942"/>
                    <a:pt x="4609" y="864"/>
                  </a:cubicBezTo>
                  <a:cubicBezTo>
                    <a:pt x="4621" y="640"/>
                    <a:pt x="4643" y="426"/>
                    <a:pt x="4599" y="214"/>
                  </a:cubicBezTo>
                  <a:cubicBezTo>
                    <a:pt x="4576" y="57"/>
                    <a:pt x="4509" y="0"/>
                    <a:pt x="4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3"/>
            <p:cNvSpPr/>
            <p:nvPr/>
          </p:nvSpPr>
          <p:spPr>
            <a:xfrm flipH="1">
              <a:off x="2855081" y="2182096"/>
              <a:ext cx="910992" cy="965391"/>
            </a:xfrm>
            <a:custGeom>
              <a:rect b="b" l="l" r="r" t="t"/>
              <a:pathLst>
                <a:path extrusionOk="0" h="10222" w="9646">
                  <a:moveTo>
                    <a:pt x="7699" y="1"/>
                  </a:moveTo>
                  <a:cubicBezTo>
                    <a:pt x="7593" y="1"/>
                    <a:pt x="7486" y="2"/>
                    <a:pt x="7380" y="4"/>
                  </a:cubicBezTo>
                  <a:cubicBezTo>
                    <a:pt x="6614" y="23"/>
                    <a:pt x="5850" y="41"/>
                    <a:pt x="5010" y="41"/>
                  </a:cubicBezTo>
                  <a:cubicBezTo>
                    <a:pt x="4828" y="41"/>
                    <a:pt x="4642" y="40"/>
                    <a:pt x="4452" y="38"/>
                  </a:cubicBezTo>
                  <a:cubicBezTo>
                    <a:pt x="4116" y="49"/>
                    <a:pt x="3657" y="49"/>
                    <a:pt x="3186" y="71"/>
                  </a:cubicBezTo>
                  <a:cubicBezTo>
                    <a:pt x="2266" y="128"/>
                    <a:pt x="1347" y="184"/>
                    <a:pt x="427" y="228"/>
                  </a:cubicBezTo>
                  <a:cubicBezTo>
                    <a:pt x="46" y="251"/>
                    <a:pt x="23" y="273"/>
                    <a:pt x="23" y="644"/>
                  </a:cubicBezTo>
                  <a:cubicBezTo>
                    <a:pt x="12" y="2214"/>
                    <a:pt x="1" y="3784"/>
                    <a:pt x="68" y="5354"/>
                  </a:cubicBezTo>
                  <a:cubicBezTo>
                    <a:pt x="68" y="5566"/>
                    <a:pt x="79" y="5780"/>
                    <a:pt x="101" y="5993"/>
                  </a:cubicBezTo>
                  <a:cubicBezTo>
                    <a:pt x="124" y="6194"/>
                    <a:pt x="191" y="6273"/>
                    <a:pt x="382" y="6318"/>
                  </a:cubicBezTo>
                  <a:cubicBezTo>
                    <a:pt x="438" y="6329"/>
                    <a:pt x="494" y="6341"/>
                    <a:pt x="550" y="6341"/>
                  </a:cubicBezTo>
                  <a:cubicBezTo>
                    <a:pt x="909" y="6374"/>
                    <a:pt x="1268" y="6386"/>
                    <a:pt x="1626" y="6386"/>
                  </a:cubicBezTo>
                  <a:cubicBezTo>
                    <a:pt x="2356" y="6386"/>
                    <a:pt x="3084" y="6374"/>
                    <a:pt x="3814" y="6374"/>
                  </a:cubicBezTo>
                  <a:cubicBezTo>
                    <a:pt x="4016" y="6374"/>
                    <a:pt x="4016" y="6374"/>
                    <a:pt x="4026" y="6576"/>
                  </a:cubicBezTo>
                  <a:cubicBezTo>
                    <a:pt x="4049" y="7417"/>
                    <a:pt x="4083" y="8247"/>
                    <a:pt x="4105" y="9088"/>
                  </a:cubicBezTo>
                  <a:cubicBezTo>
                    <a:pt x="4116" y="9346"/>
                    <a:pt x="4128" y="9604"/>
                    <a:pt x="4161" y="9862"/>
                  </a:cubicBezTo>
                  <a:cubicBezTo>
                    <a:pt x="4182" y="10099"/>
                    <a:pt x="4318" y="10222"/>
                    <a:pt x="4527" y="10222"/>
                  </a:cubicBezTo>
                  <a:cubicBezTo>
                    <a:pt x="4536" y="10222"/>
                    <a:pt x="4545" y="10221"/>
                    <a:pt x="4554" y="10221"/>
                  </a:cubicBezTo>
                  <a:cubicBezTo>
                    <a:pt x="4905" y="10208"/>
                    <a:pt x="5252" y="10202"/>
                    <a:pt x="5597" y="10202"/>
                  </a:cubicBezTo>
                  <a:cubicBezTo>
                    <a:pt x="5837" y="10202"/>
                    <a:pt x="6075" y="10205"/>
                    <a:pt x="6314" y="10209"/>
                  </a:cubicBezTo>
                  <a:cubicBezTo>
                    <a:pt x="6393" y="10209"/>
                    <a:pt x="6471" y="10209"/>
                    <a:pt x="6550" y="10176"/>
                  </a:cubicBezTo>
                  <a:cubicBezTo>
                    <a:pt x="6729" y="10120"/>
                    <a:pt x="6830" y="9940"/>
                    <a:pt x="6819" y="9738"/>
                  </a:cubicBezTo>
                  <a:cubicBezTo>
                    <a:pt x="6797" y="9559"/>
                    <a:pt x="6707" y="9469"/>
                    <a:pt x="6505" y="9436"/>
                  </a:cubicBezTo>
                  <a:cubicBezTo>
                    <a:pt x="6415" y="9413"/>
                    <a:pt x="6314" y="9402"/>
                    <a:pt x="6214" y="9402"/>
                  </a:cubicBezTo>
                  <a:cubicBezTo>
                    <a:pt x="6022" y="9379"/>
                    <a:pt x="5843" y="9379"/>
                    <a:pt x="5653" y="9369"/>
                  </a:cubicBezTo>
                  <a:cubicBezTo>
                    <a:pt x="5496" y="9357"/>
                    <a:pt x="5496" y="9346"/>
                    <a:pt x="5484" y="9189"/>
                  </a:cubicBezTo>
                  <a:cubicBezTo>
                    <a:pt x="5484" y="9167"/>
                    <a:pt x="5484" y="9144"/>
                    <a:pt x="5473" y="9122"/>
                  </a:cubicBezTo>
                  <a:cubicBezTo>
                    <a:pt x="5462" y="8337"/>
                    <a:pt x="5439" y="7563"/>
                    <a:pt x="5417" y="6778"/>
                  </a:cubicBezTo>
                  <a:cubicBezTo>
                    <a:pt x="5417" y="6363"/>
                    <a:pt x="5417" y="6351"/>
                    <a:pt x="5843" y="6351"/>
                  </a:cubicBezTo>
                  <a:cubicBezTo>
                    <a:pt x="6909" y="6329"/>
                    <a:pt x="7974" y="6296"/>
                    <a:pt x="9040" y="6251"/>
                  </a:cubicBezTo>
                  <a:cubicBezTo>
                    <a:pt x="9488" y="6229"/>
                    <a:pt x="9566" y="6150"/>
                    <a:pt x="9589" y="5690"/>
                  </a:cubicBezTo>
                  <a:cubicBezTo>
                    <a:pt x="9611" y="5242"/>
                    <a:pt x="9634" y="4793"/>
                    <a:pt x="9645" y="4345"/>
                  </a:cubicBezTo>
                  <a:cubicBezTo>
                    <a:pt x="9645" y="3717"/>
                    <a:pt x="9634" y="3099"/>
                    <a:pt x="9611" y="2471"/>
                  </a:cubicBezTo>
                  <a:cubicBezTo>
                    <a:pt x="9589" y="1911"/>
                    <a:pt x="9578" y="1339"/>
                    <a:pt x="9566" y="778"/>
                  </a:cubicBezTo>
                  <a:cubicBezTo>
                    <a:pt x="9555" y="318"/>
                    <a:pt x="9432" y="173"/>
                    <a:pt x="8983" y="94"/>
                  </a:cubicBezTo>
                  <a:cubicBezTo>
                    <a:pt x="8561" y="22"/>
                    <a:pt x="8131" y="1"/>
                    <a:pt x="76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43"/>
            <p:cNvSpPr/>
            <p:nvPr/>
          </p:nvSpPr>
          <p:spPr>
            <a:xfrm flipH="1">
              <a:off x="3454601" y="2949271"/>
              <a:ext cx="265950" cy="174246"/>
            </a:xfrm>
            <a:custGeom>
              <a:rect b="b" l="l" r="r" t="t"/>
              <a:pathLst>
                <a:path extrusionOk="0" h="1845" w="2816">
                  <a:moveTo>
                    <a:pt x="793" y="533"/>
                  </a:moveTo>
                  <a:cubicBezTo>
                    <a:pt x="821" y="533"/>
                    <a:pt x="848" y="538"/>
                    <a:pt x="875" y="550"/>
                  </a:cubicBezTo>
                  <a:cubicBezTo>
                    <a:pt x="977" y="595"/>
                    <a:pt x="898" y="741"/>
                    <a:pt x="920" y="819"/>
                  </a:cubicBezTo>
                  <a:lnTo>
                    <a:pt x="920" y="853"/>
                  </a:lnTo>
                  <a:cubicBezTo>
                    <a:pt x="898" y="942"/>
                    <a:pt x="987" y="1066"/>
                    <a:pt x="853" y="1122"/>
                  </a:cubicBezTo>
                  <a:cubicBezTo>
                    <a:pt x="838" y="1126"/>
                    <a:pt x="819" y="1129"/>
                    <a:pt x="799" y="1129"/>
                  </a:cubicBezTo>
                  <a:cubicBezTo>
                    <a:pt x="669" y="1129"/>
                    <a:pt x="455" y="1042"/>
                    <a:pt x="416" y="965"/>
                  </a:cubicBezTo>
                  <a:cubicBezTo>
                    <a:pt x="394" y="932"/>
                    <a:pt x="394" y="887"/>
                    <a:pt x="394" y="853"/>
                  </a:cubicBezTo>
                  <a:cubicBezTo>
                    <a:pt x="416" y="775"/>
                    <a:pt x="449" y="707"/>
                    <a:pt x="506" y="662"/>
                  </a:cubicBezTo>
                  <a:cubicBezTo>
                    <a:pt x="593" y="601"/>
                    <a:pt x="695" y="533"/>
                    <a:pt x="793" y="533"/>
                  </a:cubicBezTo>
                  <a:close/>
                  <a:moveTo>
                    <a:pt x="1817" y="0"/>
                  </a:moveTo>
                  <a:lnTo>
                    <a:pt x="1817" y="23"/>
                  </a:lnTo>
                  <a:lnTo>
                    <a:pt x="1246" y="23"/>
                  </a:lnTo>
                  <a:cubicBezTo>
                    <a:pt x="1156" y="23"/>
                    <a:pt x="1066" y="23"/>
                    <a:pt x="999" y="102"/>
                  </a:cubicBezTo>
                  <a:cubicBezTo>
                    <a:pt x="943" y="169"/>
                    <a:pt x="887" y="180"/>
                    <a:pt x="808" y="191"/>
                  </a:cubicBezTo>
                  <a:cubicBezTo>
                    <a:pt x="640" y="214"/>
                    <a:pt x="472" y="259"/>
                    <a:pt x="326" y="359"/>
                  </a:cubicBezTo>
                  <a:cubicBezTo>
                    <a:pt x="113" y="505"/>
                    <a:pt x="1" y="707"/>
                    <a:pt x="23" y="965"/>
                  </a:cubicBezTo>
                  <a:cubicBezTo>
                    <a:pt x="57" y="1223"/>
                    <a:pt x="237" y="1346"/>
                    <a:pt x="461" y="1436"/>
                  </a:cubicBezTo>
                  <a:cubicBezTo>
                    <a:pt x="573" y="1470"/>
                    <a:pt x="685" y="1492"/>
                    <a:pt x="797" y="1492"/>
                  </a:cubicBezTo>
                  <a:cubicBezTo>
                    <a:pt x="887" y="1503"/>
                    <a:pt x="954" y="1515"/>
                    <a:pt x="977" y="1627"/>
                  </a:cubicBezTo>
                  <a:cubicBezTo>
                    <a:pt x="1010" y="1750"/>
                    <a:pt x="1111" y="1795"/>
                    <a:pt x="1246" y="1817"/>
                  </a:cubicBezTo>
                  <a:cubicBezTo>
                    <a:pt x="1438" y="1836"/>
                    <a:pt x="1633" y="1844"/>
                    <a:pt x="1828" y="1844"/>
                  </a:cubicBezTo>
                  <a:cubicBezTo>
                    <a:pt x="1986" y="1844"/>
                    <a:pt x="2144" y="1839"/>
                    <a:pt x="2300" y="1829"/>
                  </a:cubicBezTo>
                  <a:cubicBezTo>
                    <a:pt x="2681" y="1817"/>
                    <a:pt x="2782" y="1717"/>
                    <a:pt x="2804" y="1335"/>
                  </a:cubicBezTo>
                  <a:cubicBezTo>
                    <a:pt x="2816" y="1032"/>
                    <a:pt x="2816" y="730"/>
                    <a:pt x="2816" y="416"/>
                  </a:cubicBezTo>
                  <a:cubicBezTo>
                    <a:pt x="2816" y="135"/>
                    <a:pt x="2714" y="23"/>
                    <a:pt x="2435" y="12"/>
                  </a:cubicBezTo>
                  <a:cubicBezTo>
                    <a:pt x="2233" y="0"/>
                    <a:pt x="2019" y="0"/>
                    <a:pt x="18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43"/>
            <p:cNvSpPr/>
            <p:nvPr/>
          </p:nvSpPr>
          <p:spPr>
            <a:xfrm flipH="1">
              <a:off x="2224934" y="2039768"/>
              <a:ext cx="327338" cy="452096"/>
            </a:xfrm>
            <a:custGeom>
              <a:rect b="b" l="l" r="r" t="t"/>
              <a:pathLst>
                <a:path extrusionOk="0" h="4787" w="3466">
                  <a:moveTo>
                    <a:pt x="1920" y="1"/>
                  </a:moveTo>
                  <a:cubicBezTo>
                    <a:pt x="1833" y="1"/>
                    <a:pt x="1742" y="11"/>
                    <a:pt x="1649" y="31"/>
                  </a:cubicBezTo>
                  <a:cubicBezTo>
                    <a:pt x="1122" y="143"/>
                    <a:pt x="729" y="446"/>
                    <a:pt x="516" y="962"/>
                  </a:cubicBezTo>
                  <a:cubicBezTo>
                    <a:pt x="427" y="1175"/>
                    <a:pt x="370" y="1399"/>
                    <a:pt x="382" y="1635"/>
                  </a:cubicBezTo>
                  <a:cubicBezTo>
                    <a:pt x="393" y="1937"/>
                    <a:pt x="359" y="2218"/>
                    <a:pt x="101" y="2431"/>
                  </a:cubicBezTo>
                  <a:cubicBezTo>
                    <a:pt x="1" y="2498"/>
                    <a:pt x="56" y="2610"/>
                    <a:pt x="180" y="2622"/>
                  </a:cubicBezTo>
                  <a:cubicBezTo>
                    <a:pt x="236" y="2622"/>
                    <a:pt x="303" y="2610"/>
                    <a:pt x="382" y="2610"/>
                  </a:cubicBezTo>
                  <a:cubicBezTo>
                    <a:pt x="427" y="2869"/>
                    <a:pt x="427" y="3126"/>
                    <a:pt x="482" y="3373"/>
                  </a:cubicBezTo>
                  <a:cubicBezTo>
                    <a:pt x="572" y="3709"/>
                    <a:pt x="707" y="3833"/>
                    <a:pt x="1043" y="3878"/>
                  </a:cubicBezTo>
                  <a:cubicBezTo>
                    <a:pt x="1222" y="3900"/>
                    <a:pt x="1391" y="3911"/>
                    <a:pt x="1571" y="3911"/>
                  </a:cubicBezTo>
                  <a:cubicBezTo>
                    <a:pt x="1728" y="3911"/>
                    <a:pt x="1738" y="3911"/>
                    <a:pt x="1750" y="4080"/>
                  </a:cubicBezTo>
                  <a:cubicBezTo>
                    <a:pt x="1750" y="4214"/>
                    <a:pt x="1761" y="4337"/>
                    <a:pt x="1772" y="4472"/>
                  </a:cubicBezTo>
                  <a:cubicBezTo>
                    <a:pt x="1783" y="4651"/>
                    <a:pt x="1840" y="4730"/>
                    <a:pt x="2007" y="4753"/>
                  </a:cubicBezTo>
                  <a:cubicBezTo>
                    <a:pt x="2166" y="4775"/>
                    <a:pt x="2324" y="4787"/>
                    <a:pt x="2483" y="4787"/>
                  </a:cubicBezTo>
                  <a:cubicBezTo>
                    <a:pt x="2717" y="4787"/>
                    <a:pt x="2951" y="4761"/>
                    <a:pt x="3185" y="4708"/>
                  </a:cubicBezTo>
                  <a:cubicBezTo>
                    <a:pt x="3342" y="4674"/>
                    <a:pt x="3432" y="4561"/>
                    <a:pt x="3443" y="4404"/>
                  </a:cubicBezTo>
                  <a:cubicBezTo>
                    <a:pt x="3455" y="4360"/>
                    <a:pt x="3455" y="4315"/>
                    <a:pt x="3455" y="4259"/>
                  </a:cubicBezTo>
                  <a:cubicBezTo>
                    <a:pt x="3465" y="3743"/>
                    <a:pt x="3432" y="3227"/>
                    <a:pt x="3398" y="2712"/>
                  </a:cubicBezTo>
                  <a:cubicBezTo>
                    <a:pt x="3376" y="2285"/>
                    <a:pt x="3331" y="1859"/>
                    <a:pt x="3253" y="1433"/>
                  </a:cubicBezTo>
                  <a:cubicBezTo>
                    <a:pt x="3174" y="1029"/>
                    <a:pt x="3028" y="648"/>
                    <a:pt x="2725" y="345"/>
                  </a:cubicBezTo>
                  <a:cubicBezTo>
                    <a:pt x="2491" y="119"/>
                    <a:pt x="2223" y="1"/>
                    <a:pt x="1920" y="1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43"/>
            <p:cNvSpPr/>
            <p:nvPr/>
          </p:nvSpPr>
          <p:spPr>
            <a:xfrm flipH="1">
              <a:off x="2218608" y="1989713"/>
              <a:ext cx="431130" cy="309771"/>
            </a:xfrm>
            <a:custGeom>
              <a:rect b="b" l="l" r="r" t="t"/>
              <a:pathLst>
                <a:path extrusionOk="0" h="3280" w="4565">
                  <a:moveTo>
                    <a:pt x="1391" y="0"/>
                  </a:moveTo>
                  <a:cubicBezTo>
                    <a:pt x="954" y="0"/>
                    <a:pt x="572" y="112"/>
                    <a:pt x="303" y="494"/>
                  </a:cubicBezTo>
                  <a:cubicBezTo>
                    <a:pt x="1" y="942"/>
                    <a:pt x="169" y="1503"/>
                    <a:pt x="674" y="1705"/>
                  </a:cubicBezTo>
                  <a:cubicBezTo>
                    <a:pt x="752" y="1739"/>
                    <a:pt x="819" y="1761"/>
                    <a:pt x="886" y="1784"/>
                  </a:cubicBezTo>
                  <a:cubicBezTo>
                    <a:pt x="1189" y="1864"/>
                    <a:pt x="1496" y="1896"/>
                    <a:pt x="1803" y="1896"/>
                  </a:cubicBezTo>
                  <a:cubicBezTo>
                    <a:pt x="2054" y="1896"/>
                    <a:pt x="2306" y="1875"/>
                    <a:pt x="2558" y="1839"/>
                  </a:cubicBezTo>
                  <a:cubicBezTo>
                    <a:pt x="2621" y="1833"/>
                    <a:pt x="2665" y="1828"/>
                    <a:pt x="2698" y="1828"/>
                  </a:cubicBezTo>
                  <a:cubicBezTo>
                    <a:pt x="2788" y="1828"/>
                    <a:pt x="2792" y="1866"/>
                    <a:pt x="2849" y="2030"/>
                  </a:cubicBezTo>
                  <a:cubicBezTo>
                    <a:pt x="2917" y="2232"/>
                    <a:pt x="2972" y="2434"/>
                    <a:pt x="3039" y="2636"/>
                  </a:cubicBezTo>
                  <a:cubicBezTo>
                    <a:pt x="3141" y="2905"/>
                    <a:pt x="3320" y="3107"/>
                    <a:pt x="3589" y="3219"/>
                  </a:cubicBezTo>
                  <a:cubicBezTo>
                    <a:pt x="3689" y="3260"/>
                    <a:pt x="3787" y="3280"/>
                    <a:pt x="3881" y="3280"/>
                  </a:cubicBezTo>
                  <a:cubicBezTo>
                    <a:pt x="4169" y="3280"/>
                    <a:pt x="4413" y="3095"/>
                    <a:pt x="4497" y="2781"/>
                  </a:cubicBezTo>
                  <a:cubicBezTo>
                    <a:pt x="4554" y="2602"/>
                    <a:pt x="4565" y="2422"/>
                    <a:pt x="4565" y="2221"/>
                  </a:cubicBezTo>
                  <a:cubicBezTo>
                    <a:pt x="4554" y="1794"/>
                    <a:pt x="4509" y="1357"/>
                    <a:pt x="4318" y="954"/>
                  </a:cubicBezTo>
                  <a:cubicBezTo>
                    <a:pt x="4150" y="606"/>
                    <a:pt x="3892" y="326"/>
                    <a:pt x="3500" y="214"/>
                  </a:cubicBezTo>
                  <a:cubicBezTo>
                    <a:pt x="3380" y="179"/>
                    <a:pt x="3260" y="165"/>
                    <a:pt x="3136" y="165"/>
                  </a:cubicBezTo>
                  <a:cubicBezTo>
                    <a:pt x="3097" y="165"/>
                    <a:pt x="3057" y="166"/>
                    <a:pt x="3017" y="169"/>
                  </a:cubicBezTo>
                  <a:cubicBezTo>
                    <a:pt x="2975" y="170"/>
                    <a:pt x="2932" y="171"/>
                    <a:pt x="2890" y="171"/>
                  </a:cubicBezTo>
                  <a:cubicBezTo>
                    <a:pt x="2596" y="171"/>
                    <a:pt x="2303" y="139"/>
                    <a:pt x="2019" y="90"/>
                  </a:cubicBezTo>
                  <a:cubicBezTo>
                    <a:pt x="1818" y="45"/>
                    <a:pt x="1604" y="12"/>
                    <a:pt x="1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3"/>
            <p:cNvSpPr/>
            <p:nvPr/>
          </p:nvSpPr>
          <p:spPr>
            <a:xfrm flipH="1">
              <a:off x="2424112" y="2176996"/>
              <a:ext cx="81598" cy="23044"/>
            </a:xfrm>
            <a:custGeom>
              <a:rect b="b" l="l" r="r" t="t"/>
              <a:pathLst>
                <a:path extrusionOk="0" h="244" w="864">
                  <a:moveTo>
                    <a:pt x="514" y="0"/>
                  </a:moveTo>
                  <a:cubicBezTo>
                    <a:pt x="500" y="0"/>
                    <a:pt x="486" y="1"/>
                    <a:pt x="472" y="2"/>
                  </a:cubicBezTo>
                  <a:cubicBezTo>
                    <a:pt x="326" y="2"/>
                    <a:pt x="203" y="36"/>
                    <a:pt x="91" y="81"/>
                  </a:cubicBezTo>
                  <a:cubicBezTo>
                    <a:pt x="34" y="103"/>
                    <a:pt x="1" y="137"/>
                    <a:pt x="23" y="193"/>
                  </a:cubicBezTo>
                  <a:cubicBezTo>
                    <a:pt x="39" y="232"/>
                    <a:pt x="65" y="244"/>
                    <a:pt x="98" y="244"/>
                  </a:cubicBezTo>
                  <a:cubicBezTo>
                    <a:pt x="113" y="244"/>
                    <a:pt x="129" y="241"/>
                    <a:pt x="146" y="238"/>
                  </a:cubicBezTo>
                  <a:cubicBezTo>
                    <a:pt x="180" y="238"/>
                    <a:pt x="225" y="227"/>
                    <a:pt x="258" y="204"/>
                  </a:cubicBezTo>
                  <a:cubicBezTo>
                    <a:pt x="319" y="184"/>
                    <a:pt x="377" y="177"/>
                    <a:pt x="435" y="177"/>
                  </a:cubicBezTo>
                  <a:cubicBezTo>
                    <a:pt x="539" y="177"/>
                    <a:pt x="640" y="201"/>
                    <a:pt x="741" y="215"/>
                  </a:cubicBezTo>
                  <a:cubicBezTo>
                    <a:pt x="754" y="218"/>
                    <a:pt x="766" y="219"/>
                    <a:pt x="777" y="219"/>
                  </a:cubicBezTo>
                  <a:cubicBezTo>
                    <a:pt x="815" y="219"/>
                    <a:pt x="844" y="202"/>
                    <a:pt x="853" y="159"/>
                  </a:cubicBezTo>
                  <a:cubicBezTo>
                    <a:pt x="864" y="103"/>
                    <a:pt x="831" y="58"/>
                    <a:pt x="786" y="47"/>
                  </a:cubicBezTo>
                  <a:cubicBezTo>
                    <a:pt x="689" y="28"/>
                    <a:pt x="601" y="0"/>
                    <a:pt x="5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3"/>
            <p:cNvSpPr/>
            <p:nvPr/>
          </p:nvSpPr>
          <p:spPr>
            <a:xfrm flipH="1">
              <a:off x="2438939" y="2214869"/>
              <a:ext cx="54021" cy="20588"/>
            </a:xfrm>
            <a:custGeom>
              <a:rect b="b" l="l" r="r" t="t"/>
              <a:pathLst>
                <a:path extrusionOk="0" h="218" w="572">
                  <a:moveTo>
                    <a:pt x="66" y="1"/>
                  </a:moveTo>
                  <a:cubicBezTo>
                    <a:pt x="42" y="1"/>
                    <a:pt x="20" y="16"/>
                    <a:pt x="11" y="50"/>
                  </a:cubicBezTo>
                  <a:cubicBezTo>
                    <a:pt x="1" y="83"/>
                    <a:pt x="11" y="128"/>
                    <a:pt x="45" y="151"/>
                  </a:cubicBezTo>
                  <a:cubicBezTo>
                    <a:pt x="123" y="195"/>
                    <a:pt x="213" y="218"/>
                    <a:pt x="303" y="218"/>
                  </a:cubicBezTo>
                  <a:cubicBezTo>
                    <a:pt x="370" y="218"/>
                    <a:pt x="449" y="207"/>
                    <a:pt x="516" y="162"/>
                  </a:cubicBezTo>
                  <a:cubicBezTo>
                    <a:pt x="550" y="140"/>
                    <a:pt x="572" y="106"/>
                    <a:pt x="550" y="61"/>
                  </a:cubicBezTo>
                  <a:cubicBezTo>
                    <a:pt x="539" y="28"/>
                    <a:pt x="516" y="5"/>
                    <a:pt x="472" y="5"/>
                  </a:cubicBezTo>
                  <a:cubicBezTo>
                    <a:pt x="404" y="17"/>
                    <a:pt x="336" y="26"/>
                    <a:pt x="267" y="26"/>
                  </a:cubicBezTo>
                  <a:cubicBezTo>
                    <a:pt x="210" y="26"/>
                    <a:pt x="151" y="20"/>
                    <a:pt x="90" y="5"/>
                  </a:cubicBezTo>
                  <a:cubicBezTo>
                    <a:pt x="82" y="2"/>
                    <a:pt x="74" y="1"/>
                    <a:pt x="6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3"/>
            <p:cNvSpPr/>
            <p:nvPr/>
          </p:nvSpPr>
          <p:spPr>
            <a:xfrm flipH="1">
              <a:off x="2461133" y="2304308"/>
              <a:ext cx="50905" cy="27577"/>
            </a:xfrm>
            <a:custGeom>
              <a:rect b="b" l="l" r="r" t="t"/>
              <a:pathLst>
                <a:path extrusionOk="0" h="292" w="539">
                  <a:moveTo>
                    <a:pt x="446" y="0"/>
                  </a:moveTo>
                  <a:cubicBezTo>
                    <a:pt x="433" y="0"/>
                    <a:pt x="418" y="4"/>
                    <a:pt x="404" y="11"/>
                  </a:cubicBezTo>
                  <a:cubicBezTo>
                    <a:pt x="303" y="56"/>
                    <a:pt x="191" y="101"/>
                    <a:pt x="79" y="135"/>
                  </a:cubicBezTo>
                  <a:cubicBezTo>
                    <a:pt x="34" y="146"/>
                    <a:pt x="1" y="180"/>
                    <a:pt x="11" y="235"/>
                  </a:cubicBezTo>
                  <a:cubicBezTo>
                    <a:pt x="23" y="292"/>
                    <a:pt x="79" y="292"/>
                    <a:pt x="124" y="292"/>
                  </a:cubicBezTo>
                  <a:cubicBezTo>
                    <a:pt x="213" y="292"/>
                    <a:pt x="427" y="213"/>
                    <a:pt x="482" y="157"/>
                  </a:cubicBezTo>
                  <a:cubicBezTo>
                    <a:pt x="517" y="135"/>
                    <a:pt x="539" y="101"/>
                    <a:pt x="517" y="56"/>
                  </a:cubicBezTo>
                  <a:cubicBezTo>
                    <a:pt x="501" y="18"/>
                    <a:pt x="475" y="0"/>
                    <a:pt x="44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3"/>
            <p:cNvSpPr/>
            <p:nvPr/>
          </p:nvSpPr>
          <p:spPr>
            <a:xfrm flipH="1">
              <a:off x="3029882" y="3033704"/>
              <a:ext cx="195968" cy="93593"/>
            </a:xfrm>
            <a:custGeom>
              <a:rect b="b" l="l" r="r" t="t"/>
              <a:pathLst>
                <a:path extrusionOk="0" h="991" w="2075">
                  <a:moveTo>
                    <a:pt x="1868" y="0"/>
                  </a:moveTo>
                  <a:cubicBezTo>
                    <a:pt x="1840" y="0"/>
                    <a:pt x="1809" y="5"/>
                    <a:pt x="1772" y="15"/>
                  </a:cubicBezTo>
                  <a:cubicBezTo>
                    <a:pt x="1480" y="93"/>
                    <a:pt x="1200" y="172"/>
                    <a:pt x="908" y="262"/>
                  </a:cubicBezTo>
                  <a:cubicBezTo>
                    <a:pt x="617" y="362"/>
                    <a:pt x="347" y="531"/>
                    <a:pt x="101" y="710"/>
                  </a:cubicBezTo>
                  <a:cubicBezTo>
                    <a:pt x="45" y="755"/>
                    <a:pt x="0" y="800"/>
                    <a:pt x="23" y="867"/>
                  </a:cubicBezTo>
                  <a:cubicBezTo>
                    <a:pt x="45" y="935"/>
                    <a:pt x="101" y="957"/>
                    <a:pt x="168" y="957"/>
                  </a:cubicBezTo>
                  <a:cubicBezTo>
                    <a:pt x="224" y="957"/>
                    <a:pt x="269" y="968"/>
                    <a:pt x="325" y="968"/>
                  </a:cubicBezTo>
                  <a:lnTo>
                    <a:pt x="1391" y="968"/>
                  </a:lnTo>
                  <a:lnTo>
                    <a:pt x="1391" y="990"/>
                  </a:lnTo>
                  <a:cubicBezTo>
                    <a:pt x="1536" y="980"/>
                    <a:pt x="1693" y="968"/>
                    <a:pt x="1839" y="957"/>
                  </a:cubicBezTo>
                  <a:cubicBezTo>
                    <a:pt x="2019" y="935"/>
                    <a:pt x="2074" y="867"/>
                    <a:pt x="2074" y="688"/>
                  </a:cubicBezTo>
                  <a:cubicBezTo>
                    <a:pt x="2064" y="531"/>
                    <a:pt x="2041" y="362"/>
                    <a:pt x="2030" y="205"/>
                  </a:cubicBezTo>
                  <a:cubicBezTo>
                    <a:pt x="2012" y="65"/>
                    <a:pt x="1967" y="0"/>
                    <a:pt x="1868" y="0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3"/>
            <p:cNvSpPr/>
            <p:nvPr/>
          </p:nvSpPr>
          <p:spPr>
            <a:xfrm flipH="1">
              <a:off x="1996205" y="2435397"/>
              <a:ext cx="1065595" cy="731363"/>
            </a:xfrm>
            <a:custGeom>
              <a:rect b="b" l="l" r="r" t="t"/>
              <a:pathLst>
                <a:path extrusionOk="0" h="7744" w="11283">
                  <a:moveTo>
                    <a:pt x="8886" y="0"/>
                  </a:moveTo>
                  <a:cubicBezTo>
                    <a:pt x="8815" y="0"/>
                    <a:pt x="8739" y="28"/>
                    <a:pt x="8648" y="81"/>
                  </a:cubicBezTo>
                  <a:cubicBezTo>
                    <a:pt x="8434" y="205"/>
                    <a:pt x="8244" y="350"/>
                    <a:pt x="8030" y="474"/>
                  </a:cubicBezTo>
                  <a:cubicBezTo>
                    <a:pt x="7982" y="506"/>
                    <a:pt x="7939" y="523"/>
                    <a:pt x="7897" y="523"/>
                  </a:cubicBezTo>
                  <a:cubicBezTo>
                    <a:pt x="7852" y="523"/>
                    <a:pt x="7808" y="503"/>
                    <a:pt x="7761" y="462"/>
                  </a:cubicBezTo>
                  <a:cubicBezTo>
                    <a:pt x="7594" y="328"/>
                    <a:pt x="7392" y="171"/>
                    <a:pt x="7201" y="81"/>
                  </a:cubicBezTo>
                  <a:cubicBezTo>
                    <a:pt x="7130" y="46"/>
                    <a:pt x="7077" y="28"/>
                    <a:pt x="7031" y="28"/>
                  </a:cubicBezTo>
                  <a:cubicBezTo>
                    <a:pt x="6960" y="28"/>
                    <a:pt x="6906" y="71"/>
                    <a:pt x="6831" y="160"/>
                  </a:cubicBezTo>
                  <a:cubicBezTo>
                    <a:pt x="6752" y="238"/>
                    <a:pt x="6696" y="317"/>
                    <a:pt x="6640" y="407"/>
                  </a:cubicBezTo>
                  <a:cubicBezTo>
                    <a:pt x="6584" y="507"/>
                    <a:pt x="6495" y="564"/>
                    <a:pt x="6393" y="597"/>
                  </a:cubicBezTo>
                  <a:cubicBezTo>
                    <a:pt x="6203" y="664"/>
                    <a:pt x="6012" y="709"/>
                    <a:pt x="5822" y="788"/>
                  </a:cubicBezTo>
                  <a:cubicBezTo>
                    <a:pt x="5317" y="1012"/>
                    <a:pt x="4913" y="1314"/>
                    <a:pt x="4599" y="1775"/>
                  </a:cubicBezTo>
                  <a:cubicBezTo>
                    <a:pt x="4285" y="2246"/>
                    <a:pt x="4095" y="2750"/>
                    <a:pt x="3948" y="3266"/>
                  </a:cubicBezTo>
                  <a:cubicBezTo>
                    <a:pt x="3747" y="3983"/>
                    <a:pt x="3477" y="4623"/>
                    <a:pt x="3141" y="5274"/>
                  </a:cubicBezTo>
                  <a:cubicBezTo>
                    <a:pt x="3006" y="5520"/>
                    <a:pt x="2839" y="5621"/>
                    <a:pt x="2569" y="5666"/>
                  </a:cubicBezTo>
                  <a:cubicBezTo>
                    <a:pt x="2401" y="5700"/>
                    <a:pt x="2233" y="5711"/>
                    <a:pt x="2064" y="5745"/>
                  </a:cubicBezTo>
                  <a:cubicBezTo>
                    <a:pt x="1695" y="5800"/>
                    <a:pt x="1324" y="5912"/>
                    <a:pt x="955" y="5969"/>
                  </a:cubicBezTo>
                  <a:cubicBezTo>
                    <a:pt x="764" y="6002"/>
                    <a:pt x="562" y="6025"/>
                    <a:pt x="371" y="6059"/>
                  </a:cubicBezTo>
                  <a:cubicBezTo>
                    <a:pt x="180" y="6092"/>
                    <a:pt x="91" y="6171"/>
                    <a:pt x="57" y="6373"/>
                  </a:cubicBezTo>
                  <a:cubicBezTo>
                    <a:pt x="23" y="6518"/>
                    <a:pt x="1" y="6664"/>
                    <a:pt x="1" y="6821"/>
                  </a:cubicBezTo>
                  <a:cubicBezTo>
                    <a:pt x="1" y="7079"/>
                    <a:pt x="136" y="7258"/>
                    <a:pt x="382" y="7325"/>
                  </a:cubicBezTo>
                  <a:cubicBezTo>
                    <a:pt x="481" y="7356"/>
                    <a:pt x="575" y="7361"/>
                    <a:pt x="670" y="7361"/>
                  </a:cubicBezTo>
                  <a:cubicBezTo>
                    <a:pt x="715" y="7361"/>
                    <a:pt x="761" y="7359"/>
                    <a:pt x="808" y="7359"/>
                  </a:cubicBezTo>
                  <a:cubicBezTo>
                    <a:pt x="898" y="7363"/>
                    <a:pt x="989" y="7364"/>
                    <a:pt x="1081" y="7364"/>
                  </a:cubicBezTo>
                  <a:cubicBezTo>
                    <a:pt x="1263" y="7364"/>
                    <a:pt x="1448" y="7359"/>
                    <a:pt x="1627" y="7359"/>
                  </a:cubicBezTo>
                  <a:cubicBezTo>
                    <a:pt x="1727" y="7361"/>
                    <a:pt x="1825" y="7362"/>
                    <a:pt x="1924" y="7362"/>
                  </a:cubicBezTo>
                  <a:cubicBezTo>
                    <a:pt x="2450" y="7362"/>
                    <a:pt x="2969" y="7337"/>
                    <a:pt x="3489" y="7281"/>
                  </a:cubicBezTo>
                  <a:cubicBezTo>
                    <a:pt x="3825" y="7236"/>
                    <a:pt x="4105" y="7158"/>
                    <a:pt x="4386" y="6933"/>
                  </a:cubicBezTo>
                  <a:cubicBezTo>
                    <a:pt x="4666" y="6709"/>
                    <a:pt x="4857" y="6350"/>
                    <a:pt x="4992" y="6025"/>
                  </a:cubicBezTo>
                  <a:cubicBezTo>
                    <a:pt x="5126" y="5688"/>
                    <a:pt x="5249" y="5419"/>
                    <a:pt x="5429" y="5127"/>
                  </a:cubicBezTo>
                  <a:cubicBezTo>
                    <a:pt x="5451" y="5082"/>
                    <a:pt x="5463" y="5038"/>
                    <a:pt x="5518" y="5038"/>
                  </a:cubicBezTo>
                  <a:cubicBezTo>
                    <a:pt x="5522" y="5035"/>
                    <a:pt x="5524" y="5033"/>
                    <a:pt x="5526" y="5033"/>
                  </a:cubicBezTo>
                  <a:cubicBezTo>
                    <a:pt x="5530" y="5033"/>
                    <a:pt x="5530" y="5041"/>
                    <a:pt x="5530" y="5049"/>
                  </a:cubicBezTo>
                  <a:cubicBezTo>
                    <a:pt x="5485" y="5643"/>
                    <a:pt x="5440" y="6249"/>
                    <a:pt x="5361" y="6844"/>
                  </a:cubicBezTo>
                  <a:cubicBezTo>
                    <a:pt x="5328" y="7034"/>
                    <a:pt x="5328" y="7247"/>
                    <a:pt x="5373" y="7427"/>
                  </a:cubicBezTo>
                  <a:cubicBezTo>
                    <a:pt x="5418" y="7606"/>
                    <a:pt x="5508" y="7673"/>
                    <a:pt x="5665" y="7729"/>
                  </a:cubicBezTo>
                  <a:cubicBezTo>
                    <a:pt x="5699" y="7741"/>
                    <a:pt x="5733" y="7743"/>
                    <a:pt x="5768" y="7743"/>
                  </a:cubicBezTo>
                  <a:cubicBezTo>
                    <a:pt x="5801" y="7743"/>
                    <a:pt x="5834" y="7741"/>
                    <a:pt x="5867" y="7741"/>
                  </a:cubicBezTo>
                  <a:cubicBezTo>
                    <a:pt x="6102" y="7718"/>
                    <a:pt x="6326" y="7696"/>
                    <a:pt x="6562" y="7662"/>
                  </a:cubicBezTo>
                  <a:cubicBezTo>
                    <a:pt x="7018" y="7605"/>
                    <a:pt x="7470" y="7569"/>
                    <a:pt x="7925" y="7569"/>
                  </a:cubicBezTo>
                  <a:cubicBezTo>
                    <a:pt x="8276" y="7569"/>
                    <a:pt x="8628" y="7591"/>
                    <a:pt x="8984" y="7639"/>
                  </a:cubicBezTo>
                  <a:cubicBezTo>
                    <a:pt x="9315" y="7677"/>
                    <a:pt x="9647" y="7723"/>
                    <a:pt x="9978" y="7723"/>
                  </a:cubicBezTo>
                  <a:cubicBezTo>
                    <a:pt x="10039" y="7723"/>
                    <a:pt x="10100" y="7722"/>
                    <a:pt x="10161" y="7718"/>
                  </a:cubicBezTo>
                  <a:cubicBezTo>
                    <a:pt x="10341" y="7696"/>
                    <a:pt x="10509" y="7629"/>
                    <a:pt x="10666" y="7584"/>
                  </a:cubicBezTo>
                  <a:cubicBezTo>
                    <a:pt x="10823" y="7539"/>
                    <a:pt x="10868" y="7472"/>
                    <a:pt x="10901" y="7337"/>
                  </a:cubicBezTo>
                  <a:cubicBezTo>
                    <a:pt x="10924" y="7247"/>
                    <a:pt x="10935" y="7158"/>
                    <a:pt x="10935" y="7079"/>
                  </a:cubicBezTo>
                  <a:cubicBezTo>
                    <a:pt x="10991" y="6552"/>
                    <a:pt x="11003" y="6014"/>
                    <a:pt x="11003" y="5486"/>
                  </a:cubicBezTo>
                  <a:cubicBezTo>
                    <a:pt x="11003" y="5217"/>
                    <a:pt x="11036" y="4948"/>
                    <a:pt x="11103" y="4690"/>
                  </a:cubicBezTo>
                  <a:cubicBezTo>
                    <a:pt x="11215" y="4242"/>
                    <a:pt x="11283" y="3771"/>
                    <a:pt x="11283" y="3311"/>
                  </a:cubicBezTo>
                  <a:cubicBezTo>
                    <a:pt x="11283" y="2851"/>
                    <a:pt x="11272" y="2425"/>
                    <a:pt x="11238" y="1965"/>
                  </a:cubicBezTo>
                  <a:cubicBezTo>
                    <a:pt x="11227" y="1628"/>
                    <a:pt x="11148" y="1326"/>
                    <a:pt x="10969" y="1023"/>
                  </a:cubicBezTo>
                  <a:cubicBezTo>
                    <a:pt x="10868" y="866"/>
                    <a:pt x="10744" y="765"/>
                    <a:pt x="10554" y="709"/>
                  </a:cubicBezTo>
                  <a:cubicBezTo>
                    <a:pt x="10363" y="653"/>
                    <a:pt x="10161" y="586"/>
                    <a:pt x="9949" y="552"/>
                  </a:cubicBezTo>
                  <a:cubicBezTo>
                    <a:pt x="9635" y="507"/>
                    <a:pt x="9388" y="395"/>
                    <a:pt x="9164" y="160"/>
                  </a:cubicBezTo>
                  <a:cubicBezTo>
                    <a:pt x="9067" y="50"/>
                    <a:pt x="8982" y="0"/>
                    <a:pt x="88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3"/>
            <p:cNvSpPr/>
            <p:nvPr/>
          </p:nvSpPr>
          <p:spPr>
            <a:xfrm flipH="1">
              <a:off x="2147583" y="2409897"/>
              <a:ext cx="318932" cy="140814"/>
            </a:xfrm>
            <a:custGeom>
              <a:rect b="b" l="l" r="r" t="t"/>
              <a:pathLst>
                <a:path extrusionOk="0" h="1491" w="3377">
                  <a:moveTo>
                    <a:pt x="2641" y="0"/>
                  </a:moveTo>
                  <a:cubicBezTo>
                    <a:pt x="2561" y="0"/>
                    <a:pt x="2477" y="42"/>
                    <a:pt x="2355" y="127"/>
                  </a:cubicBezTo>
                  <a:cubicBezTo>
                    <a:pt x="2143" y="273"/>
                    <a:pt x="1929" y="418"/>
                    <a:pt x="1727" y="564"/>
                  </a:cubicBezTo>
                  <a:cubicBezTo>
                    <a:pt x="1673" y="601"/>
                    <a:pt x="1629" y="621"/>
                    <a:pt x="1585" y="621"/>
                  </a:cubicBezTo>
                  <a:cubicBezTo>
                    <a:pt x="1548" y="621"/>
                    <a:pt x="1511" y="606"/>
                    <a:pt x="1470" y="575"/>
                  </a:cubicBezTo>
                  <a:cubicBezTo>
                    <a:pt x="1335" y="497"/>
                    <a:pt x="1201" y="418"/>
                    <a:pt x="1055" y="340"/>
                  </a:cubicBezTo>
                  <a:cubicBezTo>
                    <a:pt x="977" y="295"/>
                    <a:pt x="887" y="250"/>
                    <a:pt x="797" y="250"/>
                  </a:cubicBezTo>
                  <a:cubicBezTo>
                    <a:pt x="718" y="261"/>
                    <a:pt x="663" y="284"/>
                    <a:pt x="606" y="318"/>
                  </a:cubicBezTo>
                  <a:cubicBezTo>
                    <a:pt x="438" y="441"/>
                    <a:pt x="259" y="553"/>
                    <a:pt x="102" y="665"/>
                  </a:cubicBezTo>
                  <a:cubicBezTo>
                    <a:pt x="12" y="744"/>
                    <a:pt x="0" y="789"/>
                    <a:pt x="79" y="901"/>
                  </a:cubicBezTo>
                  <a:cubicBezTo>
                    <a:pt x="169" y="1046"/>
                    <a:pt x="259" y="1181"/>
                    <a:pt x="359" y="1327"/>
                  </a:cubicBezTo>
                  <a:cubicBezTo>
                    <a:pt x="440" y="1441"/>
                    <a:pt x="484" y="1491"/>
                    <a:pt x="553" y="1491"/>
                  </a:cubicBezTo>
                  <a:cubicBezTo>
                    <a:pt x="599" y="1491"/>
                    <a:pt x="655" y="1468"/>
                    <a:pt x="741" y="1427"/>
                  </a:cubicBezTo>
                  <a:cubicBezTo>
                    <a:pt x="1010" y="1282"/>
                    <a:pt x="1291" y="1148"/>
                    <a:pt x="1560" y="1001"/>
                  </a:cubicBezTo>
                  <a:cubicBezTo>
                    <a:pt x="1629" y="961"/>
                    <a:pt x="1689" y="936"/>
                    <a:pt x="1749" y="936"/>
                  </a:cubicBezTo>
                  <a:cubicBezTo>
                    <a:pt x="1807" y="936"/>
                    <a:pt x="1864" y="958"/>
                    <a:pt x="1929" y="1013"/>
                  </a:cubicBezTo>
                  <a:cubicBezTo>
                    <a:pt x="2031" y="1091"/>
                    <a:pt x="2165" y="1170"/>
                    <a:pt x="2277" y="1248"/>
                  </a:cubicBezTo>
                  <a:cubicBezTo>
                    <a:pt x="2372" y="1310"/>
                    <a:pt x="2426" y="1341"/>
                    <a:pt x="2479" y="1341"/>
                  </a:cubicBezTo>
                  <a:cubicBezTo>
                    <a:pt x="2532" y="1341"/>
                    <a:pt x="2586" y="1310"/>
                    <a:pt x="2681" y="1248"/>
                  </a:cubicBezTo>
                  <a:cubicBezTo>
                    <a:pt x="2905" y="1091"/>
                    <a:pt x="3073" y="889"/>
                    <a:pt x="3287" y="721"/>
                  </a:cubicBezTo>
                  <a:cubicBezTo>
                    <a:pt x="3376" y="632"/>
                    <a:pt x="3376" y="553"/>
                    <a:pt x="3275" y="452"/>
                  </a:cubicBezTo>
                  <a:cubicBezTo>
                    <a:pt x="3163" y="351"/>
                    <a:pt x="3040" y="261"/>
                    <a:pt x="2939" y="161"/>
                  </a:cubicBezTo>
                  <a:cubicBezTo>
                    <a:pt x="2814" y="54"/>
                    <a:pt x="2730" y="0"/>
                    <a:pt x="26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3"/>
            <p:cNvSpPr/>
            <p:nvPr/>
          </p:nvSpPr>
          <p:spPr>
            <a:xfrm flipH="1">
              <a:off x="2485500" y="2628159"/>
              <a:ext cx="54021" cy="236201"/>
            </a:xfrm>
            <a:custGeom>
              <a:rect b="b" l="l" r="r" t="t"/>
              <a:pathLst>
                <a:path extrusionOk="0" h="2501" w="572">
                  <a:moveTo>
                    <a:pt x="473" y="1"/>
                  </a:moveTo>
                  <a:cubicBezTo>
                    <a:pt x="429" y="1"/>
                    <a:pt x="385" y="44"/>
                    <a:pt x="370" y="115"/>
                  </a:cubicBezTo>
                  <a:cubicBezTo>
                    <a:pt x="337" y="294"/>
                    <a:pt x="314" y="474"/>
                    <a:pt x="292" y="653"/>
                  </a:cubicBezTo>
                  <a:cubicBezTo>
                    <a:pt x="235" y="1035"/>
                    <a:pt x="235" y="1427"/>
                    <a:pt x="180" y="1808"/>
                  </a:cubicBezTo>
                  <a:cubicBezTo>
                    <a:pt x="145" y="1999"/>
                    <a:pt x="78" y="2167"/>
                    <a:pt x="33" y="2346"/>
                  </a:cubicBezTo>
                  <a:cubicBezTo>
                    <a:pt x="23" y="2403"/>
                    <a:pt x="0" y="2470"/>
                    <a:pt x="78" y="2492"/>
                  </a:cubicBezTo>
                  <a:cubicBezTo>
                    <a:pt x="91" y="2498"/>
                    <a:pt x="103" y="2500"/>
                    <a:pt x="114" y="2500"/>
                  </a:cubicBezTo>
                  <a:cubicBezTo>
                    <a:pt x="167" y="2500"/>
                    <a:pt x="192" y="2438"/>
                    <a:pt x="202" y="2391"/>
                  </a:cubicBezTo>
                  <a:cubicBezTo>
                    <a:pt x="247" y="2246"/>
                    <a:pt x="302" y="2099"/>
                    <a:pt x="337" y="1942"/>
                  </a:cubicBezTo>
                  <a:cubicBezTo>
                    <a:pt x="449" y="1359"/>
                    <a:pt x="437" y="754"/>
                    <a:pt x="561" y="160"/>
                  </a:cubicBezTo>
                  <a:cubicBezTo>
                    <a:pt x="572" y="115"/>
                    <a:pt x="561" y="70"/>
                    <a:pt x="527" y="25"/>
                  </a:cubicBezTo>
                  <a:cubicBezTo>
                    <a:pt x="510" y="8"/>
                    <a:pt x="491" y="1"/>
                    <a:pt x="4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3"/>
            <p:cNvSpPr/>
            <p:nvPr/>
          </p:nvSpPr>
          <p:spPr>
            <a:xfrm flipH="1">
              <a:off x="2671935" y="2870315"/>
              <a:ext cx="105964" cy="139019"/>
            </a:xfrm>
            <a:custGeom>
              <a:rect b="b" l="l" r="r" t="t"/>
              <a:pathLst>
                <a:path extrusionOk="0" h="1472" w="1122">
                  <a:moveTo>
                    <a:pt x="1033" y="1"/>
                  </a:moveTo>
                  <a:cubicBezTo>
                    <a:pt x="1022" y="1"/>
                    <a:pt x="1011" y="3"/>
                    <a:pt x="999" y="6"/>
                  </a:cubicBezTo>
                  <a:cubicBezTo>
                    <a:pt x="942" y="29"/>
                    <a:pt x="909" y="74"/>
                    <a:pt x="887" y="119"/>
                  </a:cubicBezTo>
                  <a:cubicBezTo>
                    <a:pt x="763" y="332"/>
                    <a:pt x="640" y="534"/>
                    <a:pt x="528" y="747"/>
                  </a:cubicBezTo>
                  <a:cubicBezTo>
                    <a:pt x="427" y="926"/>
                    <a:pt x="304" y="1095"/>
                    <a:pt x="135" y="1229"/>
                  </a:cubicBezTo>
                  <a:cubicBezTo>
                    <a:pt x="90" y="1263"/>
                    <a:pt x="57" y="1307"/>
                    <a:pt x="23" y="1352"/>
                  </a:cubicBezTo>
                  <a:cubicBezTo>
                    <a:pt x="0" y="1375"/>
                    <a:pt x="0" y="1409"/>
                    <a:pt x="34" y="1442"/>
                  </a:cubicBezTo>
                  <a:cubicBezTo>
                    <a:pt x="49" y="1463"/>
                    <a:pt x="67" y="1471"/>
                    <a:pt x="87" y="1471"/>
                  </a:cubicBezTo>
                  <a:cubicBezTo>
                    <a:pt x="99" y="1471"/>
                    <a:pt x="112" y="1469"/>
                    <a:pt x="124" y="1464"/>
                  </a:cubicBezTo>
                  <a:cubicBezTo>
                    <a:pt x="157" y="1454"/>
                    <a:pt x="180" y="1431"/>
                    <a:pt x="202" y="1409"/>
                  </a:cubicBezTo>
                  <a:cubicBezTo>
                    <a:pt x="382" y="1263"/>
                    <a:pt x="539" y="1106"/>
                    <a:pt x="651" y="904"/>
                  </a:cubicBezTo>
                  <a:cubicBezTo>
                    <a:pt x="785" y="669"/>
                    <a:pt x="932" y="444"/>
                    <a:pt x="1066" y="208"/>
                  </a:cubicBezTo>
                  <a:cubicBezTo>
                    <a:pt x="1089" y="175"/>
                    <a:pt x="1099" y="130"/>
                    <a:pt x="1122" y="108"/>
                  </a:cubicBezTo>
                  <a:cubicBezTo>
                    <a:pt x="1122" y="43"/>
                    <a:pt x="1084" y="1"/>
                    <a:pt x="10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3"/>
            <p:cNvSpPr/>
            <p:nvPr/>
          </p:nvSpPr>
          <p:spPr>
            <a:xfrm flipH="1">
              <a:off x="2546888" y="2704470"/>
              <a:ext cx="19172" cy="99826"/>
            </a:xfrm>
            <a:custGeom>
              <a:rect b="b" l="l" r="r" t="t"/>
              <a:pathLst>
                <a:path extrusionOk="0" h="1057" w="203">
                  <a:moveTo>
                    <a:pt x="99" y="1"/>
                  </a:moveTo>
                  <a:cubicBezTo>
                    <a:pt x="93" y="1"/>
                    <a:pt x="86" y="1"/>
                    <a:pt x="79" y="2"/>
                  </a:cubicBezTo>
                  <a:cubicBezTo>
                    <a:pt x="12" y="2"/>
                    <a:pt x="0" y="58"/>
                    <a:pt x="0" y="125"/>
                  </a:cubicBezTo>
                  <a:cubicBezTo>
                    <a:pt x="12" y="394"/>
                    <a:pt x="23" y="675"/>
                    <a:pt x="34" y="955"/>
                  </a:cubicBezTo>
                  <a:cubicBezTo>
                    <a:pt x="34" y="1000"/>
                    <a:pt x="45" y="1056"/>
                    <a:pt x="102" y="1056"/>
                  </a:cubicBezTo>
                  <a:cubicBezTo>
                    <a:pt x="169" y="1056"/>
                    <a:pt x="202" y="1012"/>
                    <a:pt x="202" y="955"/>
                  </a:cubicBezTo>
                  <a:lnTo>
                    <a:pt x="202" y="541"/>
                  </a:lnTo>
                  <a:lnTo>
                    <a:pt x="180" y="541"/>
                  </a:lnTo>
                  <a:cubicBezTo>
                    <a:pt x="180" y="406"/>
                    <a:pt x="191" y="260"/>
                    <a:pt x="180" y="114"/>
                  </a:cubicBezTo>
                  <a:cubicBezTo>
                    <a:pt x="180" y="62"/>
                    <a:pt x="171" y="1"/>
                    <a:pt x="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3"/>
            <p:cNvSpPr/>
            <p:nvPr/>
          </p:nvSpPr>
          <p:spPr>
            <a:xfrm flipH="1">
              <a:off x="2277915" y="3006599"/>
              <a:ext cx="250084" cy="120036"/>
            </a:xfrm>
            <a:custGeom>
              <a:rect b="b" l="l" r="r" t="t"/>
              <a:pathLst>
                <a:path extrusionOk="0" h="1271" w="2648">
                  <a:moveTo>
                    <a:pt x="2246" y="1"/>
                  </a:moveTo>
                  <a:cubicBezTo>
                    <a:pt x="2215" y="1"/>
                    <a:pt x="2177" y="8"/>
                    <a:pt x="2132" y="21"/>
                  </a:cubicBezTo>
                  <a:cubicBezTo>
                    <a:pt x="1750" y="145"/>
                    <a:pt x="1369" y="268"/>
                    <a:pt x="1010" y="459"/>
                  </a:cubicBezTo>
                  <a:cubicBezTo>
                    <a:pt x="786" y="582"/>
                    <a:pt x="551" y="694"/>
                    <a:pt x="327" y="806"/>
                  </a:cubicBezTo>
                  <a:cubicBezTo>
                    <a:pt x="259" y="840"/>
                    <a:pt x="203" y="874"/>
                    <a:pt x="147" y="908"/>
                  </a:cubicBezTo>
                  <a:cubicBezTo>
                    <a:pt x="1" y="1020"/>
                    <a:pt x="23" y="1165"/>
                    <a:pt x="203" y="1233"/>
                  </a:cubicBezTo>
                  <a:cubicBezTo>
                    <a:pt x="262" y="1258"/>
                    <a:pt x="328" y="1271"/>
                    <a:pt x="395" y="1271"/>
                  </a:cubicBezTo>
                  <a:cubicBezTo>
                    <a:pt x="417" y="1271"/>
                    <a:pt x="439" y="1269"/>
                    <a:pt x="461" y="1267"/>
                  </a:cubicBezTo>
                  <a:cubicBezTo>
                    <a:pt x="674" y="1255"/>
                    <a:pt x="887" y="1233"/>
                    <a:pt x="1100" y="1188"/>
                  </a:cubicBezTo>
                  <a:cubicBezTo>
                    <a:pt x="1394" y="1117"/>
                    <a:pt x="1686" y="1074"/>
                    <a:pt x="1980" y="1074"/>
                  </a:cubicBezTo>
                  <a:cubicBezTo>
                    <a:pt x="2012" y="1074"/>
                    <a:pt x="2044" y="1074"/>
                    <a:pt x="2076" y="1076"/>
                  </a:cubicBezTo>
                  <a:cubicBezTo>
                    <a:pt x="2126" y="1081"/>
                    <a:pt x="2177" y="1084"/>
                    <a:pt x="2227" y="1084"/>
                  </a:cubicBezTo>
                  <a:cubicBezTo>
                    <a:pt x="2278" y="1084"/>
                    <a:pt x="2328" y="1081"/>
                    <a:pt x="2378" y="1076"/>
                  </a:cubicBezTo>
                  <a:cubicBezTo>
                    <a:pt x="2570" y="1053"/>
                    <a:pt x="2648" y="941"/>
                    <a:pt x="2592" y="762"/>
                  </a:cubicBezTo>
                  <a:cubicBezTo>
                    <a:pt x="2535" y="549"/>
                    <a:pt x="2468" y="358"/>
                    <a:pt x="2401" y="156"/>
                  </a:cubicBezTo>
                  <a:cubicBezTo>
                    <a:pt x="2361" y="45"/>
                    <a:pt x="2322" y="1"/>
                    <a:pt x="2246" y="1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3"/>
            <p:cNvSpPr/>
            <p:nvPr/>
          </p:nvSpPr>
          <p:spPr>
            <a:xfrm flipH="1">
              <a:off x="1727122" y="2481675"/>
              <a:ext cx="605943" cy="642965"/>
            </a:xfrm>
            <a:custGeom>
              <a:rect b="b" l="l" r="r" t="t"/>
              <a:pathLst>
                <a:path extrusionOk="0" h="6808" w="6416">
                  <a:moveTo>
                    <a:pt x="3060" y="0"/>
                  </a:moveTo>
                  <a:cubicBezTo>
                    <a:pt x="2958" y="0"/>
                    <a:pt x="2862" y="27"/>
                    <a:pt x="2771" y="96"/>
                  </a:cubicBezTo>
                  <a:cubicBezTo>
                    <a:pt x="2221" y="488"/>
                    <a:pt x="2031" y="1083"/>
                    <a:pt x="2300" y="1733"/>
                  </a:cubicBezTo>
                  <a:cubicBezTo>
                    <a:pt x="2412" y="2002"/>
                    <a:pt x="2557" y="2260"/>
                    <a:pt x="2759" y="2473"/>
                  </a:cubicBezTo>
                  <a:cubicBezTo>
                    <a:pt x="3152" y="2900"/>
                    <a:pt x="3522" y="3326"/>
                    <a:pt x="3870" y="3785"/>
                  </a:cubicBezTo>
                  <a:cubicBezTo>
                    <a:pt x="3925" y="3852"/>
                    <a:pt x="3993" y="3920"/>
                    <a:pt x="4049" y="3987"/>
                  </a:cubicBezTo>
                  <a:cubicBezTo>
                    <a:pt x="4094" y="4032"/>
                    <a:pt x="4139" y="4077"/>
                    <a:pt x="4161" y="4144"/>
                  </a:cubicBezTo>
                  <a:cubicBezTo>
                    <a:pt x="4139" y="4156"/>
                    <a:pt x="4127" y="4166"/>
                    <a:pt x="4117" y="4166"/>
                  </a:cubicBezTo>
                  <a:cubicBezTo>
                    <a:pt x="4060" y="4178"/>
                    <a:pt x="4004" y="4178"/>
                    <a:pt x="3960" y="4178"/>
                  </a:cubicBezTo>
                  <a:cubicBezTo>
                    <a:pt x="3499" y="4189"/>
                    <a:pt x="3051" y="4256"/>
                    <a:pt x="2614" y="4425"/>
                  </a:cubicBezTo>
                  <a:cubicBezTo>
                    <a:pt x="2378" y="4514"/>
                    <a:pt x="2120" y="4582"/>
                    <a:pt x="1862" y="4627"/>
                  </a:cubicBezTo>
                  <a:cubicBezTo>
                    <a:pt x="1436" y="4705"/>
                    <a:pt x="1010" y="4828"/>
                    <a:pt x="595" y="4996"/>
                  </a:cubicBezTo>
                  <a:cubicBezTo>
                    <a:pt x="461" y="5053"/>
                    <a:pt x="326" y="5120"/>
                    <a:pt x="202" y="5210"/>
                  </a:cubicBezTo>
                  <a:cubicBezTo>
                    <a:pt x="90" y="5277"/>
                    <a:pt x="23" y="5378"/>
                    <a:pt x="12" y="5512"/>
                  </a:cubicBezTo>
                  <a:cubicBezTo>
                    <a:pt x="0" y="5759"/>
                    <a:pt x="0" y="5995"/>
                    <a:pt x="57" y="6241"/>
                  </a:cubicBezTo>
                  <a:cubicBezTo>
                    <a:pt x="113" y="6466"/>
                    <a:pt x="247" y="6623"/>
                    <a:pt x="471" y="6701"/>
                  </a:cubicBezTo>
                  <a:cubicBezTo>
                    <a:pt x="657" y="6766"/>
                    <a:pt x="842" y="6808"/>
                    <a:pt x="1034" y="6808"/>
                  </a:cubicBezTo>
                  <a:cubicBezTo>
                    <a:pt x="1074" y="6808"/>
                    <a:pt x="1115" y="6806"/>
                    <a:pt x="1156" y="6802"/>
                  </a:cubicBezTo>
                  <a:cubicBezTo>
                    <a:pt x="1672" y="6746"/>
                    <a:pt x="2176" y="6645"/>
                    <a:pt x="2681" y="6533"/>
                  </a:cubicBezTo>
                  <a:cubicBezTo>
                    <a:pt x="3073" y="6443"/>
                    <a:pt x="3454" y="6320"/>
                    <a:pt x="3847" y="6297"/>
                  </a:cubicBezTo>
                  <a:cubicBezTo>
                    <a:pt x="4475" y="6275"/>
                    <a:pt x="5047" y="6084"/>
                    <a:pt x="5597" y="5793"/>
                  </a:cubicBezTo>
                  <a:cubicBezTo>
                    <a:pt x="5989" y="5579"/>
                    <a:pt x="6213" y="5255"/>
                    <a:pt x="6315" y="4817"/>
                  </a:cubicBezTo>
                  <a:cubicBezTo>
                    <a:pt x="6415" y="4380"/>
                    <a:pt x="6348" y="3942"/>
                    <a:pt x="6158" y="3528"/>
                  </a:cubicBezTo>
                  <a:cubicBezTo>
                    <a:pt x="6023" y="3224"/>
                    <a:pt x="5832" y="2944"/>
                    <a:pt x="5664" y="2664"/>
                  </a:cubicBezTo>
                  <a:cubicBezTo>
                    <a:pt x="5249" y="1958"/>
                    <a:pt x="4745" y="1330"/>
                    <a:pt x="4206" y="712"/>
                  </a:cubicBezTo>
                  <a:cubicBezTo>
                    <a:pt x="4072" y="555"/>
                    <a:pt x="3915" y="410"/>
                    <a:pt x="3746" y="275"/>
                  </a:cubicBezTo>
                  <a:cubicBezTo>
                    <a:pt x="3589" y="152"/>
                    <a:pt x="3410" y="51"/>
                    <a:pt x="3208" y="17"/>
                  </a:cubicBezTo>
                  <a:cubicBezTo>
                    <a:pt x="3157" y="6"/>
                    <a:pt x="3108" y="0"/>
                    <a:pt x="3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3"/>
            <p:cNvSpPr/>
            <p:nvPr/>
          </p:nvSpPr>
          <p:spPr>
            <a:xfrm flipH="1">
              <a:off x="1948492" y="2917443"/>
              <a:ext cx="247912" cy="74515"/>
            </a:xfrm>
            <a:custGeom>
              <a:rect b="b" l="l" r="r" t="t"/>
              <a:pathLst>
                <a:path extrusionOk="0" h="789" w="2625">
                  <a:moveTo>
                    <a:pt x="1952" y="1"/>
                  </a:moveTo>
                  <a:cubicBezTo>
                    <a:pt x="1604" y="23"/>
                    <a:pt x="1267" y="68"/>
                    <a:pt x="943" y="214"/>
                  </a:cubicBezTo>
                  <a:cubicBezTo>
                    <a:pt x="673" y="337"/>
                    <a:pt x="404" y="449"/>
                    <a:pt x="146" y="573"/>
                  </a:cubicBezTo>
                  <a:cubicBezTo>
                    <a:pt x="113" y="584"/>
                    <a:pt x="79" y="607"/>
                    <a:pt x="56" y="618"/>
                  </a:cubicBezTo>
                  <a:cubicBezTo>
                    <a:pt x="23" y="651"/>
                    <a:pt x="1" y="685"/>
                    <a:pt x="11" y="730"/>
                  </a:cubicBezTo>
                  <a:cubicBezTo>
                    <a:pt x="30" y="767"/>
                    <a:pt x="56" y="789"/>
                    <a:pt x="90" y="789"/>
                  </a:cubicBezTo>
                  <a:cubicBezTo>
                    <a:pt x="97" y="789"/>
                    <a:pt x="105" y="788"/>
                    <a:pt x="113" y="786"/>
                  </a:cubicBezTo>
                  <a:cubicBezTo>
                    <a:pt x="158" y="775"/>
                    <a:pt x="202" y="753"/>
                    <a:pt x="247" y="741"/>
                  </a:cubicBezTo>
                  <a:cubicBezTo>
                    <a:pt x="472" y="641"/>
                    <a:pt x="684" y="551"/>
                    <a:pt x="898" y="449"/>
                  </a:cubicBezTo>
                  <a:cubicBezTo>
                    <a:pt x="1122" y="337"/>
                    <a:pt x="1357" y="259"/>
                    <a:pt x="1593" y="225"/>
                  </a:cubicBezTo>
                  <a:cubicBezTo>
                    <a:pt x="1840" y="192"/>
                    <a:pt x="2086" y="180"/>
                    <a:pt x="2333" y="180"/>
                  </a:cubicBezTo>
                  <a:cubicBezTo>
                    <a:pt x="2400" y="180"/>
                    <a:pt x="2478" y="170"/>
                    <a:pt x="2557" y="170"/>
                  </a:cubicBezTo>
                  <a:cubicBezTo>
                    <a:pt x="2602" y="158"/>
                    <a:pt x="2625" y="125"/>
                    <a:pt x="2625" y="80"/>
                  </a:cubicBezTo>
                  <a:cubicBezTo>
                    <a:pt x="2613" y="1"/>
                    <a:pt x="2557" y="1"/>
                    <a:pt x="2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3"/>
            <p:cNvSpPr/>
            <p:nvPr/>
          </p:nvSpPr>
          <p:spPr>
            <a:xfrm flipH="1">
              <a:off x="1884929" y="2520303"/>
              <a:ext cx="162158" cy="145158"/>
            </a:xfrm>
            <a:custGeom>
              <a:rect b="b" l="l" r="r" t="t"/>
              <a:pathLst>
                <a:path extrusionOk="0" h="1537" w="1717">
                  <a:moveTo>
                    <a:pt x="135" y="1"/>
                  </a:moveTo>
                  <a:cubicBezTo>
                    <a:pt x="90" y="1"/>
                    <a:pt x="34" y="1"/>
                    <a:pt x="12" y="68"/>
                  </a:cubicBezTo>
                  <a:cubicBezTo>
                    <a:pt x="0" y="146"/>
                    <a:pt x="57" y="169"/>
                    <a:pt x="112" y="180"/>
                  </a:cubicBezTo>
                  <a:cubicBezTo>
                    <a:pt x="382" y="214"/>
                    <a:pt x="573" y="382"/>
                    <a:pt x="740" y="572"/>
                  </a:cubicBezTo>
                  <a:cubicBezTo>
                    <a:pt x="830" y="685"/>
                    <a:pt x="920" y="786"/>
                    <a:pt x="999" y="886"/>
                  </a:cubicBezTo>
                  <a:lnTo>
                    <a:pt x="1470" y="1459"/>
                  </a:lnTo>
                  <a:cubicBezTo>
                    <a:pt x="1503" y="1491"/>
                    <a:pt x="1535" y="1536"/>
                    <a:pt x="1581" y="1536"/>
                  </a:cubicBezTo>
                  <a:cubicBezTo>
                    <a:pt x="1598" y="1536"/>
                    <a:pt x="1616" y="1530"/>
                    <a:pt x="1638" y="1514"/>
                  </a:cubicBezTo>
                  <a:cubicBezTo>
                    <a:pt x="1717" y="1459"/>
                    <a:pt x="1672" y="1392"/>
                    <a:pt x="1627" y="1335"/>
                  </a:cubicBezTo>
                  <a:cubicBezTo>
                    <a:pt x="1604" y="1313"/>
                    <a:pt x="1593" y="1290"/>
                    <a:pt x="1570" y="1257"/>
                  </a:cubicBezTo>
                  <a:cubicBezTo>
                    <a:pt x="1403" y="1066"/>
                    <a:pt x="1234" y="864"/>
                    <a:pt x="1066" y="662"/>
                  </a:cubicBezTo>
                  <a:cubicBezTo>
                    <a:pt x="932" y="505"/>
                    <a:pt x="797" y="360"/>
                    <a:pt x="640" y="225"/>
                  </a:cubicBezTo>
                  <a:cubicBezTo>
                    <a:pt x="494" y="101"/>
                    <a:pt x="326" y="34"/>
                    <a:pt x="1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3"/>
            <p:cNvSpPr/>
            <p:nvPr/>
          </p:nvSpPr>
          <p:spPr>
            <a:xfrm flipH="1">
              <a:off x="2525746" y="3162149"/>
              <a:ext cx="627098" cy="981069"/>
            </a:xfrm>
            <a:custGeom>
              <a:rect b="b" l="l" r="r" t="t"/>
              <a:pathLst>
                <a:path extrusionOk="0" h="10388" w="6640">
                  <a:moveTo>
                    <a:pt x="6023" y="1"/>
                  </a:moveTo>
                  <a:cubicBezTo>
                    <a:pt x="5294" y="46"/>
                    <a:pt x="4565" y="146"/>
                    <a:pt x="3847" y="248"/>
                  </a:cubicBezTo>
                  <a:cubicBezTo>
                    <a:pt x="3320" y="315"/>
                    <a:pt x="2827" y="483"/>
                    <a:pt x="2367" y="752"/>
                  </a:cubicBezTo>
                  <a:cubicBezTo>
                    <a:pt x="2109" y="898"/>
                    <a:pt x="1862" y="1077"/>
                    <a:pt x="1672" y="1313"/>
                  </a:cubicBezTo>
                  <a:cubicBezTo>
                    <a:pt x="1246" y="1828"/>
                    <a:pt x="1066" y="2456"/>
                    <a:pt x="898" y="3096"/>
                  </a:cubicBezTo>
                  <a:lnTo>
                    <a:pt x="898" y="3119"/>
                  </a:lnTo>
                  <a:cubicBezTo>
                    <a:pt x="875" y="3578"/>
                    <a:pt x="786" y="4026"/>
                    <a:pt x="707" y="4475"/>
                  </a:cubicBezTo>
                  <a:cubicBezTo>
                    <a:pt x="595" y="5070"/>
                    <a:pt x="416" y="5664"/>
                    <a:pt x="259" y="6259"/>
                  </a:cubicBezTo>
                  <a:cubicBezTo>
                    <a:pt x="135" y="6752"/>
                    <a:pt x="1" y="7245"/>
                    <a:pt x="23" y="7727"/>
                  </a:cubicBezTo>
                  <a:cubicBezTo>
                    <a:pt x="23" y="8143"/>
                    <a:pt x="79" y="8512"/>
                    <a:pt x="102" y="8883"/>
                  </a:cubicBezTo>
                  <a:cubicBezTo>
                    <a:pt x="113" y="9152"/>
                    <a:pt x="102" y="9432"/>
                    <a:pt x="147" y="9701"/>
                  </a:cubicBezTo>
                  <a:cubicBezTo>
                    <a:pt x="202" y="10015"/>
                    <a:pt x="393" y="10206"/>
                    <a:pt x="696" y="10284"/>
                  </a:cubicBezTo>
                  <a:cubicBezTo>
                    <a:pt x="730" y="10296"/>
                    <a:pt x="775" y="10307"/>
                    <a:pt x="820" y="10318"/>
                  </a:cubicBezTo>
                  <a:cubicBezTo>
                    <a:pt x="1212" y="10341"/>
                    <a:pt x="1605" y="10374"/>
                    <a:pt x="1997" y="10385"/>
                  </a:cubicBezTo>
                  <a:cubicBezTo>
                    <a:pt x="2018" y="10387"/>
                    <a:pt x="2039" y="10387"/>
                    <a:pt x="2060" y="10387"/>
                  </a:cubicBezTo>
                  <a:cubicBezTo>
                    <a:pt x="2452" y="10387"/>
                    <a:pt x="2722" y="10186"/>
                    <a:pt x="2871" y="9813"/>
                  </a:cubicBezTo>
                  <a:cubicBezTo>
                    <a:pt x="2916" y="9701"/>
                    <a:pt x="2950" y="9578"/>
                    <a:pt x="2984" y="9466"/>
                  </a:cubicBezTo>
                  <a:cubicBezTo>
                    <a:pt x="3085" y="9073"/>
                    <a:pt x="3130" y="8681"/>
                    <a:pt x="3152" y="8277"/>
                  </a:cubicBezTo>
                  <a:cubicBezTo>
                    <a:pt x="3197" y="7234"/>
                    <a:pt x="3287" y="6191"/>
                    <a:pt x="3399" y="5160"/>
                  </a:cubicBezTo>
                  <a:cubicBezTo>
                    <a:pt x="3444" y="4689"/>
                    <a:pt x="3567" y="4240"/>
                    <a:pt x="3780" y="3814"/>
                  </a:cubicBezTo>
                  <a:cubicBezTo>
                    <a:pt x="3993" y="3376"/>
                    <a:pt x="4296" y="3051"/>
                    <a:pt x="4755" y="2872"/>
                  </a:cubicBezTo>
                  <a:cubicBezTo>
                    <a:pt x="4902" y="2815"/>
                    <a:pt x="5002" y="2715"/>
                    <a:pt x="5081" y="2580"/>
                  </a:cubicBezTo>
                  <a:cubicBezTo>
                    <a:pt x="5294" y="2244"/>
                    <a:pt x="5530" y="1930"/>
                    <a:pt x="5810" y="1638"/>
                  </a:cubicBezTo>
                  <a:cubicBezTo>
                    <a:pt x="5933" y="1514"/>
                    <a:pt x="6056" y="1380"/>
                    <a:pt x="6180" y="1234"/>
                  </a:cubicBezTo>
                  <a:cubicBezTo>
                    <a:pt x="6303" y="1088"/>
                    <a:pt x="6427" y="943"/>
                    <a:pt x="6517" y="774"/>
                  </a:cubicBezTo>
                  <a:cubicBezTo>
                    <a:pt x="6606" y="606"/>
                    <a:pt x="6639" y="427"/>
                    <a:pt x="6595" y="248"/>
                  </a:cubicBezTo>
                  <a:cubicBezTo>
                    <a:pt x="6550" y="91"/>
                    <a:pt x="6482" y="23"/>
                    <a:pt x="6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3"/>
            <p:cNvSpPr/>
            <p:nvPr/>
          </p:nvSpPr>
          <p:spPr>
            <a:xfrm flipH="1">
              <a:off x="2910130" y="4119441"/>
              <a:ext cx="378242" cy="178969"/>
            </a:xfrm>
            <a:custGeom>
              <a:rect b="b" l="l" r="r" t="t"/>
              <a:pathLst>
                <a:path extrusionOk="0" h="1895" w="4005">
                  <a:moveTo>
                    <a:pt x="2225" y="1"/>
                  </a:moveTo>
                  <a:cubicBezTo>
                    <a:pt x="2108" y="1"/>
                    <a:pt x="2011" y="48"/>
                    <a:pt x="1941" y="160"/>
                  </a:cubicBezTo>
                  <a:cubicBezTo>
                    <a:pt x="1896" y="227"/>
                    <a:pt x="1817" y="260"/>
                    <a:pt x="1750" y="305"/>
                  </a:cubicBezTo>
                  <a:cubicBezTo>
                    <a:pt x="1323" y="574"/>
                    <a:pt x="920" y="855"/>
                    <a:pt x="471" y="1079"/>
                  </a:cubicBezTo>
                  <a:cubicBezTo>
                    <a:pt x="393" y="1124"/>
                    <a:pt x="326" y="1180"/>
                    <a:pt x="258" y="1236"/>
                  </a:cubicBezTo>
                  <a:cubicBezTo>
                    <a:pt x="214" y="1270"/>
                    <a:pt x="169" y="1314"/>
                    <a:pt x="135" y="1371"/>
                  </a:cubicBezTo>
                  <a:cubicBezTo>
                    <a:pt x="0" y="1561"/>
                    <a:pt x="67" y="1775"/>
                    <a:pt x="281" y="1853"/>
                  </a:cubicBezTo>
                  <a:cubicBezTo>
                    <a:pt x="355" y="1880"/>
                    <a:pt x="434" y="1895"/>
                    <a:pt x="515" y="1895"/>
                  </a:cubicBezTo>
                  <a:cubicBezTo>
                    <a:pt x="567" y="1895"/>
                    <a:pt x="620" y="1889"/>
                    <a:pt x="673" y="1875"/>
                  </a:cubicBezTo>
                  <a:cubicBezTo>
                    <a:pt x="1077" y="1775"/>
                    <a:pt x="1492" y="1685"/>
                    <a:pt x="1896" y="1595"/>
                  </a:cubicBezTo>
                  <a:cubicBezTo>
                    <a:pt x="2243" y="1516"/>
                    <a:pt x="2602" y="1438"/>
                    <a:pt x="2826" y="1090"/>
                  </a:cubicBezTo>
                  <a:cubicBezTo>
                    <a:pt x="2961" y="1305"/>
                    <a:pt x="3038" y="1370"/>
                    <a:pt x="3207" y="1370"/>
                  </a:cubicBezTo>
                  <a:cubicBezTo>
                    <a:pt x="3249" y="1370"/>
                    <a:pt x="3297" y="1366"/>
                    <a:pt x="3354" y="1359"/>
                  </a:cubicBezTo>
                  <a:cubicBezTo>
                    <a:pt x="3466" y="1348"/>
                    <a:pt x="3566" y="1314"/>
                    <a:pt x="3668" y="1292"/>
                  </a:cubicBezTo>
                  <a:cubicBezTo>
                    <a:pt x="3858" y="1247"/>
                    <a:pt x="3948" y="1135"/>
                    <a:pt x="3982" y="945"/>
                  </a:cubicBezTo>
                  <a:cubicBezTo>
                    <a:pt x="4004" y="776"/>
                    <a:pt x="4004" y="608"/>
                    <a:pt x="4004" y="440"/>
                  </a:cubicBezTo>
                  <a:cubicBezTo>
                    <a:pt x="3992" y="137"/>
                    <a:pt x="3914" y="36"/>
                    <a:pt x="3611" y="25"/>
                  </a:cubicBezTo>
                  <a:cubicBezTo>
                    <a:pt x="3163" y="14"/>
                    <a:pt x="2714" y="14"/>
                    <a:pt x="2265" y="3"/>
                  </a:cubicBezTo>
                  <a:cubicBezTo>
                    <a:pt x="2252" y="2"/>
                    <a:pt x="2238" y="1"/>
                    <a:pt x="2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3"/>
            <p:cNvSpPr/>
            <p:nvPr/>
          </p:nvSpPr>
          <p:spPr>
            <a:xfrm flipH="1">
              <a:off x="2748153" y="3402039"/>
              <a:ext cx="165369" cy="300422"/>
            </a:xfrm>
            <a:custGeom>
              <a:rect b="b" l="l" r="r" t="t"/>
              <a:pathLst>
                <a:path extrusionOk="0" h="3181" w="1751">
                  <a:moveTo>
                    <a:pt x="1652" y="1"/>
                  </a:moveTo>
                  <a:cubicBezTo>
                    <a:pt x="1637" y="1"/>
                    <a:pt x="1621" y="3"/>
                    <a:pt x="1605" y="6"/>
                  </a:cubicBezTo>
                  <a:cubicBezTo>
                    <a:pt x="1560" y="18"/>
                    <a:pt x="1515" y="29"/>
                    <a:pt x="1481" y="51"/>
                  </a:cubicBezTo>
                  <a:cubicBezTo>
                    <a:pt x="1156" y="186"/>
                    <a:pt x="876" y="387"/>
                    <a:pt x="685" y="691"/>
                  </a:cubicBezTo>
                  <a:cubicBezTo>
                    <a:pt x="517" y="960"/>
                    <a:pt x="382" y="1240"/>
                    <a:pt x="315" y="1554"/>
                  </a:cubicBezTo>
                  <a:cubicBezTo>
                    <a:pt x="214" y="2025"/>
                    <a:pt x="147" y="2518"/>
                    <a:pt x="23" y="2989"/>
                  </a:cubicBezTo>
                  <a:cubicBezTo>
                    <a:pt x="13" y="3023"/>
                    <a:pt x="1" y="3068"/>
                    <a:pt x="13" y="3113"/>
                  </a:cubicBezTo>
                  <a:cubicBezTo>
                    <a:pt x="23" y="3146"/>
                    <a:pt x="57" y="3180"/>
                    <a:pt x="102" y="3180"/>
                  </a:cubicBezTo>
                  <a:cubicBezTo>
                    <a:pt x="158" y="3169"/>
                    <a:pt x="192" y="3124"/>
                    <a:pt x="203" y="3068"/>
                  </a:cubicBezTo>
                  <a:cubicBezTo>
                    <a:pt x="225" y="2956"/>
                    <a:pt x="259" y="2844"/>
                    <a:pt x="282" y="2732"/>
                  </a:cubicBezTo>
                  <a:cubicBezTo>
                    <a:pt x="360" y="2350"/>
                    <a:pt x="427" y="1969"/>
                    <a:pt x="517" y="1588"/>
                  </a:cubicBezTo>
                  <a:cubicBezTo>
                    <a:pt x="674" y="948"/>
                    <a:pt x="965" y="410"/>
                    <a:pt x="1650" y="175"/>
                  </a:cubicBezTo>
                  <a:cubicBezTo>
                    <a:pt x="1706" y="163"/>
                    <a:pt x="1750" y="130"/>
                    <a:pt x="1740" y="63"/>
                  </a:cubicBezTo>
                  <a:cubicBezTo>
                    <a:pt x="1724" y="15"/>
                    <a:pt x="1690" y="1"/>
                    <a:pt x="16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3"/>
            <p:cNvSpPr/>
            <p:nvPr/>
          </p:nvSpPr>
          <p:spPr>
            <a:xfrm flipH="1">
              <a:off x="3095517" y="3895135"/>
              <a:ext cx="24461" cy="150447"/>
            </a:xfrm>
            <a:custGeom>
              <a:rect b="b" l="l" r="r" t="t"/>
              <a:pathLst>
                <a:path extrusionOk="0" h="1593" w="259">
                  <a:moveTo>
                    <a:pt x="113" y="0"/>
                  </a:moveTo>
                  <a:cubicBezTo>
                    <a:pt x="1" y="0"/>
                    <a:pt x="45" y="123"/>
                    <a:pt x="45" y="202"/>
                  </a:cubicBezTo>
                  <a:cubicBezTo>
                    <a:pt x="45" y="583"/>
                    <a:pt x="56" y="975"/>
                    <a:pt x="56" y="1368"/>
                  </a:cubicBezTo>
                  <a:cubicBezTo>
                    <a:pt x="56" y="1402"/>
                    <a:pt x="56" y="1436"/>
                    <a:pt x="68" y="1469"/>
                  </a:cubicBezTo>
                  <a:cubicBezTo>
                    <a:pt x="79" y="1536"/>
                    <a:pt x="101" y="1593"/>
                    <a:pt x="168" y="1593"/>
                  </a:cubicBezTo>
                  <a:cubicBezTo>
                    <a:pt x="258" y="1581"/>
                    <a:pt x="258" y="1514"/>
                    <a:pt x="258" y="1458"/>
                  </a:cubicBezTo>
                  <a:lnTo>
                    <a:pt x="258" y="796"/>
                  </a:lnTo>
                  <a:lnTo>
                    <a:pt x="213" y="796"/>
                  </a:lnTo>
                  <a:lnTo>
                    <a:pt x="213" y="202"/>
                  </a:lnTo>
                  <a:cubicBezTo>
                    <a:pt x="213" y="123"/>
                    <a:pt x="236" y="0"/>
                    <a:pt x="1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3"/>
            <p:cNvSpPr/>
            <p:nvPr/>
          </p:nvSpPr>
          <p:spPr>
            <a:xfrm flipH="1">
              <a:off x="2011026" y="3142033"/>
              <a:ext cx="743546" cy="1025362"/>
            </a:xfrm>
            <a:custGeom>
              <a:rect b="b" l="l" r="r" t="t"/>
              <a:pathLst>
                <a:path extrusionOk="0" h="10857" w="7873">
                  <a:moveTo>
                    <a:pt x="6853" y="0"/>
                  </a:moveTo>
                  <a:cubicBezTo>
                    <a:pt x="6056" y="0"/>
                    <a:pt x="5260" y="57"/>
                    <a:pt x="4463" y="147"/>
                  </a:cubicBezTo>
                  <a:cubicBezTo>
                    <a:pt x="3870" y="214"/>
                    <a:pt x="3275" y="314"/>
                    <a:pt x="2703" y="494"/>
                  </a:cubicBezTo>
                  <a:cubicBezTo>
                    <a:pt x="2389" y="595"/>
                    <a:pt x="2098" y="730"/>
                    <a:pt x="1829" y="932"/>
                  </a:cubicBezTo>
                  <a:cubicBezTo>
                    <a:pt x="774" y="1739"/>
                    <a:pt x="247" y="2838"/>
                    <a:pt x="157" y="4139"/>
                  </a:cubicBezTo>
                  <a:cubicBezTo>
                    <a:pt x="101" y="5137"/>
                    <a:pt x="101" y="6135"/>
                    <a:pt x="0" y="7055"/>
                  </a:cubicBezTo>
                  <a:cubicBezTo>
                    <a:pt x="0" y="7346"/>
                    <a:pt x="0" y="7559"/>
                    <a:pt x="12" y="7772"/>
                  </a:cubicBezTo>
                  <a:cubicBezTo>
                    <a:pt x="67" y="8389"/>
                    <a:pt x="202" y="8994"/>
                    <a:pt x="303" y="9589"/>
                  </a:cubicBezTo>
                  <a:cubicBezTo>
                    <a:pt x="337" y="9824"/>
                    <a:pt x="371" y="10071"/>
                    <a:pt x="449" y="10295"/>
                  </a:cubicBezTo>
                  <a:cubicBezTo>
                    <a:pt x="569" y="10676"/>
                    <a:pt x="793" y="10856"/>
                    <a:pt x="1175" y="10856"/>
                  </a:cubicBezTo>
                  <a:cubicBezTo>
                    <a:pt x="1187" y="10856"/>
                    <a:pt x="1199" y="10856"/>
                    <a:pt x="1211" y="10856"/>
                  </a:cubicBezTo>
                  <a:cubicBezTo>
                    <a:pt x="1615" y="10845"/>
                    <a:pt x="2008" y="10800"/>
                    <a:pt x="2389" y="10733"/>
                  </a:cubicBezTo>
                  <a:cubicBezTo>
                    <a:pt x="2647" y="10699"/>
                    <a:pt x="2826" y="10554"/>
                    <a:pt x="2938" y="10318"/>
                  </a:cubicBezTo>
                  <a:cubicBezTo>
                    <a:pt x="2995" y="10217"/>
                    <a:pt x="3040" y="10116"/>
                    <a:pt x="3062" y="9993"/>
                  </a:cubicBezTo>
                  <a:cubicBezTo>
                    <a:pt x="3152" y="9634"/>
                    <a:pt x="3095" y="9263"/>
                    <a:pt x="3040" y="8905"/>
                  </a:cubicBezTo>
                  <a:cubicBezTo>
                    <a:pt x="2928" y="8277"/>
                    <a:pt x="2871" y="7649"/>
                    <a:pt x="2938" y="7010"/>
                  </a:cubicBezTo>
                  <a:cubicBezTo>
                    <a:pt x="2972" y="6707"/>
                    <a:pt x="2995" y="6415"/>
                    <a:pt x="3028" y="6113"/>
                  </a:cubicBezTo>
                  <a:cubicBezTo>
                    <a:pt x="3073" y="5563"/>
                    <a:pt x="3118" y="5014"/>
                    <a:pt x="3242" y="4475"/>
                  </a:cubicBezTo>
                  <a:cubicBezTo>
                    <a:pt x="3342" y="4015"/>
                    <a:pt x="3623" y="3735"/>
                    <a:pt x="4049" y="3567"/>
                  </a:cubicBezTo>
                  <a:cubicBezTo>
                    <a:pt x="4284" y="3477"/>
                    <a:pt x="4520" y="3410"/>
                    <a:pt x="4777" y="3365"/>
                  </a:cubicBezTo>
                  <a:cubicBezTo>
                    <a:pt x="5316" y="3275"/>
                    <a:pt x="5832" y="3130"/>
                    <a:pt x="6347" y="2950"/>
                  </a:cubicBezTo>
                  <a:cubicBezTo>
                    <a:pt x="6617" y="2861"/>
                    <a:pt x="6863" y="2737"/>
                    <a:pt x="7099" y="2580"/>
                  </a:cubicBezTo>
                  <a:cubicBezTo>
                    <a:pt x="7503" y="2300"/>
                    <a:pt x="7716" y="1929"/>
                    <a:pt x="7772" y="1436"/>
                  </a:cubicBezTo>
                  <a:cubicBezTo>
                    <a:pt x="7795" y="1167"/>
                    <a:pt x="7828" y="898"/>
                    <a:pt x="7862" y="628"/>
                  </a:cubicBezTo>
                  <a:cubicBezTo>
                    <a:pt x="7873" y="528"/>
                    <a:pt x="7873" y="427"/>
                    <a:pt x="7850" y="326"/>
                  </a:cubicBezTo>
                  <a:cubicBezTo>
                    <a:pt x="7805" y="147"/>
                    <a:pt x="7750" y="90"/>
                    <a:pt x="7570" y="45"/>
                  </a:cubicBezTo>
                  <a:cubicBezTo>
                    <a:pt x="7334" y="0"/>
                    <a:pt x="7088" y="0"/>
                    <a:pt x="68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3"/>
            <p:cNvSpPr/>
            <p:nvPr/>
          </p:nvSpPr>
          <p:spPr>
            <a:xfrm flipH="1">
              <a:off x="2454718" y="4117552"/>
              <a:ext cx="370687" cy="238373"/>
            </a:xfrm>
            <a:custGeom>
              <a:rect b="b" l="l" r="r" t="t"/>
              <a:pathLst>
                <a:path extrusionOk="0" h="2524" w="3925">
                  <a:moveTo>
                    <a:pt x="3453" y="0"/>
                  </a:moveTo>
                  <a:cubicBezTo>
                    <a:pt x="3386" y="0"/>
                    <a:pt x="3319" y="0"/>
                    <a:pt x="3251" y="23"/>
                  </a:cubicBezTo>
                  <a:cubicBezTo>
                    <a:pt x="2814" y="112"/>
                    <a:pt x="2365" y="213"/>
                    <a:pt x="1928" y="280"/>
                  </a:cubicBezTo>
                  <a:cubicBezTo>
                    <a:pt x="1804" y="303"/>
                    <a:pt x="1704" y="359"/>
                    <a:pt x="1636" y="449"/>
                  </a:cubicBezTo>
                  <a:cubicBezTo>
                    <a:pt x="1502" y="617"/>
                    <a:pt x="1345" y="763"/>
                    <a:pt x="1199" y="908"/>
                  </a:cubicBezTo>
                  <a:cubicBezTo>
                    <a:pt x="851" y="1245"/>
                    <a:pt x="503" y="1559"/>
                    <a:pt x="201" y="1929"/>
                  </a:cubicBezTo>
                  <a:cubicBezTo>
                    <a:pt x="156" y="1996"/>
                    <a:pt x="100" y="2064"/>
                    <a:pt x="66" y="2142"/>
                  </a:cubicBezTo>
                  <a:cubicBezTo>
                    <a:pt x="1" y="2285"/>
                    <a:pt x="95" y="2524"/>
                    <a:pt x="309" y="2524"/>
                  </a:cubicBezTo>
                  <a:cubicBezTo>
                    <a:pt x="314" y="2524"/>
                    <a:pt x="319" y="2523"/>
                    <a:pt x="324" y="2523"/>
                  </a:cubicBezTo>
                  <a:cubicBezTo>
                    <a:pt x="436" y="2512"/>
                    <a:pt x="548" y="2523"/>
                    <a:pt x="650" y="2490"/>
                  </a:cubicBezTo>
                  <a:cubicBezTo>
                    <a:pt x="1165" y="2310"/>
                    <a:pt x="1692" y="2176"/>
                    <a:pt x="2186" y="1929"/>
                  </a:cubicBezTo>
                  <a:cubicBezTo>
                    <a:pt x="2387" y="1828"/>
                    <a:pt x="2567" y="1705"/>
                    <a:pt x="2691" y="1503"/>
                  </a:cubicBezTo>
                  <a:cubicBezTo>
                    <a:pt x="2724" y="1447"/>
                    <a:pt x="2758" y="1391"/>
                    <a:pt x="2825" y="1346"/>
                  </a:cubicBezTo>
                  <a:cubicBezTo>
                    <a:pt x="2903" y="1413"/>
                    <a:pt x="2948" y="1503"/>
                    <a:pt x="3050" y="1548"/>
                  </a:cubicBezTo>
                  <a:cubicBezTo>
                    <a:pt x="3082" y="1561"/>
                    <a:pt x="3124" y="1567"/>
                    <a:pt x="3172" y="1567"/>
                  </a:cubicBezTo>
                  <a:cubicBezTo>
                    <a:pt x="3412" y="1567"/>
                    <a:pt x="3807" y="1417"/>
                    <a:pt x="3890" y="1211"/>
                  </a:cubicBezTo>
                  <a:cubicBezTo>
                    <a:pt x="3902" y="1167"/>
                    <a:pt x="3924" y="1110"/>
                    <a:pt x="3924" y="1065"/>
                  </a:cubicBezTo>
                  <a:cubicBezTo>
                    <a:pt x="3924" y="763"/>
                    <a:pt x="3868" y="460"/>
                    <a:pt x="3745" y="180"/>
                  </a:cubicBezTo>
                  <a:cubicBezTo>
                    <a:pt x="3688" y="56"/>
                    <a:pt x="3588" y="0"/>
                    <a:pt x="34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43"/>
            <p:cNvSpPr/>
            <p:nvPr/>
          </p:nvSpPr>
          <p:spPr>
            <a:xfrm flipH="1">
              <a:off x="2164585" y="3348394"/>
              <a:ext cx="388820" cy="420836"/>
            </a:xfrm>
            <a:custGeom>
              <a:rect b="b" l="l" r="r" t="t"/>
              <a:pathLst>
                <a:path extrusionOk="0" h="4456" w="4117">
                  <a:moveTo>
                    <a:pt x="4026" y="0"/>
                  </a:moveTo>
                  <a:cubicBezTo>
                    <a:pt x="4020" y="0"/>
                    <a:pt x="4012" y="1"/>
                    <a:pt x="4005" y="3"/>
                  </a:cubicBezTo>
                  <a:cubicBezTo>
                    <a:pt x="3982" y="3"/>
                    <a:pt x="3960" y="13"/>
                    <a:pt x="3938" y="25"/>
                  </a:cubicBezTo>
                  <a:cubicBezTo>
                    <a:pt x="3589" y="170"/>
                    <a:pt x="3231" y="260"/>
                    <a:pt x="2883" y="372"/>
                  </a:cubicBezTo>
                  <a:cubicBezTo>
                    <a:pt x="2423" y="529"/>
                    <a:pt x="1952" y="664"/>
                    <a:pt x="1515" y="888"/>
                  </a:cubicBezTo>
                  <a:cubicBezTo>
                    <a:pt x="1100" y="1090"/>
                    <a:pt x="786" y="1382"/>
                    <a:pt x="584" y="1797"/>
                  </a:cubicBezTo>
                  <a:cubicBezTo>
                    <a:pt x="427" y="2122"/>
                    <a:pt x="304" y="2447"/>
                    <a:pt x="225" y="2795"/>
                  </a:cubicBezTo>
                  <a:cubicBezTo>
                    <a:pt x="113" y="3288"/>
                    <a:pt x="125" y="3793"/>
                    <a:pt x="23" y="4275"/>
                  </a:cubicBezTo>
                  <a:cubicBezTo>
                    <a:pt x="23" y="4354"/>
                    <a:pt x="1" y="4444"/>
                    <a:pt x="102" y="4454"/>
                  </a:cubicBezTo>
                  <a:cubicBezTo>
                    <a:pt x="108" y="4455"/>
                    <a:pt x="114" y="4455"/>
                    <a:pt x="119" y="4455"/>
                  </a:cubicBezTo>
                  <a:cubicBezTo>
                    <a:pt x="193" y="4455"/>
                    <a:pt x="203" y="4383"/>
                    <a:pt x="214" y="4320"/>
                  </a:cubicBezTo>
                  <a:cubicBezTo>
                    <a:pt x="225" y="4297"/>
                    <a:pt x="225" y="4264"/>
                    <a:pt x="225" y="4242"/>
                  </a:cubicBezTo>
                  <a:cubicBezTo>
                    <a:pt x="259" y="3973"/>
                    <a:pt x="292" y="3703"/>
                    <a:pt x="327" y="3423"/>
                  </a:cubicBezTo>
                  <a:cubicBezTo>
                    <a:pt x="371" y="2929"/>
                    <a:pt x="494" y="2447"/>
                    <a:pt x="696" y="1999"/>
                  </a:cubicBezTo>
                  <a:cubicBezTo>
                    <a:pt x="910" y="1539"/>
                    <a:pt x="1224" y="1225"/>
                    <a:pt x="1672" y="1023"/>
                  </a:cubicBezTo>
                  <a:cubicBezTo>
                    <a:pt x="1952" y="900"/>
                    <a:pt x="2233" y="798"/>
                    <a:pt x="2513" y="698"/>
                  </a:cubicBezTo>
                  <a:cubicBezTo>
                    <a:pt x="2973" y="552"/>
                    <a:pt x="3432" y="395"/>
                    <a:pt x="3893" y="238"/>
                  </a:cubicBezTo>
                  <a:cubicBezTo>
                    <a:pt x="3948" y="215"/>
                    <a:pt x="4016" y="182"/>
                    <a:pt x="4072" y="148"/>
                  </a:cubicBezTo>
                  <a:cubicBezTo>
                    <a:pt x="4105" y="137"/>
                    <a:pt x="4117" y="92"/>
                    <a:pt x="4105" y="58"/>
                  </a:cubicBezTo>
                  <a:cubicBezTo>
                    <a:pt x="4096" y="30"/>
                    <a:pt x="4069" y="0"/>
                    <a:pt x="40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3"/>
            <p:cNvSpPr/>
            <p:nvPr/>
          </p:nvSpPr>
          <p:spPr>
            <a:xfrm flipH="1">
              <a:off x="1264299" y="3122955"/>
              <a:ext cx="2855469" cy="1078817"/>
            </a:xfrm>
            <a:custGeom>
              <a:rect b="b" l="l" r="r" t="t"/>
              <a:pathLst>
                <a:path extrusionOk="0" h="11423" w="30235">
                  <a:moveTo>
                    <a:pt x="594" y="1"/>
                  </a:moveTo>
                  <a:cubicBezTo>
                    <a:pt x="504" y="1"/>
                    <a:pt x="415" y="1"/>
                    <a:pt x="325" y="12"/>
                  </a:cubicBezTo>
                  <a:cubicBezTo>
                    <a:pt x="146" y="35"/>
                    <a:pt x="11" y="169"/>
                    <a:pt x="0" y="349"/>
                  </a:cubicBezTo>
                  <a:cubicBezTo>
                    <a:pt x="0" y="516"/>
                    <a:pt x="101" y="663"/>
                    <a:pt x="269" y="718"/>
                  </a:cubicBezTo>
                  <a:cubicBezTo>
                    <a:pt x="359" y="741"/>
                    <a:pt x="449" y="741"/>
                    <a:pt x="539" y="741"/>
                  </a:cubicBezTo>
                  <a:lnTo>
                    <a:pt x="3824" y="741"/>
                  </a:lnTo>
                  <a:cubicBezTo>
                    <a:pt x="3855" y="741"/>
                    <a:pt x="3886" y="739"/>
                    <a:pt x="3916" y="739"/>
                  </a:cubicBezTo>
                  <a:cubicBezTo>
                    <a:pt x="3963" y="739"/>
                    <a:pt x="4007" y="743"/>
                    <a:pt x="4048" y="763"/>
                  </a:cubicBezTo>
                  <a:cubicBezTo>
                    <a:pt x="4071" y="830"/>
                    <a:pt x="4037" y="887"/>
                    <a:pt x="4015" y="943"/>
                  </a:cubicBezTo>
                  <a:cubicBezTo>
                    <a:pt x="3611" y="2243"/>
                    <a:pt x="3218" y="3544"/>
                    <a:pt x="2815" y="4845"/>
                  </a:cubicBezTo>
                  <a:cubicBezTo>
                    <a:pt x="2187" y="6909"/>
                    <a:pt x="1570" y="8972"/>
                    <a:pt x="808" y="10991"/>
                  </a:cubicBezTo>
                  <a:cubicBezTo>
                    <a:pt x="751" y="11125"/>
                    <a:pt x="785" y="11227"/>
                    <a:pt x="886" y="11294"/>
                  </a:cubicBezTo>
                  <a:cubicBezTo>
                    <a:pt x="921" y="11311"/>
                    <a:pt x="958" y="11320"/>
                    <a:pt x="995" y="11320"/>
                  </a:cubicBezTo>
                  <a:cubicBezTo>
                    <a:pt x="1075" y="11320"/>
                    <a:pt x="1153" y="11278"/>
                    <a:pt x="1200" y="11193"/>
                  </a:cubicBezTo>
                  <a:cubicBezTo>
                    <a:pt x="1256" y="11103"/>
                    <a:pt x="1301" y="11002"/>
                    <a:pt x="1346" y="10901"/>
                  </a:cubicBezTo>
                  <a:cubicBezTo>
                    <a:pt x="1705" y="10015"/>
                    <a:pt x="2019" y="9129"/>
                    <a:pt x="2299" y="8221"/>
                  </a:cubicBezTo>
                  <a:cubicBezTo>
                    <a:pt x="2994" y="5978"/>
                    <a:pt x="3679" y="3746"/>
                    <a:pt x="4374" y="1503"/>
                  </a:cubicBezTo>
                  <a:cubicBezTo>
                    <a:pt x="4385" y="1448"/>
                    <a:pt x="4396" y="1391"/>
                    <a:pt x="4441" y="1346"/>
                  </a:cubicBezTo>
                  <a:cubicBezTo>
                    <a:pt x="4508" y="1436"/>
                    <a:pt x="4519" y="1537"/>
                    <a:pt x="4542" y="1627"/>
                  </a:cubicBezTo>
                  <a:cubicBezTo>
                    <a:pt x="4811" y="2602"/>
                    <a:pt x="5013" y="3601"/>
                    <a:pt x="5259" y="4588"/>
                  </a:cubicBezTo>
                  <a:cubicBezTo>
                    <a:pt x="5641" y="6034"/>
                    <a:pt x="6011" y="7492"/>
                    <a:pt x="6325" y="8950"/>
                  </a:cubicBezTo>
                  <a:cubicBezTo>
                    <a:pt x="6482" y="9667"/>
                    <a:pt x="6627" y="10397"/>
                    <a:pt x="6784" y="11114"/>
                  </a:cubicBezTo>
                  <a:cubicBezTo>
                    <a:pt x="6807" y="11170"/>
                    <a:pt x="6819" y="11227"/>
                    <a:pt x="6841" y="11282"/>
                  </a:cubicBezTo>
                  <a:cubicBezTo>
                    <a:pt x="6887" y="11376"/>
                    <a:pt x="6973" y="11422"/>
                    <a:pt x="7065" y="11422"/>
                  </a:cubicBezTo>
                  <a:cubicBezTo>
                    <a:pt x="7084" y="11422"/>
                    <a:pt x="7102" y="11421"/>
                    <a:pt x="7121" y="11417"/>
                  </a:cubicBezTo>
                  <a:cubicBezTo>
                    <a:pt x="7233" y="11394"/>
                    <a:pt x="7312" y="11282"/>
                    <a:pt x="7312" y="11159"/>
                  </a:cubicBezTo>
                  <a:cubicBezTo>
                    <a:pt x="7312" y="11125"/>
                    <a:pt x="7300" y="11092"/>
                    <a:pt x="7290" y="11058"/>
                  </a:cubicBezTo>
                  <a:cubicBezTo>
                    <a:pt x="7188" y="10565"/>
                    <a:pt x="7088" y="10060"/>
                    <a:pt x="6976" y="9555"/>
                  </a:cubicBezTo>
                  <a:cubicBezTo>
                    <a:pt x="6460" y="7077"/>
                    <a:pt x="5775" y="4633"/>
                    <a:pt x="5204" y="2165"/>
                  </a:cubicBezTo>
                  <a:cubicBezTo>
                    <a:pt x="5092" y="1694"/>
                    <a:pt x="4968" y="1234"/>
                    <a:pt x="4800" y="752"/>
                  </a:cubicBezTo>
                  <a:lnTo>
                    <a:pt x="23192" y="752"/>
                  </a:lnTo>
                  <a:cubicBezTo>
                    <a:pt x="23124" y="965"/>
                    <a:pt x="23057" y="1178"/>
                    <a:pt x="23000" y="1380"/>
                  </a:cubicBezTo>
                  <a:cubicBezTo>
                    <a:pt x="22586" y="2749"/>
                    <a:pt x="22182" y="4127"/>
                    <a:pt x="21801" y="5507"/>
                  </a:cubicBezTo>
                  <a:cubicBezTo>
                    <a:pt x="21341" y="7155"/>
                    <a:pt x="20904" y="8804"/>
                    <a:pt x="20511" y="10475"/>
                  </a:cubicBezTo>
                  <a:cubicBezTo>
                    <a:pt x="20511" y="10509"/>
                    <a:pt x="20500" y="10554"/>
                    <a:pt x="20500" y="10587"/>
                  </a:cubicBezTo>
                  <a:cubicBezTo>
                    <a:pt x="20500" y="10699"/>
                    <a:pt x="20556" y="10778"/>
                    <a:pt x="20645" y="10811"/>
                  </a:cubicBezTo>
                  <a:cubicBezTo>
                    <a:pt x="20670" y="10819"/>
                    <a:pt x="20695" y="10823"/>
                    <a:pt x="20718" y="10823"/>
                  </a:cubicBezTo>
                  <a:cubicBezTo>
                    <a:pt x="20801" y="10823"/>
                    <a:pt x="20871" y="10778"/>
                    <a:pt x="20915" y="10699"/>
                  </a:cubicBezTo>
                  <a:cubicBezTo>
                    <a:pt x="20949" y="10643"/>
                    <a:pt x="20971" y="10565"/>
                    <a:pt x="20994" y="10497"/>
                  </a:cubicBezTo>
                  <a:cubicBezTo>
                    <a:pt x="21106" y="10083"/>
                    <a:pt x="21218" y="9679"/>
                    <a:pt x="21318" y="9275"/>
                  </a:cubicBezTo>
                  <a:cubicBezTo>
                    <a:pt x="21946" y="6796"/>
                    <a:pt x="22642" y="4352"/>
                    <a:pt x="23371" y="1907"/>
                  </a:cubicBezTo>
                  <a:cubicBezTo>
                    <a:pt x="23393" y="1817"/>
                    <a:pt x="23404" y="1717"/>
                    <a:pt x="23471" y="1638"/>
                  </a:cubicBezTo>
                  <a:cubicBezTo>
                    <a:pt x="23516" y="1683"/>
                    <a:pt x="23516" y="1750"/>
                    <a:pt x="23528" y="1806"/>
                  </a:cubicBezTo>
                  <a:cubicBezTo>
                    <a:pt x="23730" y="2692"/>
                    <a:pt x="23920" y="3578"/>
                    <a:pt x="24122" y="4464"/>
                  </a:cubicBezTo>
                  <a:cubicBezTo>
                    <a:pt x="24548" y="6303"/>
                    <a:pt x="24963" y="8142"/>
                    <a:pt x="25390" y="9981"/>
                  </a:cubicBezTo>
                  <a:cubicBezTo>
                    <a:pt x="25434" y="10183"/>
                    <a:pt x="25468" y="10397"/>
                    <a:pt x="25524" y="10599"/>
                  </a:cubicBezTo>
                  <a:cubicBezTo>
                    <a:pt x="25562" y="10732"/>
                    <a:pt x="25665" y="10808"/>
                    <a:pt x="25770" y="10808"/>
                  </a:cubicBezTo>
                  <a:cubicBezTo>
                    <a:pt x="25789" y="10808"/>
                    <a:pt x="25808" y="10806"/>
                    <a:pt x="25826" y="10800"/>
                  </a:cubicBezTo>
                  <a:cubicBezTo>
                    <a:pt x="25961" y="10766"/>
                    <a:pt x="26040" y="10632"/>
                    <a:pt x="26006" y="10475"/>
                  </a:cubicBezTo>
                  <a:cubicBezTo>
                    <a:pt x="26006" y="10452"/>
                    <a:pt x="25995" y="10419"/>
                    <a:pt x="25995" y="10397"/>
                  </a:cubicBezTo>
                  <a:cubicBezTo>
                    <a:pt x="25861" y="9724"/>
                    <a:pt x="25704" y="9062"/>
                    <a:pt x="25547" y="8401"/>
                  </a:cubicBezTo>
                  <a:cubicBezTo>
                    <a:pt x="24941" y="5889"/>
                    <a:pt x="24425" y="3365"/>
                    <a:pt x="23820" y="853"/>
                  </a:cubicBezTo>
                  <a:cubicBezTo>
                    <a:pt x="23820" y="820"/>
                    <a:pt x="23808" y="786"/>
                    <a:pt x="23853" y="741"/>
                  </a:cubicBezTo>
                  <a:lnTo>
                    <a:pt x="29662" y="741"/>
                  </a:lnTo>
                  <a:cubicBezTo>
                    <a:pt x="29703" y="741"/>
                    <a:pt x="29742" y="743"/>
                    <a:pt x="29780" y="743"/>
                  </a:cubicBezTo>
                  <a:cubicBezTo>
                    <a:pt x="29836" y="743"/>
                    <a:pt x="29889" y="738"/>
                    <a:pt x="29943" y="718"/>
                  </a:cubicBezTo>
                  <a:cubicBezTo>
                    <a:pt x="30122" y="663"/>
                    <a:pt x="30234" y="516"/>
                    <a:pt x="30223" y="337"/>
                  </a:cubicBezTo>
                  <a:cubicBezTo>
                    <a:pt x="30212" y="158"/>
                    <a:pt x="30077" y="23"/>
                    <a:pt x="29886" y="12"/>
                  </a:cubicBezTo>
                  <a:cubicBezTo>
                    <a:pt x="29786" y="1"/>
                    <a:pt x="29684" y="1"/>
                    <a:pt x="295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43"/>
            <p:cNvSpPr/>
            <p:nvPr/>
          </p:nvSpPr>
          <p:spPr>
            <a:xfrm flipH="1">
              <a:off x="1278126" y="2625231"/>
              <a:ext cx="292394" cy="1309256"/>
            </a:xfrm>
            <a:custGeom>
              <a:rect b="b" l="l" r="r" t="t"/>
              <a:pathLst>
                <a:path extrusionOk="0" h="13863" w="3096">
                  <a:moveTo>
                    <a:pt x="1843" y="1"/>
                  </a:moveTo>
                  <a:cubicBezTo>
                    <a:pt x="1628" y="1"/>
                    <a:pt x="1410" y="93"/>
                    <a:pt x="1224" y="281"/>
                  </a:cubicBezTo>
                  <a:cubicBezTo>
                    <a:pt x="1033" y="471"/>
                    <a:pt x="920" y="717"/>
                    <a:pt x="865" y="976"/>
                  </a:cubicBezTo>
                  <a:cubicBezTo>
                    <a:pt x="741" y="1447"/>
                    <a:pt x="753" y="1918"/>
                    <a:pt x="797" y="2389"/>
                  </a:cubicBezTo>
                  <a:cubicBezTo>
                    <a:pt x="820" y="2568"/>
                    <a:pt x="842" y="2736"/>
                    <a:pt x="853" y="2915"/>
                  </a:cubicBezTo>
                  <a:cubicBezTo>
                    <a:pt x="887" y="3409"/>
                    <a:pt x="763" y="3880"/>
                    <a:pt x="584" y="4340"/>
                  </a:cubicBezTo>
                  <a:cubicBezTo>
                    <a:pt x="483" y="4575"/>
                    <a:pt x="382" y="4822"/>
                    <a:pt x="315" y="5080"/>
                  </a:cubicBezTo>
                  <a:cubicBezTo>
                    <a:pt x="169" y="5585"/>
                    <a:pt x="192" y="6067"/>
                    <a:pt x="449" y="6527"/>
                  </a:cubicBezTo>
                  <a:cubicBezTo>
                    <a:pt x="517" y="6650"/>
                    <a:pt x="573" y="6773"/>
                    <a:pt x="640" y="6897"/>
                  </a:cubicBezTo>
                  <a:cubicBezTo>
                    <a:pt x="719" y="7032"/>
                    <a:pt x="786" y="7177"/>
                    <a:pt x="842" y="7323"/>
                  </a:cubicBezTo>
                  <a:cubicBezTo>
                    <a:pt x="965" y="7637"/>
                    <a:pt x="988" y="7962"/>
                    <a:pt x="910" y="8288"/>
                  </a:cubicBezTo>
                  <a:cubicBezTo>
                    <a:pt x="842" y="8568"/>
                    <a:pt x="753" y="8826"/>
                    <a:pt x="651" y="9083"/>
                  </a:cubicBezTo>
                  <a:cubicBezTo>
                    <a:pt x="506" y="9487"/>
                    <a:pt x="326" y="9880"/>
                    <a:pt x="203" y="10295"/>
                  </a:cubicBezTo>
                  <a:cubicBezTo>
                    <a:pt x="1" y="10945"/>
                    <a:pt x="35" y="11585"/>
                    <a:pt x="326" y="12213"/>
                  </a:cubicBezTo>
                  <a:cubicBezTo>
                    <a:pt x="439" y="12459"/>
                    <a:pt x="584" y="12684"/>
                    <a:pt x="741" y="12908"/>
                  </a:cubicBezTo>
                  <a:cubicBezTo>
                    <a:pt x="910" y="13165"/>
                    <a:pt x="1111" y="13401"/>
                    <a:pt x="1145" y="13726"/>
                  </a:cubicBezTo>
                  <a:cubicBezTo>
                    <a:pt x="1156" y="13816"/>
                    <a:pt x="1212" y="13861"/>
                    <a:pt x="1302" y="13861"/>
                  </a:cubicBezTo>
                  <a:cubicBezTo>
                    <a:pt x="1316" y="13862"/>
                    <a:pt x="1330" y="13863"/>
                    <a:pt x="1343" y="13863"/>
                  </a:cubicBezTo>
                  <a:cubicBezTo>
                    <a:pt x="1463" y="13863"/>
                    <a:pt x="1532" y="13812"/>
                    <a:pt x="1582" y="13671"/>
                  </a:cubicBezTo>
                  <a:cubicBezTo>
                    <a:pt x="1784" y="13165"/>
                    <a:pt x="1862" y="12661"/>
                    <a:pt x="1762" y="12111"/>
                  </a:cubicBezTo>
                  <a:cubicBezTo>
                    <a:pt x="1638" y="11528"/>
                    <a:pt x="1717" y="10967"/>
                    <a:pt x="2042" y="10441"/>
                  </a:cubicBezTo>
                  <a:cubicBezTo>
                    <a:pt x="2176" y="10227"/>
                    <a:pt x="2289" y="10003"/>
                    <a:pt x="2401" y="9779"/>
                  </a:cubicBezTo>
                  <a:cubicBezTo>
                    <a:pt x="2771" y="9061"/>
                    <a:pt x="2872" y="8298"/>
                    <a:pt x="2715" y="7513"/>
                  </a:cubicBezTo>
                  <a:cubicBezTo>
                    <a:pt x="2670" y="7244"/>
                    <a:pt x="2569" y="6975"/>
                    <a:pt x="2468" y="6718"/>
                  </a:cubicBezTo>
                  <a:cubicBezTo>
                    <a:pt x="2323" y="6336"/>
                    <a:pt x="2300" y="5943"/>
                    <a:pt x="2367" y="5551"/>
                  </a:cubicBezTo>
                  <a:cubicBezTo>
                    <a:pt x="2412" y="5237"/>
                    <a:pt x="2547" y="4957"/>
                    <a:pt x="2659" y="4665"/>
                  </a:cubicBezTo>
                  <a:cubicBezTo>
                    <a:pt x="2906" y="4015"/>
                    <a:pt x="3096" y="3353"/>
                    <a:pt x="3096" y="2546"/>
                  </a:cubicBezTo>
                  <a:cubicBezTo>
                    <a:pt x="3074" y="2153"/>
                    <a:pt x="3029" y="1659"/>
                    <a:pt x="2906" y="1188"/>
                  </a:cubicBezTo>
                  <a:cubicBezTo>
                    <a:pt x="2827" y="874"/>
                    <a:pt x="2704" y="583"/>
                    <a:pt x="2502" y="336"/>
                  </a:cubicBezTo>
                  <a:cubicBezTo>
                    <a:pt x="2314" y="113"/>
                    <a:pt x="2080" y="1"/>
                    <a:pt x="18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43"/>
            <p:cNvSpPr/>
            <p:nvPr/>
          </p:nvSpPr>
          <p:spPr>
            <a:xfrm flipH="1">
              <a:off x="1011226" y="2891282"/>
              <a:ext cx="342071" cy="1057000"/>
            </a:xfrm>
            <a:custGeom>
              <a:rect b="b" l="l" r="r" t="t"/>
              <a:pathLst>
                <a:path extrusionOk="0" h="11192" w="3622">
                  <a:moveTo>
                    <a:pt x="2570" y="0"/>
                  </a:moveTo>
                  <a:cubicBezTo>
                    <a:pt x="2330" y="0"/>
                    <a:pt x="2110" y="153"/>
                    <a:pt x="1974" y="447"/>
                  </a:cubicBezTo>
                  <a:cubicBezTo>
                    <a:pt x="1917" y="559"/>
                    <a:pt x="1873" y="682"/>
                    <a:pt x="1839" y="794"/>
                  </a:cubicBezTo>
                  <a:cubicBezTo>
                    <a:pt x="1750" y="1108"/>
                    <a:pt x="1603" y="1399"/>
                    <a:pt x="1424" y="1669"/>
                  </a:cubicBezTo>
                  <a:cubicBezTo>
                    <a:pt x="1346" y="1815"/>
                    <a:pt x="1256" y="1949"/>
                    <a:pt x="1166" y="2084"/>
                  </a:cubicBezTo>
                  <a:cubicBezTo>
                    <a:pt x="1009" y="2341"/>
                    <a:pt x="908" y="2622"/>
                    <a:pt x="863" y="2914"/>
                  </a:cubicBezTo>
                  <a:cubicBezTo>
                    <a:pt x="774" y="3530"/>
                    <a:pt x="808" y="4136"/>
                    <a:pt x="931" y="4741"/>
                  </a:cubicBezTo>
                  <a:cubicBezTo>
                    <a:pt x="1009" y="5123"/>
                    <a:pt x="1088" y="5504"/>
                    <a:pt x="1122" y="5897"/>
                  </a:cubicBezTo>
                  <a:cubicBezTo>
                    <a:pt x="1200" y="6704"/>
                    <a:pt x="1132" y="7489"/>
                    <a:pt x="684" y="8195"/>
                  </a:cubicBezTo>
                  <a:cubicBezTo>
                    <a:pt x="504" y="8464"/>
                    <a:pt x="359" y="8768"/>
                    <a:pt x="247" y="9070"/>
                  </a:cubicBezTo>
                  <a:cubicBezTo>
                    <a:pt x="56" y="9586"/>
                    <a:pt x="0" y="10102"/>
                    <a:pt x="112" y="10640"/>
                  </a:cubicBezTo>
                  <a:cubicBezTo>
                    <a:pt x="135" y="10775"/>
                    <a:pt x="168" y="10909"/>
                    <a:pt x="190" y="11044"/>
                  </a:cubicBezTo>
                  <a:cubicBezTo>
                    <a:pt x="213" y="11123"/>
                    <a:pt x="269" y="11178"/>
                    <a:pt x="347" y="11190"/>
                  </a:cubicBezTo>
                  <a:cubicBezTo>
                    <a:pt x="355" y="11191"/>
                    <a:pt x="363" y="11192"/>
                    <a:pt x="371" y="11192"/>
                  </a:cubicBezTo>
                  <a:cubicBezTo>
                    <a:pt x="437" y="11192"/>
                    <a:pt x="486" y="11150"/>
                    <a:pt x="527" y="11100"/>
                  </a:cubicBezTo>
                  <a:cubicBezTo>
                    <a:pt x="549" y="11055"/>
                    <a:pt x="583" y="10999"/>
                    <a:pt x="606" y="10943"/>
                  </a:cubicBezTo>
                  <a:cubicBezTo>
                    <a:pt x="673" y="10775"/>
                    <a:pt x="751" y="10607"/>
                    <a:pt x="818" y="10427"/>
                  </a:cubicBezTo>
                  <a:cubicBezTo>
                    <a:pt x="975" y="9956"/>
                    <a:pt x="1222" y="9530"/>
                    <a:pt x="1559" y="9160"/>
                  </a:cubicBezTo>
                  <a:cubicBezTo>
                    <a:pt x="1895" y="8768"/>
                    <a:pt x="2265" y="8386"/>
                    <a:pt x="2557" y="7949"/>
                  </a:cubicBezTo>
                  <a:cubicBezTo>
                    <a:pt x="3028" y="7253"/>
                    <a:pt x="3218" y="6480"/>
                    <a:pt x="3106" y="5650"/>
                  </a:cubicBezTo>
                  <a:cubicBezTo>
                    <a:pt x="3084" y="5526"/>
                    <a:pt x="3073" y="5414"/>
                    <a:pt x="3051" y="5291"/>
                  </a:cubicBezTo>
                  <a:cubicBezTo>
                    <a:pt x="2938" y="4741"/>
                    <a:pt x="2972" y="4203"/>
                    <a:pt x="3129" y="3665"/>
                  </a:cubicBezTo>
                  <a:cubicBezTo>
                    <a:pt x="3241" y="3306"/>
                    <a:pt x="3353" y="2947"/>
                    <a:pt x="3465" y="2577"/>
                  </a:cubicBezTo>
                  <a:cubicBezTo>
                    <a:pt x="3555" y="2286"/>
                    <a:pt x="3622" y="1983"/>
                    <a:pt x="3611" y="1669"/>
                  </a:cubicBezTo>
                  <a:cubicBezTo>
                    <a:pt x="3611" y="1568"/>
                    <a:pt x="3611" y="1467"/>
                    <a:pt x="3600" y="1366"/>
                  </a:cubicBezTo>
                  <a:cubicBezTo>
                    <a:pt x="3544" y="940"/>
                    <a:pt x="3398" y="559"/>
                    <a:pt x="3095" y="245"/>
                  </a:cubicBezTo>
                  <a:cubicBezTo>
                    <a:pt x="2926" y="80"/>
                    <a:pt x="2743" y="0"/>
                    <a:pt x="25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3"/>
            <p:cNvSpPr/>
            <p:nvPr/>
          </p:nvSpPr>
          <p:spPr>
            <a:xfrm flipH="1">
              <a:off x="1379744" y="2759909"/>
              <a:ext cx="101809" cy="1047462"/>
            </a:xfrm>
            <a:custGeom>
              <a:rect b="b" l="l" r="r" t="t"/>
              <a:pathLst>
                <a:path extrusionOk="0" h="11091" w="1078">
                  <a:moveTo>
                    <a:pt x="986" y="0"/>
                  </a:moveTo>
                  <a:cubicBezTo>
                    <a:pt x="954" y="0"/>
                    <a:pt x="926" y="21"/>
                    <a:pt x="910" y="54"/>
                  </a:cubicBezTo>
                  <a:cubicBezTo>
                    <a:pt x="853" y="121"/>
                    <a:pt x="842" y="211"/>
                    <a:pt x="831" y="301"/>
                  </a:cubicBezTo>
                  <a:cubicBezTo>
                    <a:pt x="820" y="559"/>
                    <a:pt x="820" y="817"/>
                    <a:pt x="842" y="1086"/>
                  </a:cubicBezTo>
                  <a:cubicBezTo>
                    <a:pt x="865" y="1243"/>
                    <a:pt x="853" y="1400"/>
                    <a:pt x="853" y="1568"/>
                  </a:cubicBezTo>
                  <a:cubicBezTo>
                    <a:pt x="831" y="2073"/>
                    <a:pt x="730" y="2566"/>
                    <a:pt x="618" y="3060"/>
                  </a:cubicBezTo>
                  <a:cubicBezTo>
                    <a:pt x="551" y="3374"/>
                    <a:pt x="472" y="3688"/>
                    <a:pt x="416" y="4002"/>
                  </a:cubicBezTo>
                  <a:cubicBezTo>
                    <a:pt x="304" y="4607"/>
                    <a:pt x="382" y="5190"/>
                    <a:pt x="551" y="5763"/>
                  </a:cubicBezTo>
                  <a:cubicBezTo>
                    <a:pt x="685" y="6234"/>
                    <a:pt x="741" y="6705"/>
                    <a:pt x="708" y="7186"/>
                  </a:cubicBezTo>
                  <a:cubicBezTo>
                    <a:pt x="674" y="7725"/>
                    <a:pt x="562" y="8252"/>
                    <a:pt x="394" y="8756"/>
                  </a:cubicBezTo>
                  <a:cubicBezTo>
                    <a:pt x="259" y="9160"/>
                    <a:pt x="158" y="9564"/>
                    <a:pt x="91" y="9990"/>
                  </a:cubicBezTo>
                  <a:cubicBezTo>
                    <a:pt x="35" y="10304"/>
                    <a:pt x="1" y="10630"/>
                    <a:pt x="91" y="10944"/>
                  </a:cubicBezTo>
                  <a:cubicBezTo>
                    <a:pt x="101" y="11007"/>
                    <a:pt x="112" y="11090"/>
                    <a:pt x="187" y="11090"/>
                  </a:cubicBezTo>
                  <a:cubicBezTo>
                    <a:pt x="192" y="11090"/>
                    <a:pt x="197" y="11090"/>
                    <a:pt x="203" y="11089"/>
                  </a:cubicBezTo>
                  <a:cubicBezTo>
                    <a:pt x="304" y="11067"/>
                    <a:pt x="259" y="10977"/>
                    <a:pt x="248" y="10910"/>
                  </a:cubicBezTo>
                  <a:cubicBezTo>
                    <a:pt x="192" y="10652"/>
                    <a:pt x="203" y="10394"/>
                    <a:pt x="248" y="10136"/>
                  </a:cubicBezTo>
                  <a:cubicBezTo>
                    <a:pt x="315" y="9676"/>
                    <a:pt x="427" y="9227"/>
                    <a:pt x="584" y="8779"/>
                  </a:cubicBezTo>
                  <a:cubicBezTo>
                    <a:pt x="763" y="8230"/>
                    <a:pt x="876" y="7669"/>
                    <a:pt x="898" y="7097"/>
                  </a:cubicBezTo>
                  <a:cubicBezTo>
                    <a:pt x="920" y="6637"/>
                    <a:pt x="853" y="6189"/>
                    <a:pt x="730" y="5751"/>
                  </a:cubicBezTo>
                  <a:cubicBezTo>
                    <a:pt x="596" y="5258"/>
                    <a:pt x="494" y="4764"/>
                    <a:pt x="562" y="4260"/>
                  </a:cubicBezTo>
                  <a:cubicBezTo>
                    <a:pt x="606" y="3901"/>
                    <a:pt x="696" y="3542"/>
                    <a:pt x="775" y="3194"/>
                  </a:cubicBezTo>
                  <a:cubicBezTo>
                    <a:pt x="965" y="2432"/>
                    <a:pt x="1077" y="1646"/>
                    <a:pt x="1022" y="851"/>
                  </a:cubicBezTo>
                  <a:cubicBezTo>
                    <a:pt x="999" y="615"/>
                    <a:pt x="977" y="357"/>
                    <a:pt x="1055" y="121"/>
                  </a:cubicBezTo>
                  <a:cubicBezTo>
                    <a:pt x="1067" y="76"/>
                    <a:pt x="1077" y="32"/>
                    <a:pt x="1022" y="9"/>
                  </a:cubicBezTo>
                  <a:cubicBezTo>
                    <a:pt x="1010" y="3"/>
                    <a:pt x="998" y="0"/>
                    <a:pt x="9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3"/>
            <p:cNvSpPr/>
            <p:nvPr/>
          </p:nvSpPr>
          <p:spPr>
            <a:xfrm flipH="1">
              <a:off x="1102268" y="2975621"/>
              <a:ext cx="188602" cy="808522"/>
            </a:xfrm>
            <a:custGeom>
              <a:rect b="b" l="l" r="r" t="t"/>
              <a:pathLst>
                <a:path extrusionOk="0" h="8561" w="1997">
                  <a:moveTo>
                    <a:pt x="1912" y="0"/>
                  </a:moveTo>
                  <a:cubicBezTo>
                    <a:pt x="1867" y="0"/>
                    <a:pt x="1838" y="41"/>
                    <a:pt x="1829" y="92"/>
                  </a:cubicBezTo>
                  <a:cubicBezTo>
                    <a:pt x="1817" y="125"/>
                    <a:pt x="1806" y="159"/>
                    <a:pt x="1795" y="204"/>
                  </a:cubicBezTo>
                  <a:cubicBezTo>
                    <a:pt x="1649" y="843"/>
                    <a:pt x="1470" y="1482"/>
                    <a:pt x="1246" y="2110"/>
                  </a:cubicBezTo>
                  <a:cubicBezTo>
                    <a:pt x="1089" y="2547"/>
                    <a:pt x="1010" y="3008"/>
                    <a:pt x="1010" y="3479"/>
                  </a:cubicBezTo>
                  <a:cubicBezTo>
                    <a:pt x="1010" y="3815"/>
                    <a:pt x="1055" y="4152"/>
                    <a:pt x="1099" y="4476"/>
                  </a:cubicBezTo>
                  <a:cubicBezTo>
                    <a:pt x="1189" y="5094"/>
                    <a:pt x="1156" y="5687"/>
                    <a:pt x="999" y="6282"/>
                  </a:cubicBezTo>
                  <a:cubicBezTo>
                    <a:pt x="875" y="6719"/>
                    <a:pt x="685" y="7123"/>
                    <a:pt x="461" y="7516"/>
                  </a:cubicBezTo>
                  <a:cubicBezTo>
                    <a:pt x="314" y="7763"/>
                    <a:pt x="180" y="8009"/>
                    <a:pt x="68" y="8267"/>
                  </a:cubicBezTo>
                  <a:cubicBezTo>
                    <a:pt x="45" y="8323"/>
                    <a:pt x="34" y="8391"/>
                    <a:pt x="12" y="8446"/>
                  </a:cubicBezTo>
                  <a:cubicBezTo>
                    <a:pt x="0" y="8491"/>
                    <a:pt x="12" y="8536"/>
                    <a:pt x="68" y="8558"/>
                  </a:cubicBezTo>
                  <a:cubicBezTo>
                    <a:pt x="75" y="8560"/>
                    <a:pt x="82" y="8561"/>
                    <a:pt x="89" y="8561"/>
                  </a:cubicBezTo>
                  <a:cubicBezTo>
                    <a:pt x="130" y="8561"/>
                    <a:pt x="150" y="8530"/>
                    <a:pt x="169" y="8491"/>
                  </a:cubicBezTo>
                  <a:cubicBezTo>
                    <a:pt x="214" y="8391"/>
                    <a:pt x="247" y="8278"/>
                    <a:pt x="304" y="8177"/>
                  </a:cubicBezTo>
                  <a:lnTo>
                    <a:pt x="775" y="7302"/>
                  </a:lnTo>
                  <a:cubicBezTo>
                    <a:pt x="1256" y="6428"/>
                    <a:pt x="1413" y="5497"/>
                    <a:pt x="1290" y="4521"/>
                  </a:cubicBezTo>
                  <a:cubicBezTo>
                    <a:pt x="1256" y="4230"/>
                    <a:pt x="1212" y="3950"/>
                    <a:pt x="1189" y="3669"/>
                  </a:cubicBezTo>
                  <a:cubicBezTo>
                    <a:pt x="1156" y="3063"/>
                    <a:pt x="1290" y="2480"/>
                    <a:pt x="1503" y="1909"/>
                  </a:cubicBezTo>
                  <a:cubicBezTo>
                    <a:pt x="1717" y="1359"/>
                    <a:pt x="1840" y="776"/>
                    <a:pt x="1986" y="204"/>
                  </a:cubicBezTo>
                  <a:cubicBezTo>
                    <a:pt x="1997" y="170"/>
                    <a:pt x="1997" y="148"/>
                    <a:pt x="1997" y="125"/>
                  </a:cubicBezTo>
                  <a:cubicBezTo>
                    <a:pt x="1997" y="69"/>
                    <a:pt x="1997" y="13"/>
                    <a:pt x="1929" y="2"/>
                  </a:cubicBezTo>
                  <a:cubicBezTo>
                    <a:pt x="1923" y="1"/>
                    <a:pt x="1918" y="0"/>
                    <a:pt x="19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3"/>
            <p:cNvSpPr/>
            <p:nvPr/>
          </p:nvSpPr>
          <p:spPr>
            <a:xfrm flipH="1">
              <a:off x="1179528" y="3923657"/>
              <a:ext cx="419514" cy="308544"/>
            </a:xfrm>
            <a:custGeom>
              <a:rect b="b" l="l" r="r" t="t"/>
              <a:pathLst>
                <a:path extrusionOk="0" h="3267" w="4442">
                  <a:moveTo>
                    <a:pt x="3118" y="1"/>
                  </a:moveTo>
                  <a:cubicBezTo>
                    <a:pt x="2714" y="1"/>
                    <a:pt x="2299" y="23"/>
                    <a:pt x="1952" y="35"/>
                  </a:cubicBezTo>
                  <a:cubicBezTo>
                    <a:pt x="1447" y="35"/>
                    <a:pt x="998" y="57"/>
                    <a:pt x="550" y="68"/>
                  </a:cubicBezTo>
                  <a:cubicBezTo>
                    <a:pt x="482" y="68"/>
                    <a:pt x="415" y="68"/>
                    <a:pt x="348" y="90"/>
                  </a:cubicBezTo>
                  <a:cubicBezTo>
                    <a:pt x="135" y="124"/>
                    <a:pt x="45" y="202"/>
                    <a:pt x="23" y="371"/>
                  </a:cubicBezTo>
                  <a:cubicBezTo>
                    <a:pt x="0" y="494"/>
                    <a:pt x="0" y="618"/>
                    <a:pt x="11" y="752"/>
                  </a:cubicBezTo>
                  <a:cubicBezTo>
                    <a:pt x="56" y="1246"/>
                    <a:pt x="135" y="1739"/>
                    <a:pt x="236" y="2233"/>
                  </a:cubicBezTo>
                  <a:cubicBezTo>
                    <a:pt x="280" y="2435"/>
                    <a:pt x="337" y="2636"/>
                    <a:pt x="415" y="2838"/>
                  </a:cubicBezTo>
                  <a:cubicBezTo>
                    <a:pt x="494" y="3063"/>
                    <a:pt x="684" y="3186"/>
                    <a:pt x="965" y="3220"/>
                  </a:cubicBezTo>
                  <a:cubicBezTo>
                    <a:pt x="1032" y="3230"/>
                    <a:pt x="1099" y="3230"/>
                    <a:pt x="1155" y="3242"/>
                  </a:cubicBezTo>
                  <a:cubicBezTo>
                    <a:pt x="1509" y="3259"/>
                    <a:pt x="1862" y="3267"/>
                    <a:pt x="2215" y="3267"/>
                  </a:cubicBezTo>
                  <a:cubicBezTo>
                    <a:pt x="2568" y="3267"/>
                    <a:pt x="2922" y="3259"/>
                    <a:pt x="3275" y="3242"/>
                  </a:cubicBezTo>
                  <a:cubicBezTo>
                    <a:pt x="3376" y="3242"/>
                    <a:pt x="3477" y="3230"/>
                    <a:pt x="3577" y="3220"/>
                  </a:cubicBezTo>
                  <a:cubicBezTo>
                    <a:pt x="3802" y="3186"/>
                    <a:pt x="3970" y="3085"/>
                    <a:pt x="4048" y="2916"/>
                  </a:cubicBezTo>
                  <a:cubicBezTo>
                    <a:pt x="4116" y="2793"/>
                    <a:pt x="4161" y="2659"/>
                    <a:pt x="4195" y="2535"/>
                  </a:cubicBezTo>
                  <a:cubicBezTo>
                    <a:pt x="4307" y="2042"/>
                    <a:pt x="4362" y="1537"/>
                    <a:pt x="4407" y="1044"/>
                  </a:cubicBezTo>
                  <a:cubicBezTo>
                    <a:pt x="4419" y="830"/>
                    <a:pt x="4441" y="618"/>
                    <a:pt x="4430" y="404"/>
                  </a:cubicBezTo>
                  <a:cubicBezTo>
                    <a:pt x="4419" y="202"/>
                    <a:pt x="4295" y="90"/>
                    <a:pt x="4060" y="68"/>
                  </a:cubicBezTo>
                  <a:cubicBezTo>
                    <a:pt x="3746" y="23"/>
                    <a:pt x="3443" y="1"/>
                    <a:pt x="31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3"/>
            <p:cNvSpPr/>
            <p:nvPr/>
          </p:nvSpPr>
          <p:spPr>
            <a:xfrm flipH="1">
              <a:off x="1174334" y="3958413"/>
              <a:ext cx="425841" cy="17283"/>
            </a:xfrm>
            <a:custGeom>
              <a:rect b="b" l="l" r="r" t="t"/>
              <a:pathLst>
                <a:path extrusionOk="0" h="183" w="4509">
                  <a:moveTo>
                    <a:pt x="4407" y="0"/>
                  </a:moveTo>
                  <a:cubicBezTo>
                    <a:pt x="4382" y="0"/>
                    <a:pt x="4354" y="3"/>
                    <a:pt x="4330" y="3"/>
                  </a:cubicBezTo>
                  <a:cubicBezTo>
                    <a:pt x="3751" y="22"/>
                    <a:pt x="3175" y="29"/>
                    <a:pt x="2600" y="29"/>
                  </a:cubicBezTo>
                  <a:cubicBezTo>
                    <a:pt x="1815" y="29"/>
                    <a:pt x="1031" y="16"/>
                    <a:pt x="248" y="3"/>
                  </a:cubicBezTo>
                  <a:cubicBezTo>
                    <a:pt x="180" y="3"/>
                    <a:pt x="125" y="3"/>
                    <a:pt x="68" y="14"/>
                  </a:cubicBezTo>
                  <a:cubicBezTo>
                    <a:pt x="35" y="14"/>
                    <a:pt x="12" y="36"/>
                    <a:pt x="12" y="59"/>
                  </a:cubicBezTo>
                  <a:cubicBezTo>
                    <a:pt x="1" y="93"/>
                    <a:pt x="23" y="115"/>
                    <a:pt x="57" y="126"/>
                  </a:cubicBezTo>
                  <a:cubicBezTo>
                    <a:pt x="113" y="148"/>
                    <a:pt x="180" y="148"/>
                    <a:pt x="248" y="148"/>
                  </a:cubicBezTo>
                  <a:cubicBezTo>
                    <a:pt x="517" y="148"/>
                    <a:pt x="786" y="148"/>
                    <a:pt x="1055" y="160"/>
                  </a:cubicBezTo>
                  <a:cubicBezTo>
                    <a:pt x="1728" y="160"/>
                    <a:pt x="2412" y="171"/>
                    <a:pt x="3085" y="171"/>
                  </a:cubicBezTo>
                  <a:lnTo>
                    <a:pt x="3085" y="183"/>
                  </a:lnTo>
                  <a:cubicBezTo>
                    <a:pt x="3354" y="171"/>
                    <a:pt x="3634" y="160"/>
                    <a:pt x="3915" y="148"/>
                  </a:cubicBezTo>
                  <a:cubicBezTo>
                    <a:pt x="4060" y="148"/>
                    <a:pt x="4207" y="148"/>
                    <a:pt x="4352" y="138"/>
                  </a:cubicBezTo>
                  <a:cubicBezTo>
                    <a:pt x="4408" y="126"/>
                    <a:pt x="4509" y="138"/>
                    <a:pt x="4498" y="59"/>
                  </a:cubicBezTo>
                  <a:cubicBezTo>
                    <a:pt x="4491" y="9"/>
                    <a:pt x="4452" y="0"/>
                    <a:pt x="44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8" name="Google Shape;998;p43"/>
          <p:cNvGrpSpPr/>
          <p:nvPr/>
        </p:nvGrpSpPr>
        <p:grpSpPr>
          <a:xfrm>
            <a:off x="848243" y="1002721"/>
            <a:ext cx="555295" cy="475809"/>
            <a:chOff x="1956625" y="3588025"/>
            <a:chExt cx="213075" cy="182575"/>
          </a:xfrm>
        </p:grpSpPr>
        <p:sp>
          <p:nvSpPr>
            <p:cNvPr id="999" name="Google Shape;999;p43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3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3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3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43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3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43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43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43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8" name="Google Shape;1008;p43"/>
          <p:cNvGrpSpPr/>
          <p:nvPr/>
        </p:nvGrpSpPr>
        <p:grpSpPr>
          <a:xfrm rot="-4500040">
            <a:off x="2819931" y="2323927"/>
            <a:ext cx="400615" cy="343252"/>
            <a:chOff x="1956625" y="3588025"/>
            <a:chExt cx="213075" cy="182575"/>
          </a:xfrm>
        </p:grpSpPr>
        <p:sp>
          <p:nvSpPr>
            <p:cNvPr id="1009" name="Google Shape;1009;p43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43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43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43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43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43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3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3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3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8" name="Google Shape;1018;p43"/>
          <p:cNvSpPr txBox="1"/>
          <p:nvPr/>
        </p:nvSpPr>
        <p:spPr>
          <a:xfrm>
            <a:off x="3870200" y="1972200"/>
            <a:ext cx="5397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solidFill>
                  <a:schemeClr val="hlink"/>
                </a:solidFill>
                <a:latin typeface="Prompt"/>
                <a:ea typeface="Prompt"/>
                <a:cs typeface="Prompt"/>
                <a:sym typeface="Prompt"/>
                <a:hlinkClick r:id="rId3"/>
              </a:rPr>
              <a:t>Community Conversations 2: Results</a:t>
            </a:r>
            <a:endParaRPr b="1" sz="2800">
              <a:solidFill>
                <a:srgbClr val="124C60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44"/>
          <p:cNvSpPr txBox="1"/>
          <p:nvPr>
            <p:ph type="title"/>
          </p:nvPr>
        </p:nvSpPr>
        <p:spPr>
          <a:xfrm>
            <a:off x="2595225" y="1530075"/>
            <a:ext cx="5829000" cy="66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our Response to the Landscape Analysis?</a:t>
            </a:r>
            <a:endParaRPr/>
          </a:p>
        </p:txBody>
      </p:sp>
      <p:sp>
        <p:nvSpPr>
          <p:cNvPr id="1024" name="Google Shape;1024;p44"/>
          <p:cNvSpPr txBox="1"/>
          <p:nvPr>
            <p:ph idx="1" type="subTitle"/>
          </p:nvPr>
        </p:nvSpPr>
        <p:spPr>
          <a:xfrm>
            <a:off x="4437725" y="2147063"/>
            <a:ext cx="3986400" cy="197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45"/>
          <p:cNvSpPr txBox="1"/>
          <p:nvPr>
            <p:ph idx="429496729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Preparing IS Teachers and Students</a:t>
            </a:r>
            <a:endParaRPr/>
          </a:p>
        </p:txBody>
      </p:sp>
      <p:sp>
        <p:nvSpPr>
          <p:cNvPr id="1030" name="Google Shape;1030;p45"/>
          <p:cNvSpPr txBox="1"/>
          <p:nvPr>
            <p:ph idx="1" type="body"/>
          </p:nvPr>
        </p:nvSpPr>
        <p:spPr>
          <a:xfrm>
            <a:off x="833550" y="1457250"/>
            <a:ext cx="3609300" cy="231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Employment First in home, school and community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/>
              <a:t>Strengths based career planning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/>
              <a:t>How to match students with work based experiences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id="1031" name="Google Shape;103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5962" y="2829900"/>
            <a:ext cx="3965687" cy="231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45"/>
          <p:cNvSpPr txBox="1"/>
          <p:nvPr>
            <p:ph idx="2" type="body"/>
          </p:nvPr>
        </p:nvSpPr>
        <p:spPr>
          <a:xfrm>
            <a:off x="5074300" y="1192650"/>
            <a:ext cx="3609300" cy="275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0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Preparing students, families, and businesses</a:t>
            </a:r>
            <a:endParaRPr b="0" sz="20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" sz="20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Increasing independence at work</a:t>
            </a:r>
            <a:endParaRPr b="0" sz="20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" sz="20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Student work-based assessments </a:t>
            </a:r>
            <a:endParaRPr b="0" sz="20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45"/>
          <p:cNvSpPr txBox="1"/>
          <p:nvPr>
            <p:ph type="title"/>
          </p:nvPr>
        </p:nvSpPr>
        <p:spPr>
          <a:xfrm>
            <a:off x="-2371425" y="1830575"/>
            <a:ext cx="230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46"/>
          <p:cNvSpPr txBox="1"/>
          <p:nvPr>
            <p:ph type="title"/>
          </p:nvPr>
        </p:nvSpPr>
        <p:spPr>
          <a:xfrm>
            <a:off x="340675" y="539400"/>
            <a:ext cx="4401600" cy="6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2 Overview </a:t>
            </a:r>
            <a:endParaRPr/>
          </a:p>
        </p:txBody>
      </p:sp>
      <p:sp>
        <p:nvSpPr>
          <p:cNvPr id="1039" name="Google Shape;1039;p46"/>
          <p:cNvSpPr txBox="1"/>
          <p:nvPr>
            <p:ph idx="1" type="body"/>
          </p:nvPr>
        </p:nvSpPr>
        <p:spPr>
          <a:xfrm>
            <a:off x="720000" y="1843250"/>
            <a:ext cx="3620100" cy="261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rgbClr val="273D40"/>
              </a:buClr>
              <a:buSzPts val="6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40" name="Google Shape;1040;p46"/>
          <p:cNvSpPr/>
          <p:nvPr/>
        </p:nvSpPr>
        <p:spPr>
          <a:xfrm rot="6300319">
            <a:off x="5033539" y="468099"/>
            <a:ext cx="3649838" cy="3999100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grpSp>
        <p:nvGrpSpPr>
          <p:cNvPr id="1041" name="Google Shape;1041;p46"/>
          <p:cNvGrpSpPr/>
          <p:nvPr/>
        </p:nvGrpSpPr>
        <p:grpSpPr>
          <a:xfrm>
            <a:off x="4905365" y="1232490"/>
            <a:ext cx="3544281" cy="2728566"/>
            <a:chOff x="4029675" y="4302825"/>
            <a:chExt cx="3453791" cy="2658903"/>
          </a:xfrm>
        </p:grpSpPr>
        <p:sp>
          <p:nvSpPr>
            <p:cNvPr id="1042" name="Google Shape;1042;p46"/>
            <p:cNvSpPr/>
            <p:nvPr/>
          </p:nvSpPr>
          <p:spPr>
            <a:xfrm>
              <a:off x="6332624" y="4352946"/>
              <a:ext cx="264983" cy="355951"/>
            </a:xfrm>
            <a:custGeom>
              <a:rect b="b" l="l" r="r" t="t"/>
              <a:pathLst>
                <a:path extrusionOk="0" h="6285" w="4679">
                  <a:moveTo>
                    <a:pt x="2405" y="0"/>
                  </a:moveTo>
                  <a:cubicBezTo>
                    <a:pt x="2341" y="0"/>
                    <a:pt x="2274" y="3"/>
                    <a:pt x="2207" y="9"/>
                  </a:cubicBezTo>
                  <a:cubicBezTo>
                    <a:pt x="1369" y="78"/>
                    <a:pt x="817" y="595"/>
                    <a:pt x="610" y="1457"/>
                  </a:cubicBezTo>
                  <a:cubicBezTo>
                    <a:pt x="552" y="1687"/>
                    <a:pt x="518" y="1906"/>
                    <a:pt x="495" y="2136"/>
                  </a:cubicBezTo>
                  <a:lnTo>
                    <a:pt x="184" y="2445"/>
                  </a:lnTo>
                  <a:lnTo>
                    <a:pt x="115" y="2480"/>
                  </a:lnTo>
                  <a:cubicBezTo>
                    <a:pt x="0" y="2537"/>
                    <a:pt x="69" y="2710"/>
                    <a:pt x="184" y="2721"/>
                  </a:cubicBezTo>
                  <a:lnTo>
                    <a:pt x="460" y="2721"/>
                  </a:lnTo>
                  <a:cubicBezTo>
                    <a:pt x="460" y="2951"/>
                    <a:pt x="460" y="3170"/>
                    <a:pt x="483" y="3400"/>
                  </a:cubicBezTo>
                  <a:cubicBezTo>
                    <a:pt x="541" y="3986"/>
                    <a:pt x="679" y="4330"/>
                    <a:pt x="1437" y="4514"/>
                  </a:cubicBezTo>
                  <a:cubicBezTo>
                    <a:pt x="1552" y="4537"/>
                    <a:pt x="1621" y="4583"/>
                    <a:pt x="1609" y="4721"/>
                  </a:cubicBezTo>
                  <a:cubicBezTo>
                    <a:pt x="1598" y="4871"/>
                    <a:pt x="1609" y="5032"/>
                    <a:pt x="1609" y="5181"/>
                  </a:cubicBezTo>
                  <a:cubicBezTo>
                    <a:pt x="1609" y="5400"/>
                    <a:pt x="1609" y="5411"/>
                    <a:pt x="1391" y="5446"/>
                  </a:cubicBezTo>
                  <a:cubicBezTo>
                    <a:pt x="1311" y="5469"/>
                    <a:pt x="1219" y="5457"/>
                    <a:pt x="1196" y="5561"/>
                  </a:cubicBezTo>
                  <a:cubicBezTo>
                    <a:pt x="1162" y="5664"/>
                    <a:pt x="1231" y="5732"/>
                    <a:pt x="1311" y="5790"/>
                  </a:cubicBezTo>
                  <a:cubicBezTo>
                    <a:pt x="1724" y="6077"/>
                    <a:pt x="2173" y="6273"/>
                    <a:pt x="2713" y="6284"/>
                  </a:cubicBezTo>
                  <a:cubicBezTo>
                    <a:pt x="3287" y="6261"/>
                    <a:pt x="3862" y="6169"/>
                    <a:pt x="4345" y="5767"/>
                  </a:cubicBezTo>
                  <a:cubicBezTo>
                    <a:pt x="4426" y="5698"/>
                    <a:pt x="4518" y="5653"/>
                    <a:pt x="4587" y="5572"/>
                  </a:cubicBezTo>
                  <a:cubicBezTo>
                    <a:pt x="4679" y="5480"/>
                    <a:pt x="4644" y="5388"/>
                    <a:pt x="4518" y="5354"/>
                  </a:cubicBezTo>
                  <a:cubicBezTo>
                    <a:pt x="4472" y="5342"/>
                    <a:pt x="4437" y="5342"/>
                    <a:pt x="4391" y="5342"/>
                  </a:cubicBezTo>
                  <a:cubicBezTo>
                    <a:pt x="4138" y="5319"/>
                    <a:pt x="4138" y="5308"/>
                    <a:pt x="4127" y="5043"/>
                  </a:cubicBezTo>
                  <a:cubicBezTo>
                    <a:pt x="4115" y="4376"/>
                    <a:pt x="4115" y="3710"/>
                    <a:pt x="4092" y="3032"/>
                  </a:cubicBezTo>
                  <a:cubicBezTo>
                    <a:pt x="4081" y="2445"/>
                    <a:pt x="4069" y="1860"/>
                    <a:pt x="3954" y="1273"/>
                  </a:cubicBezTo>
                  <a:cubicBezTo>
                    <a:pt x="3795" y="464"/>
                    <a:pt x="3220" y="0"/>
                    <a:pt x="2405" y="0"/>
                  </a:cubicBezTo>
                  <a:close/>
                </a:path>
              </a:pathLst>
            </a:custGeom>
            <a:solidFill>
              <a:srgbClr val="FFC0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46"/>
            <p:cNvSpPr/>
            <p:nvPr/>
          </p:nvSpPr>
          <p:spPr>
            <a:xfrm>
              <a:off x="6307875" y="4302825"/>
              <a:ext cx="300775" cy="215949"/>
            </a:xfrm>
            <a:custGeom>
              <a:rect b="b" l="l" r="r" t="t"/>
              <a:pathLst>
                <a:path extrusionOk="0" h="3813" w="5311">
                  <a:moveTo>
                    <a:pt x="1159" y="0"/>
                  </a:moveTo>
                  <a:cubicBezTo>
                    <a:pt x="1043" y="0"/>
                    <a:pt x="925" y="14"/>
                    <a:pt x="805" y="43"/>
                  </a:cubicBezTo>
                  <a:cubicBezTo>
                    <a:pt x="345" y="170"/>
                    <a:pt x="1" y="595"/>
                    <a:pt x="13" y="1044"/>
                  </a:cubicBezTo>
                  <a:cubicBezTo>
                    <a:pt x="13" y="1457"/>
                    <a:pt x="299" y="1767"/>
                    <a:pt x="771" y="1894"/>
                  </a:cubicBezTo>
                  <a:cubicBezTo>
                    <a:pt x="851" y="1917"/>
                    <a:pt x="932" y="1940"/>
                    <a:pt x="1012" y="1951"/>
                  </a:cubicBezTo>
                  <a:cubicBezTo>
                    <a:pt x="1311" y="1997"/>
                    <a:pt x="1587" y="2124"/>
                    <a:pt x="1863" y="2250"/>
                  </a:cubicBezTo>
                  <a:cubicBezTo>
                    <a:pt x="2069" y="2342"/>
                    <a:pt x="2173" y="2457"/>
                    <a:pt x="2138" y="2687"/>
                  </a:cubicBezTo>
                  <a:cubicBezTo>
                    <a:pt x="2127" y="2802"/>
                    <a:pt x="2150" y="2917"/>
                    <a:pt x="2265" y="2986"/>
                  </a:cubicBezTo>
                  <a:cubicBezTo>
                    <a:pt x="2339" y="3036"/>
                    <a:pt x="2425" y="3059"/>
                    <a:pt x="2512" y="3059"/>
                  </a:cubicBezTo>
                  <a:cubicBezTo>
                    <a:pt x="2725" y="3059"/>
                    <a:pt x="2947" y="2922"/>
                    <a:pt x="3012" y="2710"/>
                  </a:cubicBezTo>
                  <a:cubicBezTo>
                    <a:pt x="3035" y="2653"/>
                    <a:pt x="3012" y="2561"/>
                    <a:pt x="3104" y="2538"/>
                  </a:cubicBezTo>
                  <a:cubicBezTo>
                    <a:pt x="3115" y="2536"/>
                    <a:pt x="3125" y="2535"/>
                    <a:pt x="3135" y="2535"/>
                  </a:cubicBezTo>
                  <a:cubicBezTo>
                    <a:pt x="3223" y="2535"/>
                    <a:pt x="3246" y="2625"/>
                    <a:pt x="3288" y="2687"/>
                  </a:cubicBezTo>
                  <a:cubicBezTo>
                    <a:pt x="3357" y="2791"/>
                    <a:pt x="3403" y="2894"/>
                    <a:pt x="3472" y="3009"/>
                  </a:cubicBezTo>
                  <a:cubicBezTo>
                    <a:pt x="3541" y="3135"/>
                    <a:pt x="3610" y="3284"/>
                    <a:pt x="3701" y="3411"/>
                  </a:cubicBezTo>
                  <a:cubicBezTo>
                    <a:pt x="3889" y="3677"/>
                    <a:pt x="4115" y="3813"/>
                    <a:pt x="4347" y="3813"/>
                  </a:cubicBezTo>
                  <a:cubicBezTo>
                    <a:pt x="4556" y="3813"/>
                    <a:pt x="4770" y="3703"/>
                    <a:pt x="4966" y="3480"/>
                  </a:cubicBezTo>
                  <a:cubicBezTo>
                    <a:pt x="5219" y="3204"/>
                    <a:pt x="5288" y="2860"/>
                    <a:pt x="5311" y="2469"/>
                  </a:cubicBezTo>
                  <a:cubicBezTo>
                    <a:pt x="5299" y="2170"/>
                    <a:pt x="5276" y="1813"/>
                    <a:pt x="4989" y="1595"/>
                  </a:cubicBezTo>
                  <a:cubicBezTo>
                    <a:pt x="4794" y="1445"/>
                    <a:pt x="4736" y="1285"/>
                    <a:pt x="4679" y="1067"/>
                  </a:cubicBezTo>
                  <a:cubicBezTo>
                    <a:pt x="4575" y="572"/>
                    <a:pt x="4173" y="216"/>
                    <a:pt x="3690" y="170"/>
                  </a:cubicBezTo>
                  <a:cubicBezTo>
                    <a:pt x="3571" y="157"/>
                    <a:pt x="3452" y="148"/>
                    <a:pt x="3333" y="148"/>
                  </a:cubicBezTo>
                  <a:cubicBezTo>
                    <a:pt x="3133" y="148"/>
                    <a:pt x="2936" y="175"/>
                    <a:pt x="2748" y="262"/>
                  </a:cubicBezTo>
                  <a:cubicBezTo>
                    <a:pt x="2617" y="328"/>
                    <a:pt x="2497" y="357"/>
                    <a:pt x="2382" y="357"/>
                  </a:cubicBezTo>
                  <a:cubicBezTo>
                    <a:pt x="2214" y="357"/>
                    <a:pt x="2056" y="295"/>
                    <a:pt x="1885" y="193"/>
                  </a:cubicBezTo>
                  <a:cubicBezTo>
                    <a:pt x="1657" y="67"/>
                    <a:pt x="1413" y="0"/>
                    <a:pt x="11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46"/>
            <p:cNvSpPr/>
            <p:nvPr/>
          </p:nvSpPr>
          <p:spPr>
            <a:xfrm>
              <a:off x="6363319" y="4446845"/>
              <a:ext cx="60427" cy="17613"/>
            </a:xfrm>
            <a:custGeom>
              <a:rect b="b" l="l" r="r" t="t"/>
              <a:pathLst>
                <a:path extrusionOk="0" h="311" w="1067">
                  <a:moveTo>
                    <a:pt x="533" y="0"/>
                  </a:moveTo>
                  <a:cubicBezTo>
                    <a:pt x="404" y="0"/>
                    <a:pt x="274" y="17"/>
                    <a:pt x="148" y="52"/>
                  </a:cubicBezTo>
                  <a:cubicBezTo>
                    <a:pt x="1" y="94"/>
                    <a:pt x="46" y="299"/>
                    <a:pt x="177" y="299"/>
                  </a:cubicBezTo>
                  <a:cubicBezTo>
                    <a:pt x="190" y="299"/>
                    <a:pt x="203" y="298"/>
                    <a:pt x="217" y="294"/>
                  </a:cubicBezTo>
                  <a:cubicBezTo>
                    <a:pt x="315" y="272"/>
                    <a:pt x="415" y="260"/>
                    <a:pt x="516" y="260"/>
                  </a:cubicBezTo>
                  <a:cubicBezTo>
                    <a:pt x="628" y="260"/>
                    <a:pt x="740" y="275"/>
                    <a:pt x="849" y="305"/>
                  </a:cubicBezTo>
                  <a:cubicBezTo>
                    <a:pt x="863" y="308"/>
                    <a:pt x="875" y="310"/>
                    <a:pt x="887" y="310"/>
                  </a:cubicBezTo>
                  <a:cubicBezTo>
                    <a:pt x="1020" y="310"/>
                    <a:pt x="1066" y="94"/>
                    <a:pt x="918" y="52"/>
                  </a:cubicBezTo>
                  <a:cubicBezTo>
                    <a:pt x="792" y="17"/>
                    <a:pt x="663" y="0"/>
                    <a:pt x="5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46"/>
            <p:cNvSpPr/>
            <p:nvPr/>
          </p:nvSpPr>
          <p:spPr>
            <a:xfrm>
              <a:off x="6373173" y="4473802"/>
              <a:ext cx="34036" cy="12856"/>
            </a:xfrm>
            <a:custGeom>
              <a:rect b="b" l="l" r="r" t="t"/>
              <a:pathLst>
                <a:path extrusionOk="0" h="227" w="601">
                  <a:moveTo>
                    <a:pt x="137" y="1"/>
                  </a:moveTo>
                  <a:cubicBezTo>
                    <a:pt x="55" y="1"/>
                    <a:pt x="1" y="125"/>
                    <a:pt x="89" y="173"/>
                  </a:cubicBezTo>
                  <a:cubicBezTo>
                    <a:pt x="161" y="210"/>
                    <a:pt x="237" y="227"/>
                    <a:pt x="310" y="227"/>
                  </a:cubicBezTo>
                  <a:cubicBezTo>
                    <a:pt x="377" y="227"/>
                    <a:pt x="443" y="213"/>
                    <a:pt x="503" y="185"/>
                  </a:cubicBezTo>
                  <a:cubicBezTo>
                    <a:pt x="600" y="136"/>
                    <a:pt x="548" y="12"/>
                    <a:pt x="460" y="12"/>
                  </a:cubicBezTo>
                  <a:cubicBezTo>
                    <a:pt x="444" y="12"/>
                    <a:pt x="428" y="16"/>
                    <a:pt x="411" y="25"/>
                  </a:cubicBezTo>
                  <a:cubicBezTo>
                    <a:pt x="379" y="40"/>
                    <a:pt x="345" y="49"/>
                    <a:pt x="309" y="49"/>
                  </a:cubicBezTo>
                  <a:cubicBezTo>
                    <a:pt x="268" y="49"/>
                    <a:pt x="224" y="37"/>
                    <a:pt x="181" y="13"/>
                  </a:cubicBezTo>
                  <a:cubicBezTo>
                    <a:pt x="166" y="4"/>
                    <a:pt x="151" y="1"/>
                    <a:pt x="1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46"/>
            <p:cNvSpPr/>
            <p:nvPr/>
          </p:nvSpPr>
          <p:spPr>
            <a:xfrm>
              <a:off x="6356070" y="4529020"/>
              <a:ext cx="37661" cy="16537"/>
            </a:xfrm>
            <a:custGeom>
              <a:rect b="b" l="l" r="r" t="t"/>
              <a:pathLst>
                <a:path extrusionOk="0" h="292" w="665">
                  <a:moveTo>
                    <a:pt x="474" y="1"/>
                  </a:moveTo>
                  <a:cubicBezTo>
                    <a:pt x="446" y="1"/>
                    <a:pt x="417" y="8"/>
                    <a:pt x="391" y="26"/>
                  </a:cubicBezTo>
                  <a:cubicBezTo>
                    <a:pt x="322" y="72"/>
                    <a:pt x="253" y="107"/>
                    <a:pt x="161" y="107"/>
                  </a:cubicBezTo>
                  <a:cubicBezTo>
                    <a:pt x="5" y="118"/>
                    <a:pt x="0" y="291"/>
                    <a:pt x="147" y="291"/>
                  </a:cubicBezTo>
                  <a:cubicBezTo>
                    <a:pt x="152" y="291"/>
                    <a:pt x="156" y="291"/>
                    <a:pt x="161" y="291"/>
                  </a:cubicBezTo>
                  <a:cubicBezTo>
                    <a:pt x="322" y="279"/>
                    <a:pt x="460" y="245"/>
                    <a:pt x="575" y="164"/>
                  </a:cubicBezTo>
                  <a:cubicBezTo>
                    <a:pt x="664" y="92"/>
                    <a:pt x="573" y="1"/>
                    <a:pt x="47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6"/>
            <p:cNvSpPr/>
            <p:nvPr/>
          </p:nvSpPr>
          <p:spPr>
            <a:xfrm>
              <a:off x="5677146" y="4832974"/>
              <a:ext cx="197931" cy="116045"/>
            </a:xfrm>
            <a:custGeom>
              <a:rect b="b" l="l" r="r" t="t"/>
              <a:pathLst>
                <a:path extrusionOk="0" h="2049" w="3495">
                  <a:moveTo>
                    <a:pt x="393" y="0"/>
                  </a:moveTo>
                  <a:cubicBezTo>
                    <a:pt x="272" y="0"/>
                    <a:pt x="159" y="30"/>
                    <a:pt x="93" y="153"/>
                  </a:cubicBezTo>
                  <a:cubicBezTo>
                    <a:pt x="1" y="314"/>
                    <a:pt x="70" y="452"/>
                    <a:pt x="173" y="579"/>
                  </a:cubicBezTo>
                  <a:cubicBezTo>
                    <a:pt x="219" y="636"/>
                    <a:pt x="265" y="693"/>
                    <a:pt x="323" y="739"/>
                  </a:cubicBezTo>
                  <a:cubicBezTo>
                    <a:pt x="977" y="1371"/>
                    <a:pt x="1828" y="1659"/>
                    <a:pt x="2644" y="2027"/>
                  </a:cubicBezTo>
                  <a:cubicBezTo>
                    <a:pt x="2677" y="2042"/>
                    <a:pt x="2708" y="2049"/>
                    <a:pt x="2737" y="2049"/>
                  </a:cubicBezTo>
                  <a:cubicBezTo>
                    <a:pt x="2838" y="2049"/>
                    <a:pt x="2913" y="1964"/>
                    <a:pt x="2966" y="1866"/>
                  </a:cubicBezTo>
                  <a:cubicBezTo>
                    <a:pt x="3127" y="1590"/>
                    <a:pt x="3265" y="1314"/>
                    <a:pt x="3380" y="1026"/>
                  </a:cubicBezTo>
                  <a:cubicBezTo>
                    <a:pt x="3495" y="750"/>
                    <a:pt x="3449" y="625"/>
                    <a:pt x="3161" y="521"/>
                  </a:cubicBezTo>
                  <a:cubicBezTo>
                    <a:pt x="2874" y="418"/>
                    <a:pt x="2575" y="314"/>
                    <a:pt x="2277" y="257"/>
                  </a:cubicBezTo>
                  <a:cubicBezTo>
                    <a:pt x="1702" y="130"/>
                    <a:pt x="1104" y="165"/>
                    <a:pt x="530" y="4"/>
                  </a:cubicBezTo>
                  <a:lnTo>
                    <a:pt x="472" y="4"/>
                  </a:lnTo>
                  <a:cubicBezTo>
                    <a:pt x="445" y="2"/>
                    <a:pt x="419" y="0"/>
                    <a:pt x="393" y="0"/>
                  </a:cubicBezTo>
                  <a:close/>
                </a:path>
              </a:pathLst>
            </a:custGeom>
            <a:solidFill>
              <a:srgbClr val="FFC0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46"/>
            <p:cNvSpPr/>
            <p:nvPr/>
          </p:nvSpPr>
          <p:spPr>
            <a:xfrm>
              <a:off x="6354767" y="5114387"/>
              <a:ext cx="228512" cy="149743"/>
            </a:xfrm>
            <a:custGeom>
              <a:rect b="b" l="l" r="r" t="t"/>
              <a:pathLst>
                <a:path extrusionOk="0" h="2644" w="4035">
                  <a:moveTo>
                    <a:pt x="437" y="0"/>
                  </a:moveTo>
                  <a:cubicBezTo>
                    <a:pt x="104" y="0"/>
                    <a:pt x="0" y="115"/>
                    <a:pt x="46" y="437"/>
                  </a:cubicBezTo>
                  <a:cubicBezTo>
                    <a:pt x="115" y="816"/>
                    <a:pt x="184" y="1206"/>
                    <a:pt x="345" y="1574"/>
                  </a:cubicBezTo>
                  <a:cubicBezTo>
                    <a:pt x="649" y="2261"/>
                    <a:pt x="1253" y="2644"/>
                    <a:pt x="1891" y="2644"/>
                  </a:cubicBezTo>
                  <a:cubicBezTo>
                    <a:pt x="2267" y="2644"/>
                    <a:pt x="2655" y="2511"/>
                    <a:pt x="3000" y="2230"/>
                  </a:cubicBezTo>
                  <a:cubicBezTo>
                    <a:pt x="3575" y="1770"/>
                    <a:pt x="3816" y="1103"/>
                    <a:pt x="3989" y="414"/>
                  </a:cubicBezTo>
                  <a:cubicBezTo>
                    <a:pt x="4035" y="230"/>
                    <a:pt x="3943" y="126"/>
                    <a:pt x="3759" y="69"/>
                  </a:cubicBezTo>
                  <a:cubicBezTo>
                    <a:pt x="3575" y="23"/>
                    <a:pt x="3391" y="0"/>
                    <a:pt x="3207" y="0"/>
                  </a:cubicBezTo>
                  <a:cubicBezTo>
                    <a:pt x="3062" y="4"/>
                    <a:pt x="2916" y="5"/>
                    <a:pt x="2770" y="5"/>
                  </a:cubicBezTo>
                  <a:cubicBezTo>
                    <a:pt x="2479" y="5"/>
                    <a:pt x="2188" y="0"/>
                    <a:pt x="18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46"/>
            <p:cNvSpPr/>
            <p:nvPr/>
          </p:nvSpPr>
          <p:spPr>
            <a:xfrm>
              <a:off x="6802569" y="5350550"/>
              <a:ext cx="134842" cy="140002"/>
            </a:xfrm>
            <a:custGeom>
              <a:rect b="b" l="l" r="r" t="t"/>
              <a:pathLst>
                <a:path extrusionOk="0" h="2472" w="2381">
                  <a:moveTo>
                    <a:pt x="1132" y="0"/>
                  </a:moveTo>
                  <a:cubicBezTo>
                    <a:pt x="1108" y="0"/>
                    <a:pt x="1084" y="1"/>
                    <a:pt x="1058" y="2"/>
                  </a:cubicBezTo>
                  <a:cubicBezTo>
                    <a:pt x="874" y="37"/>
                    <a:pt x="575" y="60"/>
                    <a:pt x="276" y="117"/>
                  </a:cubicBezTo>
                  <a:cubicBezTo>
                    <a:pt x="35" y="163"/>
                    <a:pt x="1" y="266"/>
                    <a:pt x="138" y="484"/>
                  </a:cubicBezTo>
                  <a:cubicBezTo>
                    <a:pt x="219" y="634"/>
                    <a:pt x="334" y="772"/>
                    <a:pt x="472" y="887"/>
                  </a:cubicBezTo>
                  <a:cubicBezTo>
                    <a:pt x="736" y="1117"/>
                    <a:pt x="955" y="1393"/>
                    <a:pt x="1150" y="1680"/>
                  </a:cubicBezTo>
                  <a:cubicBezTo>
                    <a:pt x="1265" y="1841"/>
                    <a:pt x="1380" y="2001"/>
                    <a:pt x="1518" y="2139"/>
                  </a:cubicBezTo>
                  <a:cubicBezTo>
                    <a:pt x="1633" y="2254"/>
                    <a:pt x="1759" y="2369"/>
                    <a:pt x="1908" y="2438"/>
                  </a:cubicBezTo>
                  <a:cubicBezTo>
                    <a:pt x="1967" y="2461"/>
                    <a:pt x="2022" y="2471"/>
                    <a:pt x="2071" y="2471"/>
                  </a:cubicBezTo>
                  <a:cubicBezTo>
                    <a:pt x="2226" y="2471"/>
                    <a:pt x="2331" y="2366"/>
                    <a:pt x="2357" y="2174"/>
                  </a:cubicBezTo>
                  <a:cubicBezTo>
                    <a:pt x="2380" y="2013"/>
                    <a:pt x="2334" y="1853"/>
                    <a:pt x="2276" y="1692"/>
                  </a:cubicBezTo>
                  <a:cubicBezTo>
                    <a:pt x="2081" y="1220"/>
                    <a:pt x="1874" y="749"/>
                    <a:pt x="1679" y="266"/>
                  </a:cubicBezTo>
                  <a:cubicBezTo>
                    <a:pt x="1584" y="64"/>
                    <a:pt x="1420" y="0"/>
                    <a:pt x="1132" y="0"/>
                  </a:cubicBezTo>
                  <a:close/>
                </a:path>
              </a:pathLst>
            </a:custGeom>
            <a:solidFill>
              <a:srgbClr val="FFC0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46"/>
            <p:cNvSpPr/>
            <p:nvPr/>
          </p:nvSpPr>
          <p:spPr>
            <a:xfrm>
              <a:off x="5810575" y="4649707"/>
              <a:ext cx="1100086" cy="764346"/>
            </a:xfrm>
            <a:custGeom>
              <a:rect b="b" l="l" r="r" t="t"/>
              <a:pathLst>
                <a:path extrusionOk="0" h="13496" w="19425">
                  <a:moveTo>
                    <a:pt x="13949" y="0"/>
                  </a:moveTo>
                  <a:cubicBezTo>
                    <a:pt x="13797" y="0"/>
                    <a:pt x="13661" y="59"/>
                    <a:pt x="13540" y="171"/>
                  </a:cubicBezTo>
                  <a:cubicBezTo>
                    <a:pt x="13483" y="240"/>
                    <a:pt x="13414" y="298"/>
                    <a:pt x="13345" y="367"/>
                  </a:cubicBezTo>
                  <a:cubicBezTo>
                    <a:pt x="12932" y="713"/>
                    <a:pt x="12461" y="889"/>
                    <a:pt x="11997" y="889"/>
                  </a:cubicBezTo>
                  <a:cubicBezTo>
                    <a:pt x="11568" y="889"/>
                    <a:pt x="11146" y="739"/>
                    <a:pt x="10781" y="435"/>
                  </a:cubicBezTo>
                  <a:cubicBezTo>
                    <a:pt x="10591" y="276"/>
                    <a:pt x="10391" y="215"/>
                    <a:pt x="10154" y="215"/>
                  </a:cubicBezTo>
                  <a:cubicBezTo>
                    <a:pt x="10133" y="215"/>
                    <a:pt x="10113" y="216"/>
                    <a:pt x="10092" y="217"/>
                  </a:cubicBezTo>
                  <a:cubicBezTo>
                    <a:pt x="9908" y="229"/>
                    <a:pt x="9724" y="252"/>
                    <a:pt x="9540" y="275"/>
                  </a:cubicBezTo>
                  <a:cubicBezTo>
                    <a:pt x="9046" y="332"/>
                    <a:pt x="8610" y="538"/>
                    <a:pt x="8242" y="872"/>
                  </a:cubicBezTo>
                  <a:cubicBezTo>
                    <a:pt x="7920" y="1159"/>
                    <a:pt x="7644" y="1481"/>
                    <a:pt x="7391" y="1826"/>
                  </a:cubicBezTo>
                  <a:cubicBezTo>
                    <a:pt x="6886" y="2481"/>
                    <a:pt x="6368" y="3136"/>
                    <a:pt x="5828" y="3757"/>
                  </a:cubicBezTo>
                  <a:cubicBezTo>
                    <a:pt x="5460" y="4159"/>
                    <a:pt x="5139" y="4607"/>
                    <a:pt x="4851" y="5079"/>
                  </a:cubicBezTo>
                  <a:cubicBezTo>
                    <a:pt x="4748" y="5251"/>
                    <a:pt x="4621" y="5424"/>
                    <a:pt x="4518" y="5596"/>
                  </a:cubicBezTo>
                  <a:cubicBezTo>
                    <a:pt x="4479" y="5648"/>
                    <a:pt x="4443" y="5675"/>
                    <a:pt x="4404" y="5675"/>
                  </a:cubicBezTo>
                  <a:cubicBezTo>
                    <a:pt x="4375" y="5675"/>
                    <a:pt x="4345" y="5660"/>
                    <a:pt x="4311" y="5630"/>
                  </a:cubicBezTo>
                  <a:cubicBezTo>
                    <a:pt x="4196" y="5516"/>
                    <a:pt x="4081" y="5412"/>
                    <a:pt x="3977" y="5309"/>
                  </a:cubicBezTo>
                  <a:cubicBezTo>
                    <a:pt x="3564" y="4906"/>
                    <a:pt x="3127" y="4573"/>
                    <a:pt x="2587" y="4389"/>
                  </a:cubicBezTo>
                  <a:cubicBezTo>
                    <a:pt x="2150" y="4239"/>
                    <a:pt x="1725" y="4113"/>
                    <a:pt x="1300" y="3952"/>
                  </a:cubicBezTo>
                  <a:cubicBezTo>
                    <a:pt x="1200" y="3914"/>
                    <a:pt x="1119" y="3894"/>
                    <a:pt x="1047" y="3894"/>
                  </a:cubicBezTo>
                  <a:cubicBezTo>
                    <a:pt x="905" y="3894"/>
                    <a:pt x="805" y="3975"/>
                    <a:pt x="690" y="4159"/>
                  </a:cubicBezTo>
                  <a:cubicBezTo>
                    <a:pt x="506" y="4423"/>
                    <a:pt x="345" y="4699"/>
                    <a:pt x="196" y="4975"/>
                  </a:cubicBezTo>
                  <a:cubicBezTo>
                    <a:pt x="1" y="5332"/>
                    <a:pt x="13" y="5481"/>
                    <a:pt x="276" y="5791"/>
                  </a:cubicBezTo>
                  <a:cubicBezTo>
                    <a:pt x="621" y="6170"/>
                    <a:pt x="966" y="6538"/>
                    <a:pt x="1369" y="6849"/>
                  </a:cubicBezTo>
                  <a:cubicBezTo>
                    <a:pt x="1817" y="7194"/>
                    <a:pt x="2242" y="7538"/>
                    <a:pt x="2690" y="7883"/>
                  </a:cubicBezTo>
                  <a:cubicBezTo>
                    <a:pt x="2955" y="8090"/>
                    <a:pt x="3231" y="8262"/>
                    <a:pt x="3541" y="8400"/>
                  </a:cubicBezTo>
                  <a:cubicBezTo>
                    <a:pt x="3874" y="8548"/>
                    <a:pt x="4194" y="8623"/>
                    <a:pt x="4500" y="8623"/>
                  </a:cubicBezTo>
                  <a:cubicBezTo>
                    <a:pt x="5029" y="8623"/>
                    <a:pt x="5513" y="8399"/>
                    <a:pt x="5943" y="7940"/>
                  </a:cubicBezTo>
                  <a:cubicBezTo>
                    <a:pt x="6012" y="7871"/>
                    <a:pt x="6081" y="7791"/>
                    <a:pt x="6150" y="7710"/>
                  </a:cubicBezTo>
                  <a:lnTo>
                    <a:pt x="7736" y="5814"/>
                  </a:lnTo>
                  <a:cubicBezTo>
                    <a:pt x="7788" y="5752"/>
                    <a:pt x="7812" y="5650"/>
                    <a:pt x="7912" y="5650"/>
                  </a:cubicBezTo>
                  <a:cubicBezTo>
                    <a:pt x="7921" y="5650"/>
                    <a:pt x="7932" y="5651"/>
                    <a:pt x="7943" y="5653"/>
                  </a:cubicBezTo>
                  <a:cubicBezTo>
                    <a:pt x="7943" y="5756"/>
                    <a:pt x="7954" y="5848"/>
                    <a:pt x="7943" y="5940"/>
                  </a:cubicBezTo>
                  <a:cubicBezTo>
                    <a:pt x="7851" y="6757"/>
                    <a:pt x="7770" y="7584"/>
                    <a:pt x="7678" y="8412"/>
                  </a:cubicBezTo>
                  <a:cubicBezTo>
                    <a:pt x="7609" y="8952"/>
                    <a:pt x="7483" y="9492"/>
                    <a:pt x="7471" y="10032"/>
                  </a:cubicBezTo>
                  <a:cubicBezTo>
                    <a:pt x="7437" y="10917"/>
                    <a:pt x="7414" y="11791"/>
                    <a:pt x="7402" y="12675"/>
                  </a:cubicBezTo>
                  <a:cubicBezTo>
                    <a:pt x="7391" y="13124"/>
                    <a:pt x="7563" y="13319"/>
                    <a:pt x="8012" y="13365"/>
                  </a:cubicBezTo>
                  <a:cubicBezTo>
                    <a:pt x="8426" y="13411"/>
                    <a:pt x="8851" y="13434"/>
                    <a:pt x="9276" y="13434"/>
                  </a:cubicBezTo>
                  <a:cubicBezTo>
                    <a:pt x="9652" y="13431"/>
                    <a:pt x="10026" y="13428"/>
                    <a:pt x="10400" y="13428"/>
                  </a:cubicBezTo>
                  <a:cubicBezTo>
                    <a:pt x="11250" y="13428"/>
                    <a:pt x="12096" y="13440"/>
                    <a:pt x="12942" y="13480"/>
                  </a:cubicBezTo>
                  <a:cubicBezTo>
                    <a:pt x="13099" y="13490"/>
                    <a:pt x="13259" y="13495"/>
                    <a:pt x="13418" y="13495"/>
                  </a:cubicBezTo>
                  <a:cubicBezTo>
                    <a:pt x="13644" y="13495"/>
                    <a:pt x="13870" y="13484"/>
                    <a:pt x="14092" y="13457"/>
                  </a:cubicBezTo>
                  <a:cubicBezTo>
                    <a:pt x="14586" y="13388"/>
                    <a:pt x="14747" y="13262"/>
                    <a:pt x="14827" y="12767"/>
                  </a:cubicBezTo>
                  <a:cubicBezTo>
                    <a:pt x="14931" y="12055"/>
                    <a:pt x="15069" y="11342"/>
                    <a:pt x="15080" y="10619"/>
                  </a:cubicBezTo>
                  <a:cubicBezTo>
                    <a:pt x="15103" y="9296"/>
                    <a:pt x="15195" y="7986"/>
                    <a:pt x="15356" y="6688"/>
                  </a:cubicBezTo>
                  <a:cubicBezTo>
                    <a:pt x="15414" y="6193"/>
                    <a:pt x="15460" y="5710"/>
                    <a:pt x="15598" y="5228"/>
                  </a:cubicBezTo>
                  <a:cubicBezTo>
                    <a:pt x="15690" y="5458"/>
                    <a:pt x="15713" y="5710"/>
                    <a:pt x="15724" y="5963"/>
                  </a:cubicBezTo>
                  <a:cubicBezTo>
                    <a:pt x="15782" y="6975"/>
                    <a:pt x="15930" y="7963"/>
                    <a:pt x="16206" y="8929"/>
                  </a:cubicBezTo>
                  <a:cubicBezTo>
                    <a:pt x="16413" y="9699"/>
                    <a:pt x="16620" y="10469"/>
                    <a:pt x="16816" y="11239"/>
                  </a:cubicBezTo>
                  <a:cubicBezTo>
                    <a:pt x="16919" y="11607"/>
                    <a:pt x="16988" y="11986"/>
                    <a:pt x="17092" y="12354"/>
                  </a:cubicBezTo>
                  <a:cubicBezTo>
                    <a:pt x="17173" y="12650"/>
                    <a:pt x="17327" y="12773"/>
                    <a:pt x="17601" y="12773"/>
                  </a:cubicBezTo>
                  <a:cubicBezTo>
                    <a:pt x="17636" y="12773"/>
                    <a:pt x="17673" y="12771"/>
                    <a:pt x="17712" y="12767"/>
                  </a:cubicBezTo>
                  <a:cubicBezTo>
                    <a:pt x="18160" y="12721"/>
                    <a:pt x="18597" y="12641"/>
                    <a:pt x="19023" y="12492"/>
                  </a:cubicBezTo>
                  <a:cubicBezTo>
                    <a:pt x="19332" y="12377"/>
                    <a:pt x="19424" y="12216"/>
                    <a:pt x="19378" y="11894"/>
                  </a:cubicBezTo>
                  <a:cubicBezTo>
                    <a:pt x="19184" y="10711"/>
                    <a:pt x="19000" y="9526"/>
                    <a:pt x="18770" y="8343"/>
                  </a:cubicBezTo>
                  <a:cubicBezTo>
                    <a:pt x="18563" y="7286"/>
                    <a:pt x="18310" y="6228"/>
                    <a:pt x="18218" y="5136"/>
                  </a:cubicBezTo>
                  <a:cubicBezTo>
                    <a:pt x="18103" y="3803"/>
                    <a:pt x="17620" y="2584"/>
                    <a:pt x="16988" y="1424"/>
                  </a:cubicBezTo>
                  <a:cubicBezTo>
                    <a:pt x="16896" y="1251"/>
                    <a:pt x="16770" y="1102"/>
                    <a:pt x="16655" y="941"/>
                  </a:cubicBezTo>
                  <a:cubicBezTo>
                    <a:pt x="16494" y="722"/>
                    <a:pt x="16287" y="596"/>
                    <a:pt x="16034" y="492"/>
                  </a:cubicBezTo>
                  <a:cubicBezTo>
                    <a:pt x="15402" y="206"/>
                    <a:pt x="14724" y="114"/>
                    <a:pt x="14057" y="10"/>
                  </a:cubicBezTo>
                  <a:cubicBezTo>
                    <a:pt x="14021" y="3"/>
                    <a:pt x="13984" y="0"/>
                    <a:pt x="139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46"/>
            <p:cNvSpPr/>
            <p:nvPr/>
          </p:nvSpPr>
          <p:spPr>
            <a:xfrm>
              <a:off x="6212221" y="4645799"/>
              <a:ext cx="475203" cy="771709"/>
            </a:xfrm>
            <a:custGeom>
              <a:rect b="b" l="l" r="r" t="t"/>
              <a:pathLst>
                <a:path extrusionOk="0" h="13626" w="8391">
                  <a:moveTo>
                    <a:pt x="7514" y="1"/>
                  </a:moveTo>
                  <a:cubicBezTo>
                    <a:pt x="7335" y="1"/>
                    <a:pt x="7250" y="110"/>
                    <a:pt x="7183" y="378"/>
                  </a:cubicBezTo>
                  <a:cubicBezTo>
                    <a:pt x="7080" y="791"/>
                    <a:pt x="6988" y="1205"/>
                    <a:pt x="6885" y="1608"/>
                  </a:cubicBezTo>
                  <a:cubicBezTo>
                    <a:pt x="6713" y="2297"/>
                    <a:pt x="6517" y="2975"/>
                    <a:pt x="6218" y="3608"/>
                  </a:cubicBezTo>
                  <a:cubicBezTo>
                    <a:pt x="6089" y="3886"/>
                    <a:pt x="5934" y="4069"/>
                    <a:pt x="5649" y="4069"/>
                  </a:cubicBezTo>
                  <a:cubicBezTo>
                    <a:pt x="5605" y="4069"/>
                    <a:pt x="5557" y="4065"/>
                    <a:pt x="5505" y="4055"/>
                  </a:cubicBezTo>
                  <a:cubicBezTo>
                    <a:pt x="5490" y="4052"/>
                    <a:pt x="5474" y="4051"/>
                    <a:pt x="5457" y="4051"/>
                  </a:cubicBezTo>
                  <a:cubicBezTo>
                    <a:pt x="5423" y="4051"/>
                    <a:pt x="5387" y="4055"/>
                    <a:pt x="5356" y="4055"/>
                  </a:cubicBezTo>
                  <a:cubicBezTo>
                    <a:pt x="4644" y="4067"/>
                    <a:pt x="3931" y="4067"/>
                    <a:pt x="3219" y="4078"/>
                  </a:cubicBezTo>
                  <a:cubicBezTo>
                    <a:pt x="2943" y="4078"/>
                    <a:pt x="2943" y="4078"/>
                    <a:pt x="2874" y="3826"/>
                  </a:cubicBezTo>
                  <a:cubicBezTo>
                    <a:pt x="2816" y="3631"/>
                    <a:pt x="2770" y="3424"/>
                    <a:pt x="2724" y="3217"/>
                  </a:cubicBezTo>
                  <a:cubicBezTo>
                    <a:pt x="2552" y="2308"/>
                    <a:pt x="2552" y="1366"/>
                    <a:pt x="2425" y="447"/>
                  </a:cubicBezTo>
                  <a:cubicBezTo>
                    <a:pt x="2414" y="332"/>
                    <a:pt x="2425" y="217"/>
                    <a:pt x="2264" y="194"/>
                  </a:cubicBezTo>
                  <a:cubicBezTo>
                    <a:pt x="2227" y="190"/>
                    <a:pt x="2193" y="188"/>
                    <a:pt x="2161" y="188"/>
                  </a:cubicBezTo>
                  <a:cubicBezTo>
                    <a:pt x="1992" y="188"/>
                    <a:pt x="1887" y="241"/>
                    <a:pt x="1839" y="367"/>
                  </a:cubicBezTo>
                  <a:cubicBezTo>
                    <a:pt x="1816" y="459"/>
                    <a:pt x="1805" y="550"/>
                    <a:pt x="1793" y="642"/>
                  </a:cubicBezTo>
                  <a:cubicBezTo>
                    <a:pt x="1713" y="1757"/>
                    <a:pt x="1610" y="2872"/>
                    <a:pt x="1564" y="3987"/>
                  </a:cubicBezTo>
                  <a:cubicBezTo>
                    <a:pt x="1518" y="4849"/>
                    <a:pt x="1449" y="5711"/>
                    <a:pt x="1299" y="6573"/>
                  </a:cubicBezTo>
                  <a:cubicBezTo>
                    <a:pt x="1242" y="6895"/>
                    <a:pt x="1242" y="6895"/>
                    <a:pt x="931" y="6918"/>
                  </a:cubicBezTo>
                  <a:cubicBezTo>
                    <a:pt x="874" y="6929"/>
                    <a:pt x="828" y="6929"/>
                    <a:pt x="770" y="6941"/>
                  </a:cubicBezTo>
                  <a:cubicBezTo>
                    <a:pt x="494" y="6975"/>
                    <a:pt x="460" y="7010"/>
                    <a:pt x="437" y="7286"/>
                  </a:cubicBezTo>
                  <a:cubicBezTo>
                    <a:pt x="356" y="7871"/>
                    <a:pt x="345" y="8458"/>
                    <a:pt x="310" y="9044"/>
                  </a:cubicBezTo>
                  <a:cubicBezTo>
                    <a:pt x="276" y="9745"/>
                    <a:pt x="230" y="10446"/>
                    <a:pt x="138" y="11147"/>
                  </a:cubicBezTo>
                  <a:cubicBezTo>
                    <a:pt x="69" y="11768"/>
                    <a:pt x="1" y="12389"/>
                    <a:pt x="24" y="13009"/>
                  </a:cubicBezTo>
                  <a:cubicBezTo>
                    <a:pt x="46" y="13354"/>
                    <a:pt x="103" y="13411"/>
                    <a:pt x="437" y="13480"/>
                  </a:cubicBezTo>
                  <a:cubicBezTo>
                    <a:pt x="851" y="13549"/>
                    <a:pt x="1253" y="13607"/>
                    <a:pt x="1667" y="13618"/>
                  </a:cubicBezTo>
                  <a:cubicBezTo>
                    <a:pt x="1877" y="13623"/>
                    <a:pt x="2088" y="13625"/>
                    <a:pt x="2299" y="13625"/>
                  </a:cubicBezTo>
                  <a:cubicBezTo>
                    <a:pt x="3042" y="13625"/>
                    <a:pt x="3785" y="13597"/>
                    <a:pt x="4529" y="13561"/>
                  </a:cubicBezTo>
                  <a:cubicBezTo>
                    <a:pt x="4657" y="13563"/>
                    <a:pt x="4786" y="13563"/>
                    <a:pt x="4915" y="13563"/>
                  </a:cubicBezTo>
                  <a:cubicBezTo>
                    <a:pt x="5183" y="13563"/>
                    <a:pt x="5451" y="13561"/>
                    <a:pt x="5720" y="13561"/>
                  </a:cubicBezTo>
                  <a:cubicBezTo>
                    <a:pt x="6118" y="13561"/>
                    <a:pt x="6517" y="13566"/>
                    <a:pt x="6920" y="13595"/>
                  </a:cubicBezTo>
                  <a:cubicBezTo>
                    <a:pt x="7022" y="13605"/>
                    <a:pt x="7127" y="13608"/>
                    <a:pt x="7232" y="13608"/>
                  </a:cubicBezTo>
                  <a:cubicBezTo>
                    <a:pt x="7374" y="13608"/>
                    <a:pt x="7516" y="13602"/>
                    <a:pt x="7655" y="13595"/>
                  </a:cubicBezTo>
                  <a:cubicBezTo>
                    <a:pt x="7954" y="13595"/>
                    <a:pt x="8069" y="13492"/>
                    <a:pt x="8126" y="13204"/>
                  </a:cubicBezTo>
                  <a:cubicBezTo>
                    <a:pt x="8149" y="13055"/>
                    <a:pt x="8172" y="12894"/>
                    <a:pt x="8184" y="12744"/>
                  </a:cubicBezTo>
                  <a:cubicBezTo>
                    <a:pt x="8299" y="11112"/>
                    <a:pt x="8333" y="9480"/>
                    <a:pt x="8368" y="7837"/>
                  </a:cubicBezTo>
                  <a:cubicBezTo>
                    <a:pt x="8391" y="7320"/>
                    <a:pt x="8379" y="7309"/>
                    <a:pt x="7862" y="7205"/>
                  </a:cubicBezTo>
                  <a:cubicBezTo>
                    <a:pt x="7724" y="7182"/>
                    <a:pt x="7643" y="7125"/>
                    <a:pt x="7655" y="6964"/>
                  </a:cubicBezTo>
                  <a:cubicBezTo>
                    <a:pt x="7666" y="6722"/>
                    <a:pt x="7655" y="6481"/>
                    <a:pt x="7666" y="6251"/>
                  </a:cubicBezTo>
                  <a:cubicBezTo>
                    <a:pt x="7735" y="5263"/>
                    <a:pt x="7816" y="4274"/>
                    <a:pt x="7827" y="3274"/>
                  </a:cubicBezTo>
                  <a:cubicBezTo>
                    <a:pt x="7827" y="2263"/>
                    <a:pt x="7747" y="1251"/>
                    <a:pt x="7896" y="240"/>
                  </a:cubicBezTo>
                  <a:cubicBezTo>
                    <a:pt x="7919" y="114"/>
                    <a:pt x="7862" y="68"/>
                    <a:pt x="7758" y="45"/>
                  </a:cubicBezTo>
                  <a:cubicBezTo>
                    <a:pt x="7661" y="16"/>
                    <a:pt x="7581" y="1"/>
                    <a:pt x="7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46"/>
            <p:cNvSpPr/>
            <p:nvPr/>
          </p:nvSpPr>
          <p:spPr>
            <a:xfrm>
              <a:off x="5136918" y="5381472"/>
              <a:ext cx="2341980" cy="667274"/>
            </a:xfrm>
            <a:custGeom>
              <a:rect b="b" l="l" r="r" t="t"/>
              <a:pathLst>
                <a:path extrusionOk="0" h="11782" w="41354">
                  <a:moveTo>
                    <a:pt x="39271" y="0"/>
                  </a:moveTo>
                  <a:cubicBezTo>
                    <a:pt x="39011" y="0"/>
                    <a:pt x="38751" y="7"/>
                    <a:pt x="38491" y="19"/>
                  </a:cubicBezTo>
                  <a:cubicBezTo>
                    <a:pt x="37733" y="42"/>
                    <a:pt x="36986" y="88"/>
                    <a:pt x="36228" y="134"/>
                  </a:cubicBezTo>
                  <a:cubicBezTo>
                    <a:pt x="35112" y="191"/>
                    <a:pt x="33998" y="203"/>
                    <a:pt x="32883" y="306"/>
                  </a:cubicBezTo>
                  <a:cubicBezTo>
                    <a:pt x="32182" y="364"/>
                    <a:pt x="31480" y="421"/>
                    <a:pt x="30780" y="433"/>
                  </a:cubicBezTo>
                  <a:cubicBezTo>
                    <a:pt x="28711" y="490"/>
                    <a:pt x="26653" y="525"/>
                    <a:pt x="24596" y="582"/>
                  </a:cubicBezTo>
                  <a:cubicBezTo>
                    <a:pt x="24235" y="591"/>
                    <a:pt x="23873" y="595"/>
                    <a:pt x="23512" y="595"/>
                  </a:cubicBezTo>
                  <a:cubicBezTo>
                    <a:pt x="22092" y="595"/>
                    <a:pt x="20674" y="532"/>
                    <a:pt x="19263" y="467"/>
                  </a:cubicBezTo>
                  <a:cubicBezTo>
                    <a:pt x="18335" y="429"/>
                    <a:pt x="17406" y="353"/>
                    <a:pt x="16471" y="353"/>
                  </a:cubicBezTo>
                  <a:cubicBezTo>
                    <a:pt x="16272" y="353"/>
                    <a:pt x="16072" y="356"/>
                    <a:pt x="15872" y="364"/>
                  </a:cubicBezTo>
                  <a:cubicBezTo>
                    <a:pt x="13850" y="433"/>
                    <a:pt x="11827" y="456"/>
                    <a:pt x="9793" y="490"/>
                  </a:cubicBezTo>
                  <a:cubicBezTo>
                    <a:pt x="9670" y="490"/>
                    <a:pt x="9542" y="500"/>
                    <a:pt x="9416" y="500"/>
                  </a:cubicBezTo>
                  <a:cubicBezTo>
                    <a:pt x="9353" y="500"/>
                    <a:pt x="9290" y="498"/>
                    <a:pt x="9229" y="490"/>
                  </a:cubicBezTo>
                  <a:cubicBezTo>
                    <a:pt x="9180" y="480"/>
                    <a:pt x="9133" y="476"/>
                    <a:pt x="9088" y="476"/>
                  </a:cubicBezTo>
                  <a:cubicBezTo>
                    <a:pt x="8872" y="476"/>
                    <a:pt x="8706" y="585"/>
                    <a:pt x="8563" y="766"/>
                  </a:cubicBezTo>
                  <a:cubicBezTo>
                    <a:pt x="8276" y="1134"/>
                    <a:pt x="7977" y="1490"/>
                    <a:pt x="7655" y="1823"/>
                  </a:cubicBezTo>
                  <a:cubicBezTo>
                    <a:pt x="6529" y="3008"/>
                    <a:pt x="5390" y="4168"/>
                    <a:pt x="4356" y="5421"/>
                  </a:cubicBezTo>
                  <a:cubicBezTo>
                    <a:pt x="3081" y="6972"/>
                    <a:pt x="1758" y="8478"/>
                    <a:pt x="506" y="10053"/>
                  </a:cubicBezTo>
                  <a:cubicBezTo>
                    <a:pt x="379" y="10202"/>
                    <a:pt x="264" y="10363"/>
                    <a:pt x="161" y="10524"/>
                  </a:cubicBezTo>
                  <a:cubicBezTo>
                    <a:pt x="0" y="10800"/>
                    <a:pt x="80" y="11030"/>
                    <a:pt x="368" y="11156"/>
                  </a:cubicBezTo>
                  <a:cubicBezTo>
                    <a:pt x="483" y="11214"/>
                    <a:pt x="609" y="11237"/>
                    <a:pt x="736" y="11248"/>
                  </a:cubicBezTo>
                  <a:cubicBezTo>
                    <a:pt x="1345" y="11294"/>
                    <a:pt x="1954" y="11329"/>
                    <a:pt x="2563" y="11329"/>
                  </a:cubicBezTo>
                  <a:cubicBezTo>
                    <a:pt x="2671" y="11329"/>
                    <a:pt x="2779" y="11330"/>
                    <a:pt x="2887" y="11330"/>
                  </a:cubicBezTo>
                  <a:cubicBezTo>
                    <a:pt x="4488" y="11330"/>
                    <a:pt x="6084" y="11277"/>
                    <a:pt x="7682" y="11277"/>
                  </a:cubicBezTo>
                  <a:cubicBezTo>
                    <a:pt x="8293" y="11277"/>
                    <a:pt x="8905" y="11284"/>
                    <a:pt x="9517" y="11306"/>
                  </a:cubicBezTo>
                  <a:cubicBezTo>
                    <a:pt x="10654" y="11340"/>
                    <a:pt x="11793" y="11352"/>
                    <a:pt x="12930" y="11409"/>
                  </a:cubicBezTo>
                  <a:cubicBezTo>
                    <a:pt x="14010" y="11455"/>
                    <a:pt x="15080" y="11547"/>
                    <a:pt x="16160" y="11547"/>
                  </a:cubicBezTo>
                  <a:cubicBezTo>
                    <a:pt x="18643" y="11559"/>
                    <a:pt x="21125" y="11559"/>
                    <a:pt x="23608" y="11559"/>
                  </a:cubicBezTo>
                  <a:lnTo>
                    <a:pt x="23608" y="11570"/>
                  </a:lnTo>
                  <a:cubicBezTo>
                    <a:pt x="24412" y="11582"/>
                    <a:pt x="25228" y="11593"/>
                    <a:pt x="26032" y="11616"/>
                  </a:cubicBezTo>
                  <a:cubicBezTo>
                    <a:pt x="26906" y="11639"/>
                    <a:pt x="27791" y="11674"/>
                    <a:pt x="28665" y="11708"/>
                  </a:cubicBezTo>
                  <a:cubicBezTo>
                    <a:pt x="29600" y="11745"/>
                    <a:pt x="30535" y="11782"/>
                    <a:pt x="31470" y="11782"/>
                  </a:cubicBezTo>
                  <a:cubicBezTo>
                    <a:pt x="31983" y="11782"/>
                    <a:pt x="32496" y="11771"/>
                    <a:pt x="33009" y="11743"/>
                  </a:cubicBezTo>
                  <a:cubicBezTo>
                    <a:pt x="33457" y="11720"/>
                    <a:pt x="33814" y="11570"/>
                    <a:pt x="34101" y="11237"/>
                  </a:cubicBezTo>
                  <a:cubicBezTo>
                    <a:pt x="34354" y="10926"/>
                    <a:pt x="34596" y="10593"/>
                    <a:pt x="34836" y="10271"/>
                  </a:cubicBezTo>
                  <a:cubicBezTo>
                    <a:pt x="35492" y="9386"/>
                    <a:pt x="36193" y="8524"/>
                    <a:pt x="36813" y="7605"/>
                  </a:cubicBezTo>
                  <a:cubicBezTo>
                    <a:pt x="37676" y="6318"/>
                    <a:pt x="38526" y="5018"/>
                    <a:pt x="39331" y="3685"/>
                  </a:cubicBezTo>
                  <a:cubicBezTo>
                    <a:pt x="39893" y="2766"/>
                    <a:pt x="40457" y="1858"/>
                    <a:pt x="41078" y="973"/>
                  </a:cubicBezTo>
                  <a:cubicBezTo>
                    <a:pt x="41147" y="858"/>
                    <a:pt x="41227" y="743"/>
                    <a:pt x="41273" y="617"/>
                  </a:cubicBezTo>
                  <a:cubicBezTo>
                    <a:pt x="41354" y="398"/>
                    <a:pt x="41273" y="237"/>
                    <a:pt x="41055" y="145"/>
                  </a:cubicBezTo>
                  <a:cubicBezTo>
                    <a:pt x="40928" y="99"/>
                    <a:pt x="40802" y="76"/>
                    <a:pt x="40664" y="65"/>
                  </a:cubicBezTo>
                  <a:cubicBezTo>
                    <a:pt x="40199" y="21"/>
                    <a:pt x="39735" y="0"/>
                    <a:pt x="392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46"/>
            <p:cNvSpPr/>
            <p:nvPr/>
          </p:nvSpPr>
          <p:spPr>
            <a:xfrm>
              <a:off x="5116077" y="5986774"/>
              <a:ext cx="1974209" cy="566407"/>
            </a:xfrm>
            <a:custGeom>
              <a:rect b="b" l="l" r="r" t="t"/>
              <a:pathLst>
                <a:path extrusionOk="0" h="10001" w="34860">
                  <a:moveTo>
                    <a:pt x="3026" y="0"/>
                  </a:moveTo>
                  <a:cubicBezTo>
                    <a:pt x="2322" y="0"/>
                    <a:pt x="1621" y="20"/>
                    <a:pt x="920" y="66"/>
                  </a:cubicBezTo>
                  <a:cubicBezTo>
                    <a:pt x="667" y="77"/>
                    <a:pt x="575" y="158"/>
                    <a:pt x="506" y="399"/>
                  </a:cubicBezTo>
                  <a:cubicBezTo>
                    <a:pt x="483" y="457"/>
                    <a:pt x="471" y="526"/>
                    <a:pt x="460" y="583"/>
                  </a:cubicBezTo>
                  <a:cubicBezTo>
                    <a:pt x="368" y="1043"/>
                    <a:pt x="380" y="1502"/>
                    <a:pt x="300" y="1962"/>
                  </a:cubicBezTo>
                  <a:cubicBezTo>
                    <a:pt x="150" y="2905"/>
                    <a:pt x="70" y="3859"/>
                    <a:pt x="35" y="4812"/>
                  </a:cubicBezTo>
                  <a:cubicBezTo>
                    <a:pt x="1" y="5985"/>
                    <a:pt x="58" y="7169"/>
                    <a:pt x="104" y="8341"/>
                  </a:cubicBezTo>
                  <a:cubicBezTo>
                    <a:pt x="116" y="8559"/>
                    <a:pt x="139" y="8778"/>
                    <a:pt x="162" y="8996"/>
                  </a:cubicBezTo>
                  <a:cubicBezTo>
                    <a:pt x="208" y="9341"/>
                    <a:pt x="380" y="9571"/>
                    <a:pt x="736" y="9640"/>
                  </a:cubicBezTo>
                  <a:cubicBezTo>
                    <a:pt x="816" y="9663"/>
                    <a:pt x="897" y="9686"/>
                    <a:pt x="977" y="9698"/>
                  </a:cubicBezTo>
                  <a:cubicBezTo>
                    <a:pt x="1610" y="9835"/>
                    <a:pt x="2241" y="9904"/>
                    <a:pt x="2885" y="9915"/>
                  </a:cubicBezTo>
                  <a:cubicBezTo>
                    <a:pt x="4010" y="9950"/>
                    <a:pt x="5142" y="9990"/>
                    <a:pt x="6270" y="9990"/>
                  </a:cubicBezTo>
                  <a:cubicBezTo>
                    <a:pt x="6663" y="9990"/>
                    <a:pt x="7056" y="9985"/>
                    <a:pt x="7448" y="9973"/>
                  </a:cubicBezTo>
                  <a:cubicBezTo>
                    <a:pt x="8276" y="9950"/>
                    <a:pt x="9103" y="9938"/>
                    <a:pt x="9931" y="9915"/>
                  </a:cubicBezTo>
                  <a:cubicBezTo>
                    <a:pt x="11172" y="9869"/>
                    <a:pt x="12414" y="9778"/>
                    <a:pt x="13655" y="9767"/>
                  </a:cubicBezTo>
                  <a:cubicBezTo>
                    <a:pt x="14585" y="9759"/>
                    <a:pt x="15515" y="9752"/>
                    <a:pt x="16445" y="9752"/>
                  </a:cubicBezTo>
                  <a:cubicBezTo>
                    <a:pt x="18526" y="9752"/>
                    <a:pt x="20608" y="9788"/>
                    <a:pt x="22689" y="9938"/>
                  </a:cubicBezTo>
                  <a:cubicBezTo>
                    <a:pt x="23319" y="9978"/>
                    <a:pt x="23950" y="10001"/>
                    <a:pt x="24581" y="10001"/>
                  </a:cubicBezTo>
                  <a:cubicBezTo>
                    <a:pt x="24881" y="10001"/>
                    <a:pt x="25181" y="9996"/>
                    <a:pt x="25481" y="9984"/>
                  </a:cubicBezTo>
                  <a:cubicBezTo>
                    <a:pt x="27125" y="9904"/>
                    <a:pt x="28757" y="9789"/>
                    <a:pt x="30400" y="9709"/>
                  </a:cubicBezTo>
                  <a:cubicBezTo>
                    <a:pt x="31618" y="9640"/>
                    <a:pt x="32837" y="9514"/>
                    <a:pt x="34055" y="9502"/>
                  </a:cubicBezTo>
                  <a:cubicBezTo>
                    <a:pt x="34550" y="9502"/>
                    <a:pt x="34722" y="9318"/>
                    <a:pt x="34768" y="8824"/>
                  </a:cubicBezTo>
                  <a:cubicBezTo>
                    <a:pt x="34768" y="8755"/>
                    <a:pt x="34768" y="8674"/>
                    <a:pt x="34780" y="8605"/>
                  </a:cubicBezTo>
                  <a:cubicBezTo>
                    <a:pt x="34837" y="7744"/>
                    <a:pt x="34803" y="6870"/>
                    <a:pt x="34814" y="5997"/>
                  </a:cubicBezTo>
                  <a:cubicBezTo>
                    <a:pt x="34826" y="4824"/>
                    <a:pt x="34860" y="3640"/>
                    <a:pt x="34768" y="2457"/>
                  </a:cubicBezTo>
                  <a:cubicBezTo>
                    <a:pt x="34722" y="1882"/>
                    <a:pt x="34745" y="1307"/>
                    <a:pt x="34745" y="721"/>
                  </a:cubicBezTo>
                  <a:cubicBezTo>
                    <a:pt x="34734" y="422"/>
                    <a:pt x="34699" y="399"/>
                    <a:pt x="34400" y="365"/>
                  </a:cubicBezTo>
                  <a:cubicBezTo>
                    <a:pt x="33423" y="284"/>
                    <a:pt x="32435" y="250"/>
                    <a:pt x="31458" y="238"/>
                  </a:cubicBezTo>
                  <a:cubicBezTo>
                    <a:pt x="30956" y="234"/>
                    <a:pt x="30456" y="229"/>
                    <a:pt x="29958" y="229"/>
                  </a:cubicBezTo>
                  <a:cubicBezTo>
                    <a:pt x="29234" y="229"/>
                    <a:pt x="28513" y="239"/>
                    <a:pt x="27792" y="273"/>
                  </a:cubicBezTo>
                  <a:cubicBezTo>
                    <a:pt x="26816" y="323"/>
                    <a:pt x="25845" y="368"/>
                    <a:pt x="24873" y="368"/>
                  </a:cubicBezTo>
                  <a:cubicBezTo>
                    <a:pt x="24276" y="368"/>
                    <a:pt x="23678" y="351"/>
                    <a:pt x="23079" y="307"/>
                  </a:cubicBezTo>
                  <a:cubicBezTo>
                    <a:pt x="22202" y="246"/>
                    <a:pt x="21327" y="220"/>
                    <a:pt x="20394" y="220"/>
                  </a:cubicBezTo>
                  <a:cubicBezTo>
                    <a:pt x="19408" y="220"/>
                    <a:pt x="18358" y="249"/>
                    <a:pt x="17172" y="296"/>
                  </a:cubicBezTo>
                  <a:cubicBezTo>
                    <a:pt x="16134" y="324"/>
                    <a:pt x="14751" y="345"/>
                    <a:pt x="13307" y="345"/>
                  </a:cubicBezTo>
                  <a:cubicBezTo>
                    <a:pt x="13007" y="345"/>
                    <a:pt x="12704" y="344"/>
                    <a:pt x="12402" y="342"/>
                  </a:cubicBezTo>
                  <a:cubicBezTo>
                    <a:pt x="9804" y="342"/>
                    <a:pt x="7207" y="135"/>
                    <a:pt x="4621" y="31"/>
                  </a:cubicBezTo>
                  <a:cubicBezTo>
                    <a:pt x="4088" y="11"/>
                    <a:pt x="3556" y="0"/>
                    <a:pt x="3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46"/>
            <p:cNvSpPr/>
            <p:nvPr/>
          </p:nvSpPr>
          <p:spPr>
            <a:xfrm>
              <a:off x="7036919" y="5393762"/>
              <a:ext cx="446547" cy="1130378"/>
            </a:xfrm>
            <a:custGeom>
              <a:rect b="b" l="l" r="r" t="t"/>
              <a:pathLst>
                <a:path extrusionOk="0" h="19959" w="7885">
                  <a:moveTo>
                    <a:pt x="7535" y="1"/>
                  </a:moveTo>
                  <a:cubicBezTo>
                    <a:pt x="7434" y="1"/>
                    <a:pt x="7368" y="72"/>
                    <a:pt x="7310" y="158"/>
                  </a:cubicBezTo>
                  <a:cubicBezTo>
                    <a:pt x="7126" y="411"/>
                    <a:pt x="6942" y="676"/>
                    <a:pt x="6758" y="940"/>
                  </a:cubicBezTo>
                  <a:cubicBezTo>
                    <a:pt x="5759" y="2434"/>
                    <a:pt x="4770" y="3940"/>
                    <a:pt x="3747" y="5422"/>
                  </a:cubicBezTo>
                  <a:cubicBezTo>
                    <a:pt x="2552" y="7169"/>
                    <a:pt x="1333" y="8893"/>
                    <a:pt x="207" y="10675"/>
                  </a:cubicBezTo>
                  <a:cubicBezTo>
                    <a:pt x="69" y="10893"/>
                    <a:pt x="0" y="11112"/>
                    <a:pt x="12" y="11376"/>
                  </a:cubicBezTo>
                  <a:lnTo>
                    <a:pt x="12" y="15260"/>
                  </a:lnTo>
                  <a:lnTo>
                    <a:pt x="35" y="15260"/>
                  </a:lnTo>
                  <a:cubicBezTo>
                    <a:pt x="46" y="16111"/>
                    <a:pt x="69" y="16973"/>
                    <a:pt x="92" y="17835"/>
                  </a:cubicBezTo>
                  <a:cubicBezTo>
                    <a:pt x="115" y="18376"/>
                    <a:pt x="127" y="18915"/>
                    <a:pt x="173" y="19444"/>
                  </a:cubicBezTo>
                  <a:cubicBezTo>
                    <a:pt x="191" y="19793"/>
                    <a:pt x="334" y="19958"/>
                    <a:pt x="607" y="19958"/>
                  </a:cubicBezTo>
                  <a:cubicBezTo>
                    <a:pt x="676" y="19958"/>
                    <a:pt x="754" y="19948"/>
                    <a:pt x="840" y="19927"/>
                  </a:cubicBezTo>
                  <a:cubicBezTo>
                    <a:pt x="1287" y="19835"/>
                    <a:pt x="1736" y="19697"/>
                    <a:pt x="2161" y="19513"/>
                  </a:cubicBezTo>
                  <a:cubicBezTo>
                    <a:pt x="3207" y="19065"/>
                    <a:pt x="4253" y="18662"/>
                    <a:pt x="5322" y="18295"/>
                  </a:cubicBezTo>
                  <a:cubicBezTo>
                    <a:pt x="5828" y="18111"/>
                    <a:pt x="6322" y="17916"/>
                    <a:pt x="6816" y="17686"/>
                  </a:cubicBezTo>
                  <a:cubicBezTo>
                    <a:pt x="7264" y="17467"/>
                    <a:pt x="7540" y="17122"/>
                    <a:pt x="7621" y="16617"/>
                  </a:cubicBezTo>
                  <a:cubicBezTo>
                    <a:pt x="7678" y="16261"/>
                    <a:pt x="7713" y="15904"/>
                    <a:pt x="7701" y="15536"/>
                  </a:cubicBezTo>
                  <a:cubicBezTo>
                    <a:pt x="7678" y="13904"/>
                    <a:pt x="7701" y="12272"/>
                    <a:pt x="7724" y="10629"/>
                  </a:cubicBezTo>
                  <a:cubicBezTo>
                    <a:pt x="7770" y="8525"/>
                    <a:pt x="7632" y="6411"/>
                    <a:pt x="7793" y="4296"/>
                  </a:cubicBezTo>
                  <a:cubicBezTo>
                    <a:pt x="7885" y="3031"/>
                    <a:pt x="7736" y="1779"/>
                    <a:pt x="7759" y="515"/>
                  </a:cubicBezTo>
                  <a:cubicBezTo>
                    <a:pt x="7759" y="434"/>
                    <a:pt x="7747" y="342"/>
                    <a:pt x="7747" y="262"/>
                  </a:cubicBezTo>
                  <a:cubicBezTo>
                    <a:pt x="7736" y="158"/>
                    <a:pt x="7713" y="55"/>
                    <a:pt x="7598" y="9"/>
                  </a:cubicBezTo>
                  <a:cubicBezTo>
                    <a:pt x="7575" y="4"/>
                    <a:pt x="7555" y="1"/>
                    <a:pt x="75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46"/>
            <p:cNvSpPr/>
            <p:nvPr/>
          </p:nvSpPr>
          <p:spPr>
            <a:xfrm>
              <a:off x="5281447" y="5860198"/>
              <a:ext cx="150359" cy="143683"/>
            </a:xfrm>
            <a:custGeom>
              <a:rect b="b" l="l" r="r" t="t"/>
              <a:pathLst>
                <a:path extrusionOk="0" h="2537" w="2655">
                  <a:moveTo>
                    <a:pt x="2362" y="1"/>
                  </a:moveTo>
                  <a:cubicBezTo>
                    <a:pt x="2230" y="1"/>
                    <a:pt x="2113" y="54"/>
                    <a:pt x="1988" y="105"/>
                  </a:cubicBezTo>
                  <a:cubicBezTo>
                    <a:pt x="1436" y="347"/>
                    <a:pt x="931" y="669"/>
                    <a:pt x="483" y="1071"/>
                  </a:cubicBezTo>
                  <a:cubicBezTo>
                    <a:pt x="356" y="1186"/>
                    <a:pt x="253" y="1313"/>
                    <a:pt x="149" y="1439"/>
                  </a:cubicBezTo>
                  <a:cubicBezTo>
                    <a:pt x="69" y="1531"/>
                    <a:pt x="0" y="1646"/>
                    <a:pt x="92" y="1772"/>
                  </a:cubicBezTo>
                  <a:cubicBezTo>
                    <a:pt x="139" y="1847"/>
                    <a:pt x="202" y="1873"/>
                    <a:pt x="272" y="1873"/>
                  </a:cubicBezTo>
                  <a:cubicBezTo>
                    <a:pt x="321" y="1873"/>
                    <a:pt x="373" y="1860"/>
                    <a:pt x="425" y="1841"/>
                  </a:cubicBezTo>
                  <a:cubicBezTo>
                    <a:pt x="563" y="1806"/>
                    <a:pt x="701" y="1737"/>
                    <a:pt x="885" y="1669"/>
                  </a:cubicBezTo>
                  <a:lnTo>
                    <a:pt x="885" y="1669"/>
                  </a:lnTo>
                  <a:cubicBezTo>
                    <a:pt x="782" y="1864"/>
                    <a:pt x="701" y="2013"/>
                    <a:pt x="632" y="2174"/>
                  </a:cubicBezTo>
                  <a:cubicBezTo>
                    <a:pt x="575" y="2289"/>
                    <a:pt x="586" y="2393"/>
                    <a:pt x="690" y="2485"/>
                  </a:cubicBezTo>
                  <a:cubicBezTo>
                    <a:pt x="731" y="2522"/>
                    <a:pt x="774" y="2536"/>
                    <a:pt x="817" y="2536"/>
                  </a:cubicBezTo>
                  <a:cubicBezTo>
                    <a:pt x="881" y="2536"/>
                    <a:pt x="944" y="2503"/>
                    <a:pt x="999" y="2462"/>
                  </a:cubicBezTo>
                  <a:cubicBezTo>
                    <a:pt x="1080" y="2416"/>
                    <a:pt x="1149" y="2347"/>
                    <a:pt x="1206" y="2278"/>
                  </a:cubicBezTo>
                  <a:cubicBezTo>
                    <a:pt x="1310" y="2174"/>
                    <a:pt x="1402" y="2071"/>
                    <a:pt x="1540" y="1921"/>
                  </a:cubicBezTo>
                  <a:cubicBezTo>
                    <a:pt x="1563" y="2013"/>
                    <a:pt x="1574" y="2048"/>
                    <a:pt x="1586" y="2082"/>
                  </a:cubicBezTo>
                  <a:cubicBezTo>
                    <a:pt x="1597" y="2197"/>
                    <a:pt x="1655" y="2278"/>
                    <a:pt x="1770" y="2312"/>
                  </a:cubicBezTo>
                  <a:cubicBezTo>
                    <a:pt x="1789" y="2316"/>
                    <a:pt x="1807" y="2317"/>
                    <a:pt x="1824" y="2317"/>
                  </a:cubicBezTo>
                  <a:cubicBezTo>
                    <a:pt x="1923" y="2317"/>
                    <a:pt x="1998" y="2264"/>
                    <a:pt x="2057" y="2186"/>
                  </a:cubicBezTo>
                  <a:cubicBezTo>
                    <a:pt x="2115" y="2105"/>
                    <a:pt x="2161" y="2025"/>
                    <a:pt x="2195" y="1944"/>
                  </a:cubicBezTo>
                  <a:cubicBezTo>
                    <a:pt x="2402" y="1439"/>
                    <a:pt x="2529" y="922"/>
                    <a:pt x="2643" y="393"/>
                  </a:cubicBezTo>
                  <a:cubicBezTo>
                    <a:pt x="2655" y="358"/>
                    <a:pt x="2655" y="312"/>
                    <a:pt x="2655" y="278"/>
                  </a:cubicBezTo>
                  <a:cubicBezTo>
                    <a:pt x="2655" y="71"/>
                    <a:pt x="2598" y="13"/>
                    <a:pt x="2402" y="2"/>
                  </a:cubicBezTo>
                  <a:cubicBezTo>
                    <a:pt x="2388" y="1"/>
                    <a:pt x="2375" y="1"/>
                    <a:pt x="23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46"/>
            <p:cNvSpPr/>
            <p:nvPr/>
          </p:nvSpPr>
          <p:spPr>
            <a:xfrm>
              <a:off x="5481251" y="5852496"/>
              <a:ext cx="118928" cy="136207"/>
            </a:xfrm>
            <a:custGeom>
              <a:rect b="b" l="l" r="r" t="t"/>
              <a:pathLst>
                <a:path extrusionOk="0" h="2405" w="2100">
                  <a:moveTo>
                    <a:pt x="1870" y="0"/>
                  </a:moveTo>
                  <a:cubicBezTo>
                    <a:pt x="1809" y="0"/>
                    <a:pt x="1739" y="22"/>
                    <a:pt x="1667" y="69"/>
                  </a:cubicBezTo>
                  <a:cubicBezTo>
                    <a:pt x="1207" y="379"/>
                    <a:pt x="771" y="701"/>
                    <a:pt x="414" y="1127"/>
                  </a:cubicBezTo>
                  <a:cubicBezTo>
                    <a:pt x="288" y="1265"/>
                    <a:pt x="184" y="1414"/>
                    <a:pt x="92" y="1587"/>
                  </a:cubicBezTo>
                  <a:cubicBezTo>
                    <a:pt x="35" y="1702"/>
                    <a:pt x="0" y="1827"/>
                    <a:pt x="115" y="1919"/>
                  </a:cubicBezTo>
                  <a:cubicBezTo>
                    <a:pt x="158" y="1957"/>
                    <a:pt x="202" y="1972"/>
                    <a:pt x="247" y="1972"/>
                  </a:cubicBezTo>
                  <a:cubicBezTo>
                    <a:pt x="311" y="1972"/>
                    <a:pt x="376" y="1942"/>
                    <a:pt x="437" y="1908"/>
                  </a:cubicBezTo>
                  <a:cubicBezTo>
                    <a:pt x="552" y="1850"/>
                    <a:pt x="633" y="1736"/>
                    <a:pt x="782" y="1690"/>
                  </a:cubicBezTo>
                  <a:lnTo>
                    <a:pt x="782" y="1690"/>
                  </a:lnTo>
                  <a:cubicBezTo>
                    <a:pt x="771" y="1862"/>
                    <a:pt x="667" y="1977"/>
                    <a:pt x="656" y="2126"/>
                  </a:cubicBezTo>
                  <a:cubicBezTo>
                    <a:pt x="644" y="2218"/>
                    <a:pt x="644" y="2310"/>
                    <a:pt x="736" y="2368"/>
                  </a:cubicBezTo>
                  <a:cubicBezTo>
                    <a:pt x="773" y="2393"/>
                    <a:pt x="811" y="2404"/>
                    <a:pt x="846" y="2404"/>
                  </a:cubicBezTo>
                  <a:cubicBezTo>
                    <a:pt x="909" y="2404"/>
                    <a:pt x="967" y="2369"/>
                    <a:pt x="1011" y="2310"/>
                  </a:cubicBezTo>
                  <a:cubicBezTo>
                    <a:pt x="1115" y="2195"/>
                    <a:pt x="1207" y="2069"/>
                    <a:pt x="1322" y="1931"/>
                  </a:cubicBezTo>
                  <a:cubicBezTo>
                    <a:pt x="1428" y="2037"/>
                    <a:pt x="1507" y="2092"/>
                    <a:pt x="1576" y="2092"/>
                  </a:cubicBezTo>
                  <a:cubicBezTo>
                    <a:pt x="1657" y="2092"/>
                    <a:pt x="1724" y="2017"/>
                    <a:pt x="1805" y="1862"/>
                  </a:cubicBezTo>
                  <a:cubicBezTo>
                    <a:pt x="1805" y="1850"/>
                    <a:pt x="1816" y="1850"/>
                    <a:pt x="1816" y="1839"/>
                  </a:cubicBezTo>
                  <a:cubicBezTo>
                    <a:pt x="2012" y="1345"/>
                    <a:pt x="2081" y="816"/>
                    <a:pt x="2092" y="287"/>
                  </a:cubicBezTo>
                  <a:cubicBezTo>
                    <a:pt x="2100" y="106"/>
                    <a:pt x="2005" y="0"/>
                    <a:pt x="18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46"/>
            <p:cNvSpPr/>
            <p:nvPr/>
          </p:nvSpPr>
          <p:spPr>
            <a:xfrm>
              <a:off x="5645941" y="5871921"/>
              <a:ext cx="113945" cy="114629"/>
            </a:xfrm>
            <a:custGeom>
              <a:rect b="b" l="l" r="r" t="t"/>
              <a:pathLst>
                <a:path extrusionOk="0" h="2024" w="2012">
                  <a:moveTo>
                    <a:pt x="1796" y="1"/>
                  </a:moveTo>
                  <a:cubicBezTo>
                    <a:pt x="1767" y="1"/>
                    <a:pt x="1735" y="5"/>
                    <a:pt x="1701" y="13"/>
                  </a:cubicBezTo>
                  <a:cubicBezTo>
                    <a:pt x="1517" y="71"/>
                    <a:pt x="1345" y="151"/>
                    <a:pt x="1196" y="289"/>
                  </a:cubicBezTo>
                  <a:cubicBezTo>
                    <a:pt x="839" y="623"/>
                    <a:pt x="517" y="991"/>
                    <a:pt x="230" y="1382"/>
                  </a:cubicBezTo>
                  <a:cubicBezTo>
                    <a:pt x="195" y="1416"/>
                    <a:pt x="161" y="1462"/>
                    <a:pt x="138" y="1507"/>
                  </a:cubicBezTo>
                  <a:cubicBezTo>
                    <a:pt x="11" y="1691"/>
                    <a:pt x="0" y="1852"/>
                    <a:pt x="103" y="1921"/>
                  </a:cubicBezTo>
                  <a:cubicBezTo>
                    <a:pt x="151" y="1958"/>
                    <a:pt x="197" y="1972"/>
                    <a:pt x="240" y="1972"/>
                  </a:cubicBezTo>
                  <a:cubicBezTo>
                    <a:pt x="333" y="1972"/>
                    <a:pt x="416" y="1907"/>
                    <a:pt x="494" y="1852"/>
                  </a:cubicBezTo>
                  <a:cubicBezTo>
                    <a:pt x="586" y="1783"/>
                    <a:pt x="667" y="1714"/>
                    <a:pt x="770" y="1634"/>
                  </a:cubicBezTo>
                  <a:lnTo>
                    <a:pt x="770" y="1634"/>
                  </a:lnTo>
                  <a:cubicBezTo>
                    <a:pt x="816" y="1783"/>
                    <a:pt x="724" y="1967"/>
                    <a:pt x="920" y="2013"/>
                  </a:cubicBezTo>
                  <a:cubicBezTo>
                    <a:pt x="945" y="2020"/>
                    <a:pt x="968" y="2024"/>
                    <a:pt x="989" y="2024"/>
                  </a:cubicBezTo>
                  <a:cubicBezTo>
                    <a:pt x="1106" y="2024"/>
                    <a:pt x="1175" y="1928"/>
                    <a:pt x="1253" y="1841"/>
                  </a:cubicBezTo>
                  <a:lnTo>
                    <a:pt x="1299" y="1795"/>
                  </a:lnTo>
                  <a:cubicBezTo>
                    <a:pt x="1319" y="1768"/>
                    <a:pt x="1339" y="1757"/>
                    <a:pt x="1364" y="1757"/>
                  </a:cubicBezTo>
                  <a:cubicBezTo>
                    <a:pt x="1382" y="1757"/>
                    <a:pt x="1401" y="1763"/>
                    <a:pt x="1425" y="1772"/>
                  </a:cubicBezTo>
                  <a:cubicBezTo>
                    <a:pt x="1493" y="1789"/>
                    <a:pt x="1546" y="1799"/>
                    <a:pt x="1588" y="1799"/>
                  </a:cubicBezTo>
                  <a:cubicBezTo>
                    <a:pt x="1691" y="1799"/>
                    <a:pt x="1736" y="1742"/>
                    <a:pt x="1793" y="1588"/>
                  </a:cubicBezTo>
                  <a:cubicBezTo>
                    <a:pt x="1954" y="1152"/>
                    <a:pt x="1988" y="703"/>
                    <a:pt x="2011" y="243"/>
                  </a:cubicBezTo>
                  <a:cubicBezTo>
                    <a:pt x="2011" y="84"/>
                    <a:pt x="1927" y="1"/>
                    <a:pt x="17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46"/>
            <p:cNvSpPr/>
            <p:nvPr/>
          </p:nvSpPr>
          <p:spPr>
            <a:xfrm>
              <a:off x="5159685" y="6292540"/>
              <a:ext cx="1824529" cy="59297"/>
            </a:xfrm>
            <a:custGeom>
              <a:rect b="b" l="l" r="r" t="t"/>
              <a:pathLst>
                <a:path extrusionOk="0" h="1047" w="32217">
                  <a:moveTo>
                    <a:pt x="529" y="0"/>
                  </a:moveTo>
                  <a:cubicBezTo>
                    <a:pt x="403" y="0"/>
                    <a:pt x="276" y="0"/>
                    <a:pt x="161" y="23"/>
                  </a:cubicBezTo>
                  <a:cubicBezTo>
                    <a:pt x="58" y="34"/>
                    <a:pt x="0" y="115"/>
                    <a:pt x="23" y="230"/>
                  </a:cubicBezTo>
                  <a:cubicBezTo>
                    <a:pt x="42" y="306"/>
                    <a:pt x="93" y="351"/>
                    <a:pt x="162" y="351"/>
                  </a:cubicBezTo>
                  <a:cubicBezTo>
                    <a:pt x="176" y="351"/>
                    <a:pt x="191" y="349"/>
                    <a:pt x="207" y="345"/>
                  </a:cubicBezTo>
                  <a:cubicBezTo>
                    <a:pt x="328" y="322"/>
                    <a:pt x="446" y="316"/>
                    <a:pt x="564" y="316"/>
                  </a:cubicBezTo>
                  <a:cubicBezTo>
                    <a:pt x="682" y="316"/>
                    <a:pt x="799" y="322"/>
                    <a:pt x="920" y="322"/>
                  </a:cubicBezTo>
                  <a:cubicBezTo>
                    <a:pt x="3126" y="322"/>
                    <a:pt x="5322" y="391"/>
                    <a:pt x="7529" y="483"/>
                  </a:cubicBezTo>
                  <a:cubicBezTo>
                    <a:pt x="9080" y="563"/>
                    <a:pt x="10632" y="609"/>
                    <a:pt x="12183" y="678"/>
                  </a:cubicBezTo>
                  <a:cubicBezTo>
                    <a:pt x="13482" y="724"/>
                    <a:pt x="14770" y="770"/>
                    <a:pt x="16057" y="828"/>
                  </a:cubicBezTo>
                  <a:cubicBezTo>
                    <a:pt x="16057" y="816"/>
                    <a:pt x="16068" y="816"/>
                    <a:pt x="16068" y="816"/>
                  </a:cubicBezTo>
                  <a:cubicBezTo>
                    <a:pt x="16632" y="828"/>
                    <a:pt x="17206" y="851"/>
                    <a:pt x="17769" y="862"/>
                  </a:cubicBezTo>
                  <a:cubicBezTo>
                    <a:pt x="19321" y="897"/>
                    <a:pt x="20872" y="908"/>
                    <a:pt x="22424" y="965"/>
                  </a:cubicBezTo>
                  <a:cubicBezTo>
                    <a:pt x="23845" y="1006"/>
                    <a:pt x="25261" y="1046"/>
                    <a:pt x="26679" y="1046"/>
                  </a:cubicBezTo>
                  <a:cubicBezTo>
                    <a:pt x="27267" y="1046"/>
                    <a:pt x="27857" y="1039"/>
                    <a:pt x="28447" y="1022"/>
                  </a:cubicBezTo>
                  <a:cubicBezTo>
                    <a:pt x="29239" y="1006"/>
                    <a:pt x="30032" y="985"/>
                    <a:pt x="30824" y="985"/>
                  </a:cubicBezTo>
                  <a:cubicBezTo>
                    <a:pt x="31169" y="985"/>
                    <a:pt x="31515" y="989"/>
                    <a:pt x="31860" y="999"/>
                  </a:cubicBezTo>
                  <a:lnTo>
                    <a:pt x="32079" y="999"/>
                  </a:lnTo>
                  <a:cubicBezTo>
                    <a:pt x="32159" y="988"/>
                    <a:pt x="32217" y="931"/>
                    <a:pt x="32217" y="851"/>
                  </a:cubicBezTo>
                  <a:cubicBezTo>
                    <a:pt x="32205" y="782"/>
                    <a:pt x="32159" y="724"/>
                    <a:pt x="32090" y="713"/>
                  </a:cubicBezTo>
                  <a:cubicBezTo>
                    <a:pt x="31975" y="701"/>
                    <a:pt x="31849" y="701"/>
                    <a:pt x="31722" y="690"/>
                  </a:cubicBezTo>
                  <a:cubicBezTo>
                    <a:pt x="31298" y="677"/>
                    <a:pt x="30874" y="672"/>
                    <a:pt x="30449" y="672"/>
                  </a:cubicBezTo>
                  <a:cubicBezTo>
                    <a:pt x="29352" y="672"/>
                    <a:pt x="28253" y="704"/>
                    <a:pt x="27160" y="713"/>
                  </a:cubicBezTo>
                  <a:cubicBezTo>
                    <a:pt x="27028" y="713"/>
                    <a:pt x="26897" y="714"/>
                    <a:pt x="26766" y="714"/>
                  </a:cubicBezTo>
                  <a:cubicBezTo>
                    <a:pt x="24829" y="714"/>
                    <a:pt x="22891" y="641"/>
                    <a:pt x="20953" y="598"/>
                  </a:cubicBezTo>
                  <a:cubicBezTo>
                    <a:pt x="18563" y="540"/>
                    <a:pt x="16172" y="506"/>
                    <a:pt x="13781" y="402"/>
                  </a:cubicBezTo>
                  <a:cubicBezTo>
                    <a:pt x="11448" y="310"/>
                    <a:pt x="9103" y="230"/>
                    <a:pt x="6770" y="126"/>
                  </a:cubicBezTo>
                  <a:cubicBezTo>
                    <a:pt x="4690" y="34"/>
                    <a:pt x="2610" y="0"/>
                    <a:pt x="5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46"/>
            <p:cNvSpPr/>
            <p:nvPr/>
          </p:nvSpPr>
          <p:spPr>
            <a:xfrm>
              <a:off x="5198083" y="6189014"/>
              <a:ext cx="1791343" cy="56692"/>
            </a:xfrm>
            <a:custGeom>
              <a:rect b="b" l="l" r="r" t="t"/>
              <a:pathLst>
                <a:path extrusionOk="0" h="1001" w="31631">
                  <a:moveTo>
                    <a:pt x="357" y="0"/>
                  </a:moveTo>
                  <a:cubicBezTo>
                    <a:pt x="277" y="0"/>
                    <a:pt x="208" y="0"/>
                    <a:pt x="139" y="12"/>
                  </a:cubicBezTo>
                  <a:cubicBezTo>
                    <a:pt x="58" y="23"/>
                    <a:pt x="1" y="81"/>
                    <a:pt x="1" y="161"/>
                  </a:cubicBezTo>
                  <a:cubicBezTo>
                    <a:pt x="1" y="242"/>
                    <a:pt x="47" y="299"/>
                    <a:pt x="127" y="322"/>
                  </a:cubicBezTo>
                  <a:cubicBezTo>
                    <a:pt x="196" y="334"/>
                    <a:pt x="265" y="334"/>
                    <a:pt x="346" y="334"/>
                  </a:cubicBezTo>
                  <a:cubicBezTo>
                    <a:pt x="2793" y="380"/>
                    <a:pt x="5242" y="529"/>
                    <a:pt x="7689" y="552"/>
                  </a:cubicBezTo>
                  <a:cubicBezTo>
                    <a:pt x="10850" y="573"/>
                    <a:pt x="14001" y="659"/>
                    <a:pt x="17151" y="659"/>
                  </a:cubicBezTo>
                  <a:cubicBezTo>
                    <a:pt x="17495" y="659"/>
                    <a:pt x="17839" y="658"/>
                    <a:pt x="18183" y="656"/>
                  </a:cubicBezTo>
                  <a:cubicBezTo>
                    <a:pt x="19008" y="651"/>
                    <a:pt x="19834" y="643"/>
                    <a:pt x="20658" y="643"/>
                  </a:cubicBezTo>
                  <a:cubicBezTo>
                    <a:pt x="21739" y="643"/>
                    <a:pt x="22819" y="656"/>
                    <a:pt x="23895" y="702"/>
                  </a:cubicBezTo>
                  <a:cubicBezTo>
                    <a:pt x="25573" y="771"/>
                    <a:pt x="27251" y="794"/>
                    <a:pt x="28929" y="851"/>
                  </a:cubicBezTo>
                  <a:cubicBezTo>
                    <a:pt x="29757" y="886"/>
                    <a:pt x="30584" y="874"/>
                    <a:pt x="31401" y="989"/>
                  </a:cubicBezTo>
                  <a:cubicBezTo>
                    <a:pt x="31412" y="1001"/>
                    <a:pt x="31424" y="1001"/>
                    <a:pt x="31435" y="1001"/>
                  </a:cubicBezTo>
                  <a:cubicBezTo>
                    <a:pt x="31527" y="1001"/>
                    <a:pt x="31608" y="978"/>
                    <a:pt x="31619" y="874"/>
                  </a:cubicBezTo>
                  <a:cubicBezTo>
                    <a:pt x="31631" y="794"/>
                    <a:pt x="31585" y="748"/>
                    <a:pt x="31504" y="725"/>
                  </a:cubicBezTo>
                  <a:cubicBezTo>
                    <a:pt x="31412" y="702"/>
                    <a:pt x="31320" y="667"/>
                    <a:pt x="31228" y="667"/>
                  </a:cubicBezTo>
                  <a:cubicBezTo>
                    <a:pt x="30941" y="633"/>
                    <a:pt x="30653" y="610"/>
                    <a:pt x="30366" y="598"/>
                  </a:cubicBezTo>
                  <a:cubicBezTo>
                    <a:pt x="28975" y="518"/>
                    <a:pt x="27573" y="483"/>
                    <a:pt x="26183" y="437"/>
                  </a:cubicBezTo>
                  <a:cubicBezTo>
                    <a:pt x="24235" y="392"/>
                    <a:pt x="22294" y="302"/>
                    <a:pt x="20350" y="302"/>
                  </a:cubicBezTo>
                  <a:cubicBezTo>
                    <a:pt x="19850" y="302"/>
                    <a:pt x="19350" y="308"/>
                    <a:pt x="18850" y="322"/>
                  </a:cubicBezTo>
                  <a:cubicBezTo>
                    <a:pt x="18424" y="336"/>
                    <a:pt x="17997" y="342"/>
                    <a:pt x="17569" y="342"/>
                  </a:cubicBezTo>
                  <a:cubicBezTo>
                    <a:pt x="16911" y="342"/>
                    <a:pt x="16252" y="327"/>
                    <a:pt x="15597" y="299"/>
                  </a:cubicBezTo>
                  <a:lnTo>
                    <a:pt x="14011" y="299"/>
                  </a:lnTo>
                  <a:cubicBezTo>
                    <a:pt x="9459" y="253"/>
                    <a:pt x="4897" y="196"/>
                    <a:pt x="3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46"/>
            <p:cNvSpPr/>
            <p:nvPr/>
          </p:nvSpPr>
          <p:spPr>
            <a:xfrm>
              <a:off x="5183754" y="6401164"/>
              <a:ext cx="1791343" cy="64790"/>
            </a:xfrm>
            <a:custGeom>
              <a:rect b="b" l="l" r="r" t="t"/>
              <a:pathLst>
                <a:path extrusionOk="0" h="1144" w="31631">
                  <a:moveTo>
                    <a:pt x="242" y="1"/>
                  </a:moveTo>
                  <a:cubicBezTo>
                    <a:pt x="139" y="1"/>
                    <a:pt x="12" y="1"/>
                    <a:pt x="12" y="139"/>
                  </a:cubicBezTo>
                  <a:cubicBezTo>
                    <a:pt x="1" y="289"/>
                    <a:pt x="116" y="312"/>
                    <a:pt x="242" y="323"/>
                  </a:cubicBezTo>
                  <a:lnTo>
                    <a:pt x="300" y="323"/>
                  </a:lnTo>
                  <a:cubicBezTo>
                    <a:pt x="1276" y="323"/>
                    <a:pt x="2242" y="415"/>
                    <a:pt x="3219" y="438"/>
                  </a:cubicBezTo>
                  <a:cubicBezTo>
                    <a:pt x="4632" y="473"/>
                    <a:pt x="6047" y="484"/>
                    <a:pt x="7472" y="519"/>
                  </a:cubicBezTo>
                  <a:cubicBezTo>
                    <a:pt x="8529" y="542"/>
                    <a:pt x="9586" y="553"/>
                    <a:pt x="10632" y="611"/>
                  </a:cubicBezTo>
                  <a:cubicBezTo>
                    <a:pt x="12575" y="714"/>
                    <a:pt x="14517" y="840"/>
                    <a:pt x="16471" y="863"/>
                  </a:cubicBezTo>
                  <a:cubicBezTo>
                    <a:pt x="20033" y="920"/>
                    <a:pt x="23608" y="955"/>
                    <a:pt x="27182" y="1001"/>
                  </a:cubicBezTo>
                  <a:cubicBezTo>
                    <a:pt x="28551" y="1012"/>
                    <a:pt x="29930" y="989"/>
                    <a:pt x="31309" y="1127"/>
                  </a:cubicBezTo>
                  <a:cubicBezTo>
                    <a:pt x="31352" y="1132"/>
                    <a:pt x="31400" y="1143"/>
                    <a:pt x="31444" y="1143"/>
                  </a:cubicBezTo>
                  <a:cubicBezTo>
                    <a:pt x="31506" y="1143"/>
                    <a:pt x="31563" y="1122"/>
                    <a:pt x="31596" y="1035"/>
                  </a:cubicBezTo>
                  <a:cubicBezTo>
                    <a:pt x="31631" y="932"/>
                    <a:pt x="31527" y="851"/>
                    <a:pt x="31309" y="828"/>
                  </a:cubicBezTo>
                  <a:cubicBezTo>
                    <a:pt x="30699" y="760"/>
                    <a:pt x="30091" y="714"/>
                    <a:pt x="29481" y="703"/>
                  </a:cubicBezTo>
                  <a:cubicBezTo>
                    <a:pt x="25895" y="657"/>
                    <a:pt x="22321" y="611"/>
                    <a:pt x="18735" y="576"/>
                  </a:cubicBezTo>
                  <a:cubicBezTo>
                    <a:pt x="16758" y="553"/>
                    <a:pt x="14781" y="496"/>
                    <a:pt x="12816" y="404"/>
                  </a:cubicBezTo>
                  <a:cubicBezTo>
                    <a:pt x="12034" y="358"/>
                    <a:pt x="11264" y="300"/>
                    <a:pt x="10483" y="266"/>
                  </a:cubicBezTo>
                  <a:cubicBezTo>
                    <a:pt x="9035" y="220"/>
                    <a:pt x="7587" y="197"/>
                    <a:pt x="5656" y="151"/>
                  </a:cubicBezTo>
                  <a:cubicBezTo>
                    <a:pt x="4655" y="151"/>
                    <a:pt x="3184" y="128"/>
                    <a:pt x="1702" y="36"/>
                  </a:cubicBezTo>
                  <a:cubicBezTo>
                    <a:pt x="1219" y="13"/>
                    <a:pt x="725" y="13"/>
                    <a:pt x="2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46"/>
            <p:cNvSpPr/>
            <p:nvPr/>
          </p:nvSpPr>
          <p:spPr>
            <a:xfrm>
              <a:off x="5205898" y="6064702"/>
              <a:ext cx="1788058" cy="58617"/>
            </a:xfrm>
            <a:custGeom>
              <a:rect b="b" l="l" r="r" t="t"/>
              <a:pathLst>
                <a:path extrusionOk="0" h="1035" w="31573">
                  <a:moveTo>
                    <a:pt x="242" y="0"/>
                  </a:moveTo>
                  <a:cubicBezTo>
                    <a:pt x="127" y="0"/>
                    <a:pt x="12" y="11"/>
                    <a:pt x="1" y="149"/>
                  </a:cubicBezTo>
                  <a:cubicBezTo>
                    <a:pt x="1" y="287"/>
                    <a:pt x="104" y="310"/>
                    <a:pt x="219" y="322"/>
                  </a:cubicBezTo>
                  <a:lnTo>
                    <a:pt x="495" y="322"/>
                  </a:lnTo>
                  <a:cubicBezTo>
                    <a:pt x="2529" y="368"/>
                    <a:pt x="4575" y="402"/>
                    <a:pt x="6609" y="448"/>
                  </a:cubicBezTo>
                  <a:cubicBezTo>
                    <a:pt x="9058" y="506"/>
                    <a:pt x="11494" y="632"/>
                    <a:pt x="13931" y="632"/>
                  </a:cubicBezTo>
                  <a:cubicBezTo>
                    <a:pt x="14044" y="631"/>
                    <a:pt x="14158" y="631"/>
                    <a:pt x="14272" y="631"/>
                  </a:cubicBezTo>
                  <a:cubicBezTo>
                    <a:pt x="15826" y="631"/>
                    <a:pt x="17380" y="686"/>
                    <a:pt x="18934" y="686"/>
                  </a:cubicBezTo>
                  <a:cubicBezTo>
                    <a:pt x="19254" y="686"/>
                    <a:pt x="19575" y="684"/>
                    <a:pt x="19895" y="678"/>
                  </a:cubicBezTo>
                  <a:cubicBezTo>
                    <a:pt x="20062" y="673"/>
                    <a:pt x="20229" y="671"/>
                    <a:pt x="20397" y="671"/>
                  </a:cubicBezTo>
                  <a:cubicBezTo>
                    <a:pt x="21038" y="671"/>
                    <a:pt x="21683" y="704"/>
                    <a:pt x="22321" y="759"/>
                  </a:cubicBezTo>
                  <a:cubicBezTo>
                    <a:pt x="23955" y="883"/>
                    <a:pt x="25589" y="933"/>
                    <a:pt x="27231" y="933"/>
                  </a:cubicBezTo>
                  <a:cubicBezTo>
                    <a:pt x="27414" y="933"/>
                    <a:pt x="27597" y="932"/>
                    <a:pt x="27780" y="931"/>
                  </a:cubicBezTo>
                  <a:cubicBezTo>
                    <a:pt x="27943" y="929"/>
                    <a:pt x="28106" y="928"/>
                    <a:pt x="28269" y="928"/>
                  </a:cubicBezTo>
                  <a:cubicBezTo>
                    <a:pt x="29086" y="928"/>
                    <a:pt x="29908" y="950"/>
                    <a:pt x="30722" y="989"/>
                  </a:cubicBezTo>
                  <a:cubicBezTo>
                    <a:pt x="30941" y="1000"/>
                    <a:pt x="31159" y="1023"/>
                    <a:pt x="31378" y="1035"/>
                  </a:cubicBezTo>
                  <a:cubicBezTo>
                    <a:pt x="31470" y="1035"/>
                    <a:pt x="31573" y="1000"/>
                    <a:pt x="31562" y="885"/>
                  </a:cubicBezTo>
                  <a:cubicBezTo>
                    <a:pt x="31562" y="782"/>
                    <a:pt x="31481" y="747"/>
                    <a:pt x="31389" y="736"/>
                  </a:cubicBezTo>
                  <a:cubicBezTo>
                    <a:pt x="31182" y="724"/>
                    <a:pt x="30987" y="690"/>
                    <a:pt x="30780" y="678"/>
                  </a:cubicBezTo>
                  <a:cubicBezTo>
                    <a:pt x="29665" y="609"/>
                    <a:pt x="28561" y="609"/>
                    <a:pt x="27458" y="609"/>
                  </a:cubicBezTo>
                  <a:cubicBezTo>
                    <a:pt x="26148" y="609"/>
                    <a:pt x="24849" y="586"/>
                    <a:pt x="23550" y="506"/>
                  </a:cubicBezTo>
                  <a:cubicBezTo>
                    <a:pt x="22689" y="448"/>
                    <a:pt x="21826" y="379"/>
                    <a:pt x="20976" y="368"/>
                  </a:cubicBezTo>
                  <a:cubicBezTo>
                    <a:pt x="20596" y="361"/>
                    <a:pt x="20217" y="359"/>
                    <a:pt x="19837" y="359"/>
                  </a:cubicBezTo>
                  <a:cubicBezTo>
                    <a:pt x="19253" y="359"/>
                    <a:pt x="18668" y="364"/>
                    <a:pt x="18078" y="364"/>
                  </a:cubicBezTo>
                  <a:cubicBezTo>
                    <a:pt x="17225" y="364"/>
                    <a:pt x="16362" y="353"/>
                    <a:pt x="15482" y="299"/>
                  </a:cubicBezTo>
                  <a:cubicBezTo>
                    <a:pt x="15034" y="308"/>
                    <a:pt x="14586" y="312"/>
                    <a:pt x="14136" y="312"/>
                  </a:cubicBezTo>
                  <a:cubicBezTo>
                    <a:pt x="11224" y="312"/>
                    <a:pt x="8266" y="142"/>
                    <a:pt x="5299" y="92"/>
                  </a:cubicBezTo>
                  <a:cubicBezTo>
                    <a:pt x="3702" y="69"/>
                    <a:pt x="2104" y="34"/>
                    <a:pt x="5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46"/>
            <p:cNvSpPr/>
            <p:nvPr/>
          </p:nvSpPr>
          <p:spPr>
            <a:xfrm>
              <a:off x="5854240" y="5869259"/>
              <a:ext cx="261699" cy="107097"/>
            </a:xfrm>
            <a:custGeom>
              <a:rect b="b" l="l" r="r" t="t"/>
              <a:pathLst>
                <a:path extrusionOk="0" h="1891" w="4621">
                  <a:moveTo>
                    <a:pt x="1550" y="1"/>
                  </a:moveTo>
                  <a:cubicBezTo>
                    <a:pt x="1206" y="1"/>
                    <a:pt x="863" y="36"/>
                    <a:pt x="529" y="164"/>
                  </a:cubicBezTo>
                  <a:cubicBezTo>
                    <a:pt x="126" y="313"/>
                    <a:pt x="0" y="647"/>
                    <a:pt x="195" y="1038"/>
                  </a:cubicBezTo>
                  <a:cubicBezTo>
                    <a:pt x="276" y="1210"/>
                    <a:pt x="414" y="1360"/>
                    <a:pt x="586" y="1451"/>
                  </a:cubicBezTo>
                  <a:cubicBezTo>
                    <a:pt x="793" y="1566"/>
                    <a:pt x="1012" y="1658"/>
                    <a:pt x="1252" y="1704"/>
                  </a:cubicBezTo>
                  <a:cubicBezTo>
                    <a:pt x="1800" y="1823"/>
                    <a:pt x="2354" y="1890"/>
                    <a:pt x="2910" y="1890"/>
                  </a:cubicBezTo>
                  <a:cubicBezTo>
                    <a:pt x="3055" y="1890"/>
                    <a:pt x="3200" y="1886"/>
                    <a:pt x="3344" y="1876"/>
                  </a:cubicBezTo>
                  <a:cubicBezTo>
                    <a:pt x="3597" y="1865"/>
                    <a:pt x="3862" y="1842"/>
                    <a:pt x="4103" y="1750"/>
                  </a:cubicBezTo>
                  <a:cubicBezTo>
                    <a:pt x="4356" y="1669"/>
                    <a:pt x="4540" y="1497"/>
                    <a:pt x="4575" y="1222"/>
                  </a:cubicBezTo>
                  <a:cubicBezTo>
                    <a:pt x="4620" y="934"/>
                    <a:pt x="4517" y="693"/>
                    <a:pt x="4276" y="520"/>
                  </a:cubicBezTo>
                  <a:cubicBezTo>
                    <a:pt x="4149" y="428"/>
                    <a:pt x="4011" y="382"/>
                    <a:pt x="3862" y="336"/>
                  </a:cubicBezTo>
                  <a:cubicBezTo>
                    <a:pt x="3314" y="164"/>
                    <a:pt x="2766" y="18"/>
                    <a:pt x="2233" y="18"/>
                  </a:cubicBezTo>
                  <a:cubicBezTo>
                    <a:pt x="2163" y="18"/>
                    <a:pt x="2093" y="21"/>
                    <a:pt x="2023" y="26"/>
                  </a:cubicBezTo>
                  <a:cubicBezTo>
                    <a:pt x="1885" y="14"/>
                    <a:pt x="1804" y="3"/>
                    <a:pt x="1724" y="3"/>
                  </a:cubicBezTo>
                  <a:cubicBezTo>
                    <a:pt x="1666" y="2"/>
                    <a:pt x="1608" y="1"/>
                    <a:pt x="15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46"/>
            <p:cNvSpPr/>
            <p:nvPr/>
          </p:nvSpPr>
          <p:spPr>
            <a:xfrm>
              <a:off x="5922540" y="5752254"/>
              <a:ext cx="277329" cy="101603"/>
            </a:xfrm>
            <a:custGeom>
              <a:rect b="b" l="l" r="r" t="t"/>
              <a:pathLst>
                <a:path extrusionOk="0" h="1794" w="4897">
                  <a:moveTo>
                    <a:pt x="1679" y="1"/>
                  </a:moveTo>
                  <a:cubicBezTo>
                    <a:pt x="1357" y="1"/>
                    <a:pt x="1035" y="35"/>
                    <a:pt x="725" y="115"/>
                  </a:cubicBezTo>
                  <a:cubicBezTo>
                    <a:pt x="138" y="264"/>
                    <a:pt x="1" y="747"/>
                    <a:pt x="391" y="1196"/>
                  </a:cubicBezTo>
                  <a:cubicBezTo>
                    <a:pt x="483" y="1288"/>
                    <a:pt x="575" y="1357"/>
                    <a:pt x="690" y="1414"/>
                  </a:cubicBezTo>
                  <a:cubicBezTo>
                    <a:pt x="851" y="1506"/>
                    <a:pt x="1024" y="1564"/>
                    <a:pt x="1208" y="1610"/>
                  </a:cubicBezTo>
                  <a:cubicBezTo>
                    <a:pt x="1851" y="1736"/>
                    <a:pt x="2506" y="1759"/>
                    <a:pt x="3035" y="1782"/>
                  </a:cubicBezTo>
                  <a:cubicBezTo>
                    <a:pt x="3449" y="1771"/>
                    <a:pt x="3747" y="1793"/>
                    <a:pt x="4046" y="1725"/>
                  </a:cubicBezTo>
                  <a:cubicBezTo>
                    <a:pt x="4276" y="1679"/>
                    <a:pt x="4472" y="1575"/>
                    <a:pt x="4633" y="1414"/>
                  </a:cubicBezTo>
                  <a:cubicBezTo>
                    <a:pt x="4897" y="1138"/>
                    <a:pt x="4874" y="782"/>
                    <a:pt x="4575" y="552"/>
                  </a:cubicBezTo>
                  <a:cubicBezTo>
                    <a:pt x="4449" y="448"/>
                    <a:pt x="4299" y="391"/>
                    <a:pt x="4150" y="356"/>
                  </a:cubicBezTo>
                  <a:cubicBezTo>
                    <a:pt x="3346" y="115"/>
                    <a:pt x="2518" y="1"/>
                    <a:pt x="16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46"/>
            <p:cNvSpPr/>
            <p:nvPr/>
          </p:nvSpPr>
          <p:spPr>
            <a:xfrm>
              <a:off x="6123702" y="5862350"/>
              <a:ext cx="246691" cy="99451"/>
            </a:xfrm>
            <a:custGeom>
              <a:rect b="b" l="l" r="r" t="t"/>
              <a:pathLst>
                <a:path extrusionOk="0" h="1756" w="4356">
                  <a:moveTo>
                    <a:pt x="1453" y="1"/>
                  </a:moveTo>
                  <a:cubicBezTo>
                    <a:pt x="1288" y="1"/>
                    <a:pt x="1124" y="14"/>
                    <a:pt x="966" y="21"/>
                  </a:cubicBezTo>
                  <a:cubicBezTo>
                    <a:pt x="759" y="33"/>
                    <a:pt x="575" y="90"/>
                    <a:pt x="402" y="182"/>
                  </a:cubicBezTo>
                  <a:cubicBezTo>
                    <a:pt x="80" y="343"/>
                    <a:pt x="0" y="654"/>
                    <a:pt x="184" y="964"/>
                  </a:cubicBezTo>
                  <a:cubicBezTo>
                    <a:pt x="276" y="1114"/>
                    <a:pt x="402" y="1229"/>
                    <a:pt x="552" y="1321"/>
                  </a:cubicBezTo>
                  <a:cubicBezTo>
                    <a:pt x="747" y="1436"/>
                    <a:pt x="943" y="1516"/>
                    <a:pt x="1161" y="1573"/>
                  </a:cubicBezTo>
                  <a:cubicBezTo>
                    <a:pt x="1646" y="1694"/>
                    <a:pt x="2146" y="1755"/>
                    <a:pt x="2649" y="1755"/>
                  </a:cubicBezTo>
                  <a:cubicBezTo>
                    <a:pt x="2766" y="1755"/>
                    <a:pt x="2883" y="1752"/>
                    <a:pt x="3000" y="1745"/>
                  </a:cubicBezTo>
                  <a:cubicBezTo>
                    <a:pt x="3265" y="1734"/>
                    <a:pt x="3540" y="1711"/>
                    <a:pt x="3793" y="1608"/>
                  </a:cubicBezTo>
                  <a:cubicBezTo>
                    <a:pt x="4241" y="1436"/>
                    <a:pt x="4356" y="987"/>
                    <a:pt x="4046" y="608"/>
                  </a:cubicBezTo>
                  <a:cubicBezTo>
                    <a:pt x="3954" y="493"/>
                    <a:pt x="3839" y="401"/>
                    <a:pt x="3712" y="343"/>
                  </a:cubicBezTo>
                  <a:cubicBezTo>
                    <a:pt x="3574" y="286"/>
                    <a:pt x="3436" y="240"/>
                    <a:pt x="3299" y="205"/>
                  </a:cubicBezTo>
                  <a:cubicBezTo>
                    <a:pt x="2770" y="56"/>
                    <a:pt x="2218" y="33"/>
                    <a:pt x="1678" y="10"/>
                  </a:cubicBezTo>
                  <a:cubicBezTo>
                    <a:pt x="1603" y="3"/>
                    <a:pt x="1528" y="1"/>
                    <a:pt x="14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46"/>
            <p:cNvSpPr/>
            <p:nvPr/>
          </p:nvSpPr>
          <p:spPr>
            <a:xfrm>
              <a:off x="5567844" y="5658978"/>
              <a:ext cx="193287" cy="204226"/>
            </a:xfrm>
            <a:custGeom>
              <a:rect b="b" l="l" r="r" t="t"/>
              <a:pathLst>
                <a:path extrusionOk="0" h="3606" w="3413">
                  <a:moveTo>
                    <a:pt x="3163" y="0"/>
                  </a:moveTo>
                  <a:cubicBezTo>
                    <a:pt x="3147" y="0"/>
                    <a:pt x="3131" y="1"/>
                    <a:pt x="3114" y="4"/>
                  </a:cubicBezTo>
                  <a:cubicBezTo>
                    <a:pt x="3022" y="4"/>
                    <a:pt x="2953" y="49"/>
                    <a:pt x="2884" y="84"/>
                  </a:cubicBezTo>
                  <a:cubicBezTo>
                    <a:pt x="2552" y="279"/>
                    <a:pt x="2218" y="475"/>
                    <a:pt x="1919" y="705"/>
                  </a:cubicBezTo>
                  <a:cubicBezTo>
                    <a:pt x="1310" y="1188"/>
                    <a:pt x="736" y="1716"/>
                    <a:pt x="345" y="2406"/>
                  </a:cubicBezTo>
                  <a:cubicBezTo>
                    <a:pt x="241" y="2601"/>
                    <a:pt x="126" y="2808"/>
                    <a:pt x="80" y="3027"/>
                  </a:cubicBezTo>
                  <a:cubicBezTo>
                    <a:pt x="0" y="3385"/>
                    <a:pt x="171" y="3606"/>
                    <a:pt x="479" y="3606"/>
                  </a:cubicBezTo>
                  <a:cubicBezTo>
                    <a:pt x="527" y="3606"/>
                    <a:pt x="578" y="3600"/>
                    <a:pt x="632" y="3589"/>
                  </a:cubicBezTo>
                  <a:cubicBezTo>
                    <a:pt x="897" y="3532"/>
                    <a:pt x="1114" y="3395"/>
                    <a:pt x="1321" y="3245"/>
                  </a:cubicBezTo>
                  <a:cubicBezTo>
                    <a:pt x="2276" y="2544"/>
                    <a:pt x="2884" y="1602"/>
                    <a:pt x="3333" y="532"/>
                  </a:cubicBezTo>
                  <a:cubicBezTo>
                    <a:pt x="3367" y="452"/>
                    <a:pt x="3390" y="360"/>
                    <a:pt x="3402" y="291"/>
                  </a:cubicBezTo>
                  <a:cubicBezTo>
                    <a:pt x="3412" y="103"/>
                    <a:pt x="3318" y="0"/>
                    <a:pt x="3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46"/>
            <p:cNvSpPr/>
            <p:nvPr/>
          </p:nvSpPr>
          <p:spPr>
            <a:xfrm>
              <a:off x="6861128" y="5664641"/>
              <a:ext cx="166839" cy="182365"/>
            </a:xfrm>
            <a:custGeom>
              <a:rect b="b" l="l" r="r" t="t"/>
              <a:pathLst>
                <a:path extrusionOk="0" h="3220" w="2946">
                  <a:moveTo>
                    <a:pt x="2310" y="1"/>
                  </a:moveTo>
                  <a:cubicBezTo>
                    <a:pt x="2234" y="1"/>
                    <a:pt x="2153" y="14"/>
                    <a:pt x="2070" y="41"/>
                  </a:cubicBezTo>
                  <a:cubicBezTo>
                    <a:pt x="1852" y="122"/>
                    <a:pt x="1656" y="237"/>
                    <a:pt x="1484" y="386"/>
                  </a:cubicBezTo>
                  <a:cubicBezTo>
                    <a:pt x="932" y="869"/>
                    <a:pt x="507" y="1444"/>
                    <a:pt x="139" y="2064"/>
                  </a:cubicBezTo>
                  <a:cubicBezTo>
                    <a:pt x="47" y="2225"/>
                    <a:pt x="1" y="2386"/>
                    <a:pt x="1" y="2501"/>
                  </a:cubicBezTo>
                  <a:cubicBezTo>
                    <a:pt x="1" y="2944"/>
                    <a:pt x="283" y="3220"/>
                    <a:pt x="639" y="3220"/>
                  </a:cubicBezTo>
                  <a:cubicBezTo>
                    <a:pt x="689" y="3220"/>
                    <a:pt x="742" y="3214"/>
                    <a:pt x="794" y="3203"/>
                  </a:cubicBezTo>
                  <a:cubicBezTo>
                    <a:pt x="1012" y="3145"/>
                    <a:pt x="1196" y="3030"/>
                    <a:pt x="1357" y="2881"/>
                  </a:cubicBezTo>
                  <a:cubicBezTo>
                    <a:pt x="1898" y="2409"/>
                    <a:pt x="2346" y="1857"/>
                    <a:pt x="2713" y="1237"/>
                  </a:cubicBezTo>
                  <a:cubicBezTo>
                    <a:pt x="2805" y="1076"/>
                    <a:pt x="2863" y="904"/>
                    <a:pt x="2897" y="720"/>
                  </a:cubicBezTo>
                  <a:cubicBezTo>
                    <a:pt x="2945" y="301"/>
                    <a:pt x="2678" y="1"/>
                    <a:pt x="2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46"/>
            <p:cNvSpPr/>
            <p:nvPr/>
          </p:nvSpPr>
          <p:spPr>
            <a:xfrm>
              <a:off x="6434281" y="5808378"/>
              <a:ext cx="154607" cy="177834"/>
            </a:xfrm>
            <a:custGeom>
              <a:rect b="b" l="l" r="r" t="t"/>
              <a:pathLst>
                <a:path extrusionOk="0" h="3140" w="2730">
                  <a:moveTo>
                    <a:pt x="2112" y="1"/>
                  </a:moveTo>
                  <a:cubicBezTo>
                    <a:pt x="2023" y="1"/>
                    <a:pt x="1927" y="18"/>
                    <a:pt x="1826" y="55"/>
                  </a:cubicBezTo>
                  <a:cubicBezTo>
                    <a:pt x="1630" y="124"/>
                    <a:pt x="1469" y="239"/>
                    <a:pt x="1309" y="377"/>
                  </a:cubicBezTo>
                  <a:cubicBezTo>
                    <a:pt x="757" y="848"/>
                    <a:pt x="389" y="1457"/>
                    <a:pt x="113" y="2124"/>
                  </a:cubicBezTo>
                  <a:cubicBezTo>
                    <a:pt x="67" y="2228"/>
                    <a:pt x="44" y="2343"/>
                    <a:pt x="33" y="2446"/>
                  </a:cubicBezTo>
                  <a:cubicBezTo>
                    <a:pt x="1" y="2853"/>
                    <a:pt x="278" y="3140"/>
                    <a:pt x="660" y="3140"/>
                  </a:cubicBezTo>
                  <a:cubicBezTo>
                    <a:pt x="688" y="3140"/>
                    <a:pt x="717" y="3138"/>
                    <a:pt x="746" y="3135"/>
                  </a:cubicBezTo>
                  <a:cubicBezTo>
                    <a:pt x="964" y="3101"/>
                    <a:pt x="1137" y="2986"/>
                    <a:pt x="1298" y="2848"/>
                  </a:cubicBezTo>
                  <a:cubicBezTo>
                    <a:pt x="1791" y="2423"/>
                    <a:pt x="2205" y="1929"/>
                    <a:pt x="2516" y="1342"/>
                  </a:cubicBezTo>
                  <a:cubicBezTo>
                    <a:pt x="2619" y="1147"/>
                    <a:pt x="2711" y="928"/>
                    <a:pt x="2711" y="757"/>
                  </a:cubicBezTo>
                  <a:cubicBezTo>
                    <a:pt x="2729" y="286"/>
                    <a:pt x="2475" y="1"/>
                    <a:pt x="21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6"/>
            <p:cNvSpPr/>
            <p:nvPr/>
          </p:nvSpPr>
          <p:spPr>
            <a:xfrm>
              <a:off x="5545700" y="5474068"/>
              <a:ext cx="151662" cy="145609"/>
            </a:xfrm>
            <a:custGeom>
              <a:rect b="b" l="l" r="r" t="t"/>
              <a:pathLst>
                <a:path extrusionOk="0" h="2571" w="2678">
                  <a:moveTo>
                    <a:pt x="1350" y="0"/>
                  </a:moveTo>
                  <a:cubicBezTo>
                    <a:pt x="1196" y="0"/>
                    <a:pt x="1041" y="35"/>
                    <a:pt x="897" y="108"/>
                  </a:cubicBezTo>
                  <a:cubicBezTo>
                    <a:pt x="667" y="234"/>
                    <a:pt x="460" y="384"/>
                    <a:pt x="287" y="591"/>
                  </a:cubicBezTo>
                  <a:cubicBezTo>
                    <a:pt x="92" y="821"/>
                    <a:pt x="0" y="1085"/>
                    <a:pt x="0" y="1384"/>
                  </a:cubicBezTo>
                  <a:cubicBezTo>
                    <a:pt x="10" y="2077"/>
                    <a:pt x="533" y="2570"/>
                    <a:pt x="1169" y="2570"/>
                  </a:cubicBezTo>
                  <a:cubicBezTo>
                    <a:pt x="1283" y="2570"/>
                    <a:pt x="1399" y="2555"/>
                    <a:pt x="1517" y="2522"/>
                  </a:cubicBezTo>
                  <a:cubicBezTo>
                    <a:pt x="2230" y="2303"/>
                    <a:pt x="2678" y="1361"/>
                    <a:pt x="2379" y="671"/>
                  </a:cubicBezTo>
                  <a:cubicBezTo>
                    <a:pt x="2194" y="259"/>
                    <a:pt x="1774" y="0"/>
                    <a:pt x="13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6"/>
            <p:cNvSpPr/>
            <p:nvPr/>
          </p:nvSpPr>
          <p:spPr>
            <a:xfrm>
              <a:off x="6228474" y="5736509"/>
              <a:ext cx="220074" cy="87841"/>
            </a:xfrm>
            <a:custGeom>
              <a:rect b="b" l="l" r="r" t="t"/>
              <a:pathLst>
                <a:path extrusionOk="0" h="1551" w="3886">
                  <a:moveTo>
                    <a:pt x="927" y="1"/>
                  </a:moveTo>
                  <a:cubicBezTo>
                    <a:pt x="757" y="1"/>
                    <a:pt x="603" y="44"/>
                    <a:pt x="449" y="106"/>
                  </a:cubicBezTo>
                  <a:cubicBezTo>
                    <a:pt x="173" y="210"/>
                    <a:pt x="0" y="473"/>
                    <a:pt x="12" y="761"/>
                  </a:cubicBezTo>
                  <a:cubicBezTo>
                    <a:pt x="12" y="1025"/>
                    <a:pt x="173" y="1221"/>
                    <a:pt x="460" y="1324"/>
                  </a:cubicBezTo>
                  <a:cubicBezTo>
                    <a:pt x="541" y="1359"/>
                    <a:pt x="633" y="1370"/>
                    <a:pt x="725" y="1393"/>
                  </a:cubicBezTo>
                  <a:cubicBezTo>
                    <a:pt x="1219" y="1462"/>
                    <a:pt x="1713" y="1497"/>
                    <a:pt x="2265" y="1520"/>
                  </a:cubicBezTo>
                  <a:cubicBezTo>
                    <a:pt x="2391" y="1541"/>
                    <a:pt x="2525" y="1551"/>
                    <a:pt x="2663" y="1551"/>
                  </a:cubicBezTo>
                  <a:cubicBezTo>
                    <a:pt x="2904" y="1551"/>
                    <a:pt x="3159" y="1520"/>
                    <a:pt x="3414" y="1462"/>
                  </a:cubicBezTo>
                  <a:cubicBezTo>
                    <a:pt x="3667" y="1393"/>
                    <a:pt x="3828" y="1232"/>
                    <a:pt x="3862" y="968"/>
                  </a:cubicBezTo>
                  <a:cubicBezTo>
                    <a:pt x="3885" y="692"/>
                    <a:pt x="3747" y="519"/>
                    <a:pt x="3517" y="393"/>
                  </a:cubicBezTo>
                  <a:cubicBezTo>
                    <a:pt x="3333" y="290"/>
                    <a:pt x="3139" y="233"/>
                    <a:pt x="2932" y="210"/>
                  </a:cubicBezTo>
                  <a:cubicBezTo>
                    <a:pt x="2288" y="106"/>
                    <a:pt x="1644" y="49"/>
                    <a:pt x="989" y="3"/>
                  </a:cubicBezTo>
                  <a:cubicBezTo>
                    <a:pt x="968" y="1"/>
                    <a:pt x="948" y="1"/>
                    <a:pt x="9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46"/>
            <p:cNvSpPr/>
            <p:nvPr/>
          </p:nvSpPr>
          <p:spPr>
            <a:xfrm>
              <a:off x="6616301" y="5645952"/>
              <a:ext cx="154437" cy="180722"/>
            </a:xfrm>
            <a:custGeom>
              <a:rect b="b" l="l" r="r" t="t"/>
              <a:pathLst>
                <a:path extrusionOk="0" h="3191" w="2727">
                  <a:moveTo>
                    <a:pt x="2045" y="1"/>
                  </a:moveTo>
                  <a:cubicBezTo>
                    <a:pt x="1917" y="1"/>
                    <a:pt x="1796" y="62"/>
                    <a:pt x="1680" y="142"/>
                  </a:cubicBezTo>
                  <a:cubicBezTo>
                    <a:pt x="1566" y="222"/>
                    <a:pt x="1474" y="314"/>
                    <a:pt x="1382" y="417"/>
                  </a:cubicBezTo>
                  <a:cubicBezTo>
                    <a:pt x="957" y="889"/>
                    <a:pt x="589" y="1418"/>
                    <a:pt x="267" y="1981"/>
                  </a:cubicBezTo>
                  <a:cubicBezTo>
                    <a:pt x="175" y="2141"/>
                    <a:pt x="94" y="2302"/>
                    <a:pt x="71" y="2498"/>
                  </a:cubicBezTo>
                  <a:cubicBezTo>
                    <a:pt x="0" y="2876"/>
                    <a:pt x="284" y="3191"/>
                    <a:pt x="646" y="3191"/>
                  </a:cubicBezTo>
                  <a:cubicBezTo>
                    <a:pt x="691" y="3191"/>
                    <a:pt x="737" y="3186"/>
                    <a:pt x="784" y="3176"/>
                  </a:cubicBezTo>
                  <a:cubicBezTo>
                    <a:pt x="945" y="3142"/>
                    <a:pt x="1095" y="3073"/>
                    <a:pt x="1221" y="2958"/>
                  </a:cubicBezTo>
                  <a:cubicBezTo>
                    <a:pt x="1761" y="2452"/>
                    <a:pt x="2232" y="1889"/>
                    <a:pt x="2566" y="1234"/>
                  </a:cubicBezTo>
                  <a:cubicBezTo>
                    <a:pt x="2658" y="1061"/>
                    <a:pt x="2715" y="889"/>
                    <a:pt x="2715" y="647"/>
                  </a:cubicBezTo>
                  <a:cubicBezTo>
                    <a:pt x="2727" y="371"/>
                    <a:pt x="2531" y="211"/>
                    <a:pt x="2278" y="73"/>
                  </a:cubicBezTo>
                  <a:cubicBezTo>
                    <a:pt x="2198" y="22"/>
                    <a:pt x="2120" y="1"/>
                    <a:pt x="2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46"/>
            <p:cNvSpPr/>
            <p:nvPr/>
          </p:nvSpPr>
          <p:spPr>
            <a:xfrm>
              <a:off x="6723849" y="5675855"/>
              <a:ext cx="156249" cy="174266"/>
            </a:xfrm>
            <a:custGeom>
              <a:rect b="b" l="l" r="r" t="t"/>
              <a:pathLst>
                <a:path extrusionOk="0" h="3077" w="2759">
                  <a:moveTo>
                    <a:pt x="2191" y="0"/>
                  </a:moveTo>
                  <a:cubicBezTo>
                    <a:pt x="2130" y="0"/>
                    <a:pt x="2066" y="9"/>
                    <a:pt x="2000" y="27"/>
                  </a:cubicBezTo>
                  <a:cubicBezTo>
                    <a:pt x="1839" y="73"/>
                    <a:pt x="1666" y="142"/>
                    <a:pt x="1540" y="269"/>
                  </a:cubicBezTo>
                  <a:cubicBezTo>
                    <a:pt x="1035" y="752"/>
                    <a:pt x="563" y="1281"/>
                    <a:pt x="184" y="1878"/>
                  </a:cubicBezTo>
                  <a:cubicBezTo>
                    <a:pt x="69" y="2062"/>
                    <a:pt x="0" y="2257"/>
                    <a:pt x="0" y="2487"/>
                  </a:cubicBezTo>
                  <a:cubicBezTo>
                    <a:pt x="19" y="2843"/>
                    <a:pt x="266" y="3076"/>
                    <a:pt x="581" y="3076"/>
                  </a:cubicBezTo>
                  <a:cubicBezTo>
                    <a:pt x="653" y="3076"/>
                    <a:pt x="728" y="3064"/>
                    <a:pt x="805" y="3039"/>
                  </a:cubicBezTo>
                  <a:cubicBezTo>
                    <a:pt x="908" y="3005"/>
                    <a:pt x="1012" y="2959"/>
                    <a:pt x="1104" y="2890"/>
                  </a:cubicBezTo>
                  <a:cubicBezTo>
                    <a:pt x="1735" y="2372"/>
                    <a:pt x="2264" y="1774"/>
                    <a:pt x="2644" y="1051"/>
                  </a:cubicBezTo>
                  <a:cubicBezTo>
                    <a:pt x="2713" y="913"/>
                    <a:pt x="2759" y="763"/>
                    <a:pt x="2759" y="602"/>
                  </a:cubicBezTo>
                  <a:cubicBezTo>
                    <a:pt x="2759" y="245"/>
                    <a:pt x="2515" y="0"/>
                    <a:pt x="21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46"/>
            <p:cNvSpPr/>
            <p:nvPr/>
          </p:nvSpPr>
          <p:spPr>
            <a:xfrm>
              <a:off x="5716224" y="5687295"/>
              <a:ext cx="169897" cy="194598"/>
            </a:xfrm>
            <a:custGeom>
              <a:rect b="b" l="l" r="r" t="t"/>
              <a:pathLst>
                <a:path extrusionOk="0" h="3436" w="3000">
                  <a:moveTo>
                    <a:pt x="2702" y="0"/>
                  </a:moveTo>
                  <a:cubicBezTo>
                    <a:pt x="2617" y="0"/>
                    <a:pt x="2539" y="44"/>
                    <a:pt x="2460" y="101"/>
                  </a:cubicBezTo>
                  <a:cubicBezTo>
                    <a:pt x="2161" y="320"/>
                    <a:pt x="1851" y="538"/>
                    <a:pt x="1564" y="768"/>
                  </a:cubicBezTo>
                  <a:cubicBezTo>
                    <a:pt x="1138" y="1113"/>
                    <a:pt x="759" y="1515"/>
                    <a:pt x="437" y="1963"/>
                  </a:cubicBezTo>
                  <a:cubicBezTo>
                    <a:pt x="253" y="2205"/>
                    <a:pt x="127" y="2481"/>
                    <a:pt x="70" y="2780"/>
                  </a:cubicBezTo>
                  <a:cubicBezTo>
                    <a:pt x="1" y="3170"/>
                    <a:pt x="218" y="3434"/>
                    <a:pt x="621" y="3434"/>
                  </a:cubicBezTo>
                  <a:cubicBezTo>
                    <a:pt x="634" y="3435"/>
                    <a:pt x="647" y="3436"/>
                    <a:pt x="661" y="3436"/>
                  </a:cubicBezTo>
                  <a:cubicBezTo>
                    <a:pt x="797" y="3436"/>
                    <a:pt x="933" y="3381"/>
                    <a:pt x="1069" y="3308"/>
                  </a:cubicBezTo>
                  <a:cubicBezTo>
                    <a:pt x="1368" y="3135"/>
                    <a:pt x="1610" y="2895"/>
                    <a:pt x="1805" y="2607"/>
                  </a:cubicBezTo>
                  <a:cubicBezTo>
                    <a:pt x="2207" y="2044"/>
                    <a:pt x="2517" y="1423"/>
                    <a:pt x="2828" y="803"/>
                  </a:cubicBezTo>
                  <a:cubicBezTo>
                    <a:pt x="2874" y="688"/>
                    <a:pt x="2908" y="561"/>
                    <a:pt x="2943" y="446"/>
                  </a:cubicBezTo>
                  <a:cubicBezTo>
                    <a:pt x="2989" y="297"/>
                    <a:pt x="3000" y="147"/>
                    <a:pt x="2862" y="55"/>
                  </a:cubicBezTo>
                  <a:cubicBezTo>
                    <a:pt x="2806" y="16"/>
                    <a:pt x="2753" y="0"/>
                    <a:pt x="27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46"/>
            <p:cNvSpPr/>
            <p:nvPr/>
          </p:nvSpPr>
          <p:spPr>
            <a:xfrm>
              <a:off x="5979173" y="5485055"/>
              <a:ext cx="141298" cy="144702"/>
            </a:xfrm>
            <a:custGeom>
              <a:rect b="b" l="l" r="r" t="t"/>
              <a:pathLst>
                <a:path extrusionOk="0" h="2555" w="2495">
                  <a:moveTo>
                    <a:pt x="1336" y="1"/>
                  </a:moveTo>
                  <a:cubicBezTo>
                    <a:pt x="1139" y="1"/>
                    <a:pt x="960" y="55"/>
                    <a:pt x="805" y="190"/>
                  </a:cubicBezTo>
                  <a:cubicBezTo>
                    <a:pt x="495" y="489"/>
                    <a:pt x="254" y="834"/>
                    <a:pt x="162" y="1259"/>
                  </a:cubicBezTo>
                  <a:cubicBezTo>
                    <a:pt x="0" y="1957"/>
                    <a:pt x="502" y="2555"/>
                    <a:pt x="1188" y="2555"/>
                  </a:cubicBezTo>
                  <a:cubicBezTo>
                    <a:pt x="1236" y="2555"/>
                    <a:pt x="1285" y="2552"/>
                    <a:pt x="1334" y="2546"/>
                  </a:cubicBezTo>
                  <a:cubicBezTo>
                    <a:pt x="1955" y="2466"/>
                    <a:pt x="2483" y="1845"/>
                    <a:pt x="2494" y="1202"/>
                  </a:cubicBezTo>
                  <a:cubicBezTo>
                    <a:pt x="2494" y="581"/>
                    <a:pt x="2070" y="98"/>
                    <a:pt x="1449" y="6"/>
                  </a:cubicBezTo>
                  <a:cubicBezTo>
                    <a:pt x="1411" y="3"/>
                    <a:pt x="1373" y="1"/>
                    <a:pt x="13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46"/>
            <p:cNvSpPr/>
            <p:nvPr/>
          </p:nvSpPr>
          <p:spPr>
            <a:xfrm>
              <a:off x="5671993" y="5365615"/>
              <a:ext cx="135408" cy="137397"/>
            </a:xfrm>
            <a:custGeom>
              <a:rect b="b" l="l" r="r" t="t"/>
              <a:pathLst>
                <a:path extrusionOk="0" h="2426" w="2391">
                  <a:moveTo>
                    <a:pt x="1195" y="0"/>
                  </a:moveTo>
                  <a:cubicBezTo>
                    <a:pt x="621" y="0"/>
                    <a:pt x="0" y="667"/>
                    <a:pt x="11" y="1265"/>
                  </a:cubicBezTo>
                  <a:cubicBezTo>
                    <a:pt x="23" y="1896"/>
                    <a:pt x="529" y="2425"/>
                    <a:pt x="1137" y="2425"/>
                  </a:cubicBezTo>
                  <a:cubicBezTo>
                    <a:pt x="1804" y="2425"/>
                    <a:pt x="2391" y="1839"/>
                    <a:pt x="2391" y="1184"/>
                  </a:cubicBezTo>
                  <a:cubicBezTo>
                    <a:pt x="2391" y="517"/>
                    <a:pt x="1850" y="0"/>
                    <a:pt x="11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46"/>
            <p:cNvSpPr/>
            <p:nvPr/>
          </p:nvSpPr>
          <p:spPr>
            <a:xfrm>
              <a:off x="5889975" y="5380963"/>
              <a:ext cx="141978" cy="137000"/>
            </a:xfrm>
            <a:custGeom>
              <a:rect b="b" l="l" r="r" t="t"/>
              <a:pathLst>
                <a:path extrusionOk="0" h="2419" w="2507">
                  <a:moveTo>
                    <a:pt x="1174" y="1"/>
                  </a:moveTo>
                  <a:cubicBezTo>
                    <a:pt x="982" y="1"/>
                    <a:pt x="795" y="64"/>
                    <a:pt x="621" y="200"/>
                  </a:cubicBezTo>
                  <a:cubicBezTo>
                    <a:pt x="243" y="488"/>
                    <a:pt x="47" y="902"/>
                    <a:pt x="13" y="1316"/>
                  </a:cubicBezTo>
                  <a:cubicBezTo>
                    <a:pt x="1" y="1763"/>
                    <a:pt x="151" y="2062"/>
                    <a:pt x="484" y="2258"/>
                  </a:cubicBezTo>
                  <a:cubicBezTo>
                    <a:pt x="669" y="2367"/>
                    <a:pt x="874" y="2419"/>
                    <a:pt x="1078" y="2419"/>
                  </a:cubicBezTo>
                  <a:cubicBezTo>
                    <a:pt x="1520" y="2419"/>
                    <a:pt x="1961" y="2177"/>
                    <a:pt x="2197" y="1752"/>
                  </a:cubicBezTo>
                  <a:cubicBezTo>
                    <a:pt x="2506" y="1189"/>
                    <a:pt x="2265" y="430"/>
                    <a:pt x="1668" y="131"/>
                  </a:cubicBezTo>
                  <a:cubicBezTo>
                    <a:pt x="1504" y="47"/>
                    <a:pt x="1337" y="1"/>
                    <a:pt x="11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46"/>
            <p:cNvSpPr/>
            <p:nvPr/>
          </p:nvSpPr>
          <p:spPr>
            <a:xfrm>
              <a:off x="5770252" y="5487321"/>
              <a:ext cx="130198" cy="129638"/>
            </a:xfrm>
            <a:custGeom>
              <a:rect b="b" l="l" r="r" t="t"/>
              <a:pathLst>
                <a:path extrusionOk="0" h="2289" w="2299">
                  <a:moveTo>
                    <a:pt x="1184" y="0"/>
                  </a:moveTo>
                  <a:cubicBezTo>
                    <a:pt x="575" y="0"/>
                    <a:pt x="0" y="380"/>
                    <a:pt x="12" y="1081"/>
                  </a:cubicBezTo>
                  <a:cubicBezTo>
                    <a:pt x="23" y="1747"/>
                    <a:pt x="483" y="2288"/>
                    <a:pt x="1080" y="2288"/>
                  </a:cubicBezTo>
                  <a:cubicBezTo>
                    <a:pt x="1087" y="2288"/>
                    <a:pt x="1093" y="2288"/>
                    <a:pt x="1099" y="2288"/>
                  </a:cubicBezTo>
                  <a:cubicBezTo>
                    <a:pt x="1724" y="2288"/>
                    <a:pt x="2276" y="1730"/>
                    <a:pt x="2288" y="1081"/>
                  </a:cubicBezTo>
                  <a:cubicBezTo>
                    <a:pt x="2299" y="449"/>
                    <a:pt x="1839" y="0"/>
                    <a:pt x="11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46"/>
            <p:cNvSpPr/>
            <p:nvPr/>
          </p:nvSpPr>
          <p:spPr>
            <a:xfrm>
              <a:off x="6577621" y="5832674"/>
              <a:ext cx="146791" cy="159824"/>
            </a:xfrm>
            <a:custGeom>
              <a:rect b="b" l="l" r="r" t="t"/>
              <a:pathLst>
                <a:path extrusionOk="0" h="2822" w="2592">
                  <a:moveTo>
                    <a:pt x="2023" y="1"/>
                  </a:moveTo>
                  <a:cubicBezTo>
                    <a:pt x="1944" y="1"/>
                    <a:pt x="1861" y="17"/>
                    <a:pt x="1778" y="52"/>
                  </a:cubicBezTo>
                  <a:cubicBezTo>
                    <a:pt x="1628" y="121"/>
                    <a:pt x="1490" y="213"/>
                    <a:pt x="1375" y="339"/>
                  </a:cubicBezTo>
                  <a:cubicBezTo>
                    <a:pt x="1019" y="775"/>
                    <a:pt x="616" y="1178"/>
                    <a:pt x="295" y="1661"/>
                  </a:cubicBezTo>
                  <a:cubicBezTo>
                    <a:pt x="215" y="1799"/>
                    <a:pt x="123" y="1937"/>
                    <a:pt x="88" y="2097"/>
                  </a:cubicBezTo>
                  <a:cubicBezTo>
                    <a:pt x="1" y="2505"/>
                    <a:pt x="265" y="2821"/>
                    <a:pt x="632" y="2821"/>
                  </a:cubicBezTo>
                  <a:cubicBezTo>
                    <a:pt x="701" y="2821"/>
                    <a:pt x="773" y="2810"/>
                    <a:pt x="846" y="2787"/>
                  </a:cubicBezTo>
                  <a:cubicBezTo>
                    <a:pt x="1007" y="2741"/>
                    <a:pt x="1145" y="2649"/>
                    <a:pt x="1272" y="2545"/>
                  </a:cubicBezTo>
                  <a:cubicBezTo>
                    <a:pt x="1778" y="2120"/>
                    <a:pt x="2169" y="1603"/>
                    <a:pt x="2467" y="1017"/>
                  </a:cubicBezTo>
                  <a:cubicBezTo>
                    <a:pt x="2536" y="890"/>
                    <a:pt x="2582" y="752"/>
                    <a:pt x="2582" y="603"/>
                  </a:cubicBezTo>
                  <a:cubicBezTo>
                    <a:pt x="2591" y="255"/>
                    <a:pt x="2337" y="1"/>
                    <a:pt x="20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46"/>
            <p:cNvSpPr/>
            <p:nvPr/>
          </p:nvSpPr>
          <p:spPr>
            <a:xfrm>
              <a:off x="6751826" y="5848984"/>
              <a:ext cx="140052" cy="145495"/>
            </a:xfrm>
            <a:custGeom>
              <a:rect b="b" l="l" r="r" t="t"/>
              <a:pathLst>
                <a:path extrusionOk="0" h="2569" w="2473">
                  <a:moveTo>
                    <a:pt x="1852" y="1"/>
                  </a:moveTo>
                  <a:cubicBezTo>
                    <a:pt x="1793" y="1"/>
                    <a:pt x="1730" y="9"/>
                    <a:pt x="1667" y="28"/>
                  </a:cubicBezTo>
                  <a:cubicBezTo>
                    <a:pt x="1575" y="51"/>
                    <a:pt x="1494" y="97"/>
                    <a:pt x="1414" y="142"/>
                  </a:cubicBezTo>
                  <a:cubicBezTo>
                    <a:pt x="943" y="476"/>
                    <a:pt x="552" y="878"/>
                    <a:pt x="242" y="1361"/>
                  </a:cubicBezTo>
                  <a:cubicBezTo>
                    <a:pt x="127" y="1522"/>
                    <a:pt x="58" y="1706"/>
                    <a:pt x="35" y="1901"/>
                  </a:cubicBezTo>
                  <a:cubicBezTo>
                    <a:pt x="0" y="2269"/>
                    <a:pt x="265" y="2568"/>
                    <a:pt x="621" y="2568"/>
                  </a:cubicBezTo>
                  <a:cubicBezTo>
                    <a:pt x="863" y="2556"/>
                    <a:pt x="1069" y="2441"/>
                    <a:pt x="1253" y="2292"/>
                  </a:cubicBezTo>
                  <a:cubicBezTo>
                    <a:pt x="1655" y="1958"/>
                    <a:pt x="2000" y="1557"/>
                    <a:pt x="2265" y="1097"/>
                  </a:cubicBezTo>
                  <a:cubicBezTo>
                    <a:pt x="2334" y="959"/>
                    <a:pt x="2380" y="832"/>
                    <a:pt x="2414" y="683"/>
                  </a:cubicBezTo>
                  <a:cubicBezTo>
                    <a:pt x="2473" y="300"/>
                    <a:pt x="2204" y="1"/>
                    <a:pt x="18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46"/>
            <p:cNvSpPr/>
            <p:nvPr/>
          </p:nvSpPr>
          <p:spPr>
            <a:xfrm>
              <a:off x="5407684" y="5689957"/>
              <a:ext cx="162139" cy="175625"/>
            </a:xfrm>
            <a:custGeom>
              <a:rect b="b" l="l" r="r" t="t"/>
              <a:pathLst>
                <a:path extrusionOk="0" h="3101" w="2863">
                  <a:moveTo>
                    <a:pt x="2606" y="0"/>
                  </a:moveTo>
                  <a:cubicBezTo>
                    <a:pt x="2535" y="0"/>
                    <a:pt x="2463" y="34"/>
                    <a:pt x="2391" y="77"/>
                  </a:cubicBezTo>
                  <a:cubicBezTo>
                    <a:pt x="1495" y="641"/>
                    <a:pt x="747" y="1353"/>
                    <a:pt x="219" y="2284"/>
                  </a:cubicBezTo>
                  <a:cubicBezTo>
                    <a:pt x="139" y="2411"/>
                    <a:pt x="58" y="2549"/>
                    <a:pt x="35" y="2710"/>
                  </a:cubicBezTo>
                  <a:cubicBezTo>
                    <a:pt x="1" y="2939"/>
                    <a:pt x="139" y="3088"/>
                    <a:pt x="369" y="3100"/>
                  </a:cubicBezTo>
                  <a:cubicBezTo>
                    <a:pt x="471" y="3088"/>
                    <a:pt x="563" y="3065"/>
                    <a:pt x="655" y="3019"/>
                  </a:cubicBezTo>
                  <a:cubicBezTo>
                    <a:pt x="816" y="2939"/>
                    <a:pt x="966" y="2848"/>
                    <a:pt x="1104" y="2733"/>
                  </a:cubicBezTo>
                  <a:cubicBezTo>
                    <a:pt x="1794" y="2146"/>
                    <a:pt x="2356" y="1479"/>
                    <a:pt x="2713" y="641"/>
                  </a:cubicBezTo>
                  <a:cubicBezTo>
                    <a:pt x="2759" y="560"/>
                    <a:pt x="2793" y="468"/>
                    <a:pt x="2816" y="376"/>
                  </a:cubicBezTo>
                  <a:cubicBezTo>
                    <a:pt x="2851" y="261"/>
                    <a:pt x="2862" y="123"/>
                    <a:pt x="2736" y="43"/>
                  </a:cubicBezTo>
                  <a:cubicBezTo>
                    <a:pt x="2693" y="13"/>
                    <a:pt x="2649" y="0"/>
                    <a:pt x="26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46"/>
            <p:cNvSpPr/>
            <p:nvPr/>
          </p:nvSpPr>
          <p:spPr>
            <a:xfrm>
              <a:off x="6892390" y="5520961"/>
              <a:ext cx="85968" cy="86198"/>
            </a:xfrm>
            <a:custGeom>
              <a:rect b="b" l="l" r="r" t="t"/>
              <a:pathLst>
                <a:path extrusionOk="0" h="1522" w="1518">
                  <a:moveTo>
                    <a:pt x="850" y="0"/>
                  </a:moveTo>
                  <a:cubicBezTo>
                    <a:pt x="416" y="0"/>
                    <a:pt x="12" y="395"/>
                    <a:pt x="1" y="820"/>
                  </a:cubicBezTo>
                  <a:cubicBezTo>
                    <a:pt x="1" y="1222"/>
                    <a:pt x="288" y="1521"/>
                    <a:pt x="667" y="1521"/>
                  </a:cubicBezTo>
                  <a:cubicBezTo>
                    <a:pt x="1093" y="1521"/>
                    <a:pt x="1507" y="1119"/>
                    <a:pt x="1507" y="682"/>
                  </a:cubicBezTo>
                  <a:cubicBezTo>
                    <a:pt x="1518" y="349"/>
                    <a:pt x="1242" y="27"/>
                    <a:pt x="920" y="4"/>
                  </a:cubicBezTo>
                  <a:cubicBezTo>
                    <a:pt x="897" y="2"/>
                    <a:pt x="873" y="0"/>
                    <a:pt x="8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46"/>
            <p:cNvSpPr/>
            <p:nvPr/>
          </p:nvSpPr>
          <p:spPr>
            <a:xfrm>
              <a:off x="6783031" y="5569327"/>
              <a:ext cx="84043" cy="82744"/>
            </a:xfrm>
            <a:custGeom>
              <a:rect b="b" l="l" r="r" t="t"/>
              <a:pathLst>
                <a:path extrusionOk="0" h="1461" w="1484">
                  <a:moveTo>
                    <a:pt x="805" y="0"/>
                  </a:moveTo>
                  <a:cubicBezTo>
                    <a:pt x="426" y="0"/>
                    <a:pt x="24" y="414"/>
                    <a:pt x="13" y="817"/>
                  </a:cubicBezTo>
                  <a:cubicBezTo>
                    <a:pt x="1" y="1173"/>
                    <a:pt x="300" y="1461"/>
                    <a:pt x="690" y="1461"/>
                  </a:cubicBezTo>
                  <a:cubicBezTo>
                    <a:pt x="1104" y="1461"/>
                    <a:pt x="1484" y="1116"/>
                    <a:pt x="1484" y="713"/>
                  </a:cubicBezTo>
                  <a:cubicBezTo>
                    <a:pt x="1484" y="322"/>
                    <a:pt x="1185" y="12"/>
                    <a:pt x="8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46"/>
            <p:cNvSpPr/>
            <p:nvPr/>
          </p:nvSpPr>
          <p:spPr>
            <a:xfrm>
              <a:off x="7014152" y="5551997"/>
              <a:ext cx="87271" cy="80592"/>
            </a:xfrm>
            <a:custGeom>
              <a:rect b="b" l="l" r="r" t="t"/>
              <a:pathLst>
                <a:path extrusionOk="0" h="1423" w="1541">
                  <a:moveTo>
                    <a:pt x="906" y="1"/>
                  </a:moveTo>
                  <a:cubicBezTo>
                    <a:pt x="876" y="1"/>
                    <a:pt x="846" y="3"/>
                    <a:pt x="816" y="8"/>
                  </a:cubicBezTo>
                  <a:cubicBezTo>
                    <a:pt x="471" y="66"/>
                    <a:pt x="230" y="260"/>
                    <a:pt x="103" y="582"/>
                  </a:cubicBezTo>
                  <a:cubicBezTo>
                    <a:pt x="0" y="824"/>
                    <a:pt x="57" y="1088"/>
                    <a:pt x="241" y="1238"/>
                  </a:cubicBezTo>
                  <a:cubicBezTo>
                    <a:pt x="399" y="1353"/>
                    <a:pt x="561" y="1423"/>
                    <a:pt x="734" y="1423"/>
                  </a:cubicBezTo>
                  <a:cubicBezTo>
                    <a:pt x="838" y="1423"/>
                    <a:pt x="945" y="1397"/>
                    <a:pt x="1058" y="1341"/>
                  </a:cubicBezTo>
                  <a:cubicBezTo>
                    <a:pt x="1357" y="1192"/>
                    <a:pt x="1506" y="962"/>
                    <a:pt x="1540" y="674"/>
                  </a:cubicBezTo>
                  <a:cubicBezTo>
                    <a:pt x="1540" y="294"/>
                    <a:pt x="1249" y="1"/>
                    <a:pt x="9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46"/>
            <p:cNvSpPr/>
            <p:nvPr/>
          </p:nvSpPr>
          <p:spPr>
            <a:xfrm>
              <a:off x="6995916" y="5451358"/>
              <a:ext cx="92481" cy="82234"/>
            </a:xfrm>
            <a:custGeom>
              <a:rect b="b" l="l" r="r" t="t"/>
              <a:pathLst>
                <a:path extrusionOk="0" h="1452" w="1633">
                  <a:moveTo>
                    <a:pt x="950" y="0"/>
                  </a:moveTo>
                  <a:cubicBezTo>
                    <a:pt x="926" y="0"/>
                    <a:pt x="901" y="2"/>
                    <a:pt x="874" y="4"/>
                  </a:cubicBezTo>
                  <a:cubicBezTo>
                    <a:pt x="529" y="38"/>
                    <a:pt x="161" y="359"/>
                    <a:pt x="81" y="693"/>
                  </a:cubicBezTo>
                  <a:cubicBezTo>
                    <a:pt x="1" y="1084"/>
                    <a:pt x="287" y="1440"/>
                    <a:pt x="690" y="1452"/>
                  </a:cubicBezTo>
                  <a:cubicBezTo>
                    <a:pt x="1253" y="1452"/>
                    <a:pt x="1633" y="911"/>
                    <a:pt x="1437" y="382"/>
                  </a:cubicBezTo>
                  <a:cubicBezTo>
                    <a:pt x="1332" y="110"/>
                    <a:pt x="1199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46"/>
            <p:cNvSpPr/>
            <p:nvPr/>
          </p:nvSpPr>
          <p:spPr>
            <a:xfrm>
              <a:off x="6689982" y="5549165"/>
              <a:ext cx="78776" cy="79459"/>
            </a:xfrm>
            <a:custGeom>
              <a:rect b="b" l="l" r="r" t="t"/>
              <a:pathLst>
                <a:path extrusionOk="0" h="1403" w="1391">
                  <a:moveTo>
                    <a:pt x="736" y="1"/>
                  </a:moveTo>
                  <a:cubicBezTo>
                    <a:pt x="345" y="1"/>
                    <a:pt x="1" y="345"/>
                    <a:pt x="1" y="736"/>
                  </a:cubicBezTo>
                  <a:cubicBezTo>
                    <a:pt x="1" y="1115"/>
                    <a:pt x="276" y="1403"/>
                    <a:pt x="632" y="1403"/>
                  </a:cubicBezTo>
                  <a:cubicBezTo>
                    <a:pt x="1012" y="1403"/>
                    <a:pt x="1380" y="1058"/>
                    <a:pt x="1391" y="678"/>
                  </a:cubicBezTo>
                  <a:cubicBezTo>
                    <a:pt x="1391" y="322"/>
                    <a:pt x="1092" y="1"/>
                    <a:pt x="7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6"/>
            <p:cNvSpPr/>
            <p:nvPr/>
          </p:nvSpPr>
          <p:spPr>
            <a:xfrm>
              <a:off x="6760264" y="5472992"/>
              <a:ext cx="79512" cy="79459"/>
            </a:xfrm>
            <a:custGeom>
              <a:rect b="b" l="l" r="r" t="t"/>
              <a:pathLst>
                <a:path extrusionOk="0" h="1403" w="1404">
                  <a:moveTo>
                    <a:pt x="771" y="0"/>
                  </a:moveTo>
                  <a:cubicBezTo>
                    <a:pt x="392" y="0"/>
                    <a:pt x="24" y="357"/>
                    <a:pt x="12" y="748"/>
                  </a:cubicBezTo>
                  <a:cubicBezTo>
                    <a:pt x="1" y="1116"/>
                    <a:pt x="265" y="1403"/>
                    <a:pt x="645" y="1403"/>
                  </a:cubicBezTo>
                  <a:cubicBezTo>
                    <a:pt x="1035" y="1403"/>
                    <a:pt x="1391" y="1081"/>
                    <a:pt x="1391" y="690"/>
                  </a:cubicBezTo>
                  <a:cubicBezTo>
                    <a:pt x="1403" y="322"/>
                    <a:pt x="1115" y="12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46"/>
            <p:cNvSpPr/>
            <p:nvPr/>
          </p:nvSpPr>
          <p:spPr>
            <a:xfrm>
              <a:off x="7119604" y="5473672"/>
              <a:ext cx="81381" cy="74871"/>
            </a:xfrm>
            <a:custGeom>
              <a:rect b="b" l="l" r="r" t="t"/>
              <a:pathLst>
                <a:path extrusionOk="0" h="1322" w="1437">
                  <a:moveTo>
                    <a:pt x="696" y="0"/>
                  </a:moveTo>
                  <a:cubicBezTo>
                    <a:pt x="345" y="0"/>
                    <a:pt x="0" y="362"/>
                    <a:pt x="11" y="724"/>
                  </a:cubicBezTo>
                  <a:cubicBezTo>
                    <a:pt x="11" y="1069"/>
                    <a:pt x="264" y="1322"/>
                    <a:pt x="621" y="1322"/>
                  </a:cubicBezTo>
                  <a:cubicBezTo>
                    <a:pt x="1046" y="1311"/>
                    <a:pt x="1436" y="977"/>
                    <a:pt x="1425" y="621"/>
                  </a:cubicBezTo>
                  <a:cubicBezTo>
                    <a:pt x="1413" y="218"/>
                    <a:pt x="1173" y="23"/>
                    <a:pt x="713" y="0"/>
                  </a:cubicBezTo>
                  <a:cubicBezTo>
                    <a:pt x="707" y="0"/>
                    <a:pt x="702" y="0"/>
                    <a:pt x="6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46"/>
            <p:cNvSpPr/>
            <p:nvPr/>
          </p:nvSpPr>
          <p:spPr>
            <a:xfrm>
              <a:off x="6183564" y="5436124"/>
              <a:ext cx="205746" cy="185593"/>
            </a:xfrm>
            <a:custGeom>
              <a:rect b="b" l="l" r="r" t="t"/>
              <a:pathLst>
                <a:path extrusionOk="0" h="3277" w="3633">
                  <a:moveTo>
                    <a:pt x="2179" y="0"/>
                  </a:moveTo>
                  <a:cubicBezTo>
                    <a:pt x="2104" y="0"/>
                    <a:pt x="2024" y="22"/>
                    <a:pt x="1943" y="66"/>
                  </a:cubicBezTo>
                  <a:cubicBezTo>
                    <a:pt x="1794" y="135"/>
                    <a:pt x="1679" y="250"/>
                    <a:pt x="1575" y="399"/>
                  </a:cubicBezTo>
                  <a:cubicBezTo>
                    <a:pt x="1483" y="525"/>
                    <a:pt x="1403" y="663"/>
                    <a:pt x="1299" y="835"/>
                  </a:cubicBezTo>
                  <a:cubicBezTo>
                    <a:pt x="1242" y="755"/>
                    <a:pt x="1219" y="697"/>
                    <a:pt x="1184" y="640"/>
                  </a:cubicBezTo>
                  <a:cubicBezTo>
                    <a:pt x="1062" y="479"/>
                    <a:pt x="908" y="398"/>
                    <a:pt x="756" y="398"/>
                  </a:cubicBezTo>
                  <a:cubicBezTo>
                    <a:pt x="594" y="398"/>
                    <a:pt x="435" y="491"/>
                    <a:pt x="323" y="674"/>
                  </a:cubicBezTo>
                  <a:cubicBezTo>
                    <a:pt x="254" y="778"/>
                    <a:pt x="208" y="893"/>
                    <a:pt x="173" y="1019"/>
                  </a:cubicBezTo>
                  <a:cubicBezTo>
                    <a:pt x="1" y="1813"/>
                    <a:pt x="242" y="2502"/>
                    <a:pt x="747" y="3111"/>
                  </a:cubicBezTo>
                  <a:cubicBezTo>
                    <a:pt x="847" y="3236"/>
                    <a:pt x="965" y="3276"/>
                    <a:pt x="1096" y="3276"/>
                  </a:cubicBezTo>
                  <a:cubicBezTo>
                    <a:pt x="1147" y="3276"/>
                    <a:pt x="1199" y="3270"/>
                    <a:pt x="1253" y="3261"/>
                  </a:cubicBezTo>
                  <a:cubicBezTo>
                    <a:pt x="2116" y="3065"/>
                    <a:pt x="2770" y="2571"/>
                    <a:pt x="3311" y="1893"/>
                  </a:cubicBezTo>
                  <a:cubicBezTo>
                    <a:pt x="3357" y="1824"/>
                    <a:pt x="3414" y="1744"/>
                    <a:pt x="3449" y="1663"/>
                  </a:cubicBezTo>
                  <a:cubicBezTo>
                    <a:pt x="3610" y="1353"/>
                    <a:pt x="3633" y="1088"/>
                    <a:pt x="3472" y="973"/>
                  </a:cubicBezTo>
                  <a:cubicBezTo>
                    <a:pt x="3391" y="908"/>
                    <a:pt x="3311" y="884"/>
                    <a:pt x="3233" y="884"/>
                  </a:cubicBezTo>
                  <a:cubicBezTo>
                    <a:pt x="3088" y="884"/>
                    <a:pt x="2946" y="968"/>
                    <a:pt x="2805" y="1042"/>
                  </a:cubicBezTo>
                  <a:cubicBezTo>
                    <a:pt x="2713" y="1100"/>
                    <a:pt x="2644" y="1192"/>
                    <a:pt x="2506" y="1215"/>
                  </a:cubicBezTo>
                  <a:cubicBezTo>
                    <a:pt x="2517" y="1146"/>
                    <a:pt x="2529" y="1088"/>
                    <a:pt x="2540" y="1019"/>
                  </a:cubicBezTo>
                  <a:cubicBezTo>
                    <a:pt x="2575" y="801"/>
                    <a:pt x="2609" y="571"/>
                    <a:pt x="2552" y="342"/>
                  </a:cubicBezTo>
                  <a:cubicBezTo>
                    <a:pt x="2504" y="122"/>
                    <a:pt x="2357" y="0"/>
                    <a:pt x="21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46"/>
            <p:cNvSpPr/>
            <p:nvPr/>
          </p:nvSpPr>
          <p:spPr>
            <a:xfrm>
              <a:off x="6424427" y="5353212"/>
              <a:ext cx="211579" cy="157615"/>
            </a:xfrm>
            <a:custGeom>
              <a:rect b="b" l="l" r="r" t="t"/>
              <a:pathLst>
                <a:path extrusionOk="0" h="2783" w="3736">
                  <a:moveTo>
                    <a:pt x="2422" y="1"/>
                  </a:moveTo>
                  <a:cubicBezTo>
                    <a:pt x="2331" y="1"/>
                    <a:pt x="2230" y="34"/>
                    <a:pt x="2126" y="105"/>
                  </a:cubicBezTo>
                  <a:cubicBezTo>
                    <a:pt x="2023" y="173"/>
                    <a:pt x="1931" y="265"/>
                    <a:pt x="1850" y="345"/>
                  </a:cubicBezTo>
                  <a:cubicBezTo>
                    <a:pt x="1666" y="529"/>
                    <a:pt x="1529" y="748"/>
                    <a:pt x="1357" y="1012"/>
                  </a:cubicBezTo>
                  <a:cubicBezTo>
                    <a:pt x="1253" y="817"/>
                    <a:pt x="1196" y="656"/>
                    <a:pt x="1081" y="518"/>
                  </a:cubicBezTo>
                  <a:cubicBezTo>
                    <a:pt x="946" y="362"/>
                    <a:pt x="793" y="284"/>
                    <a:pt x="640" y="284"/>
                  </a:cubicBezTo>
                  <a:cubicBezTo>
                    <a:pt x="479" y="284"/>
                    <a:pt x="320" y="370"/>
                    <a:pt x="184" y="541"/>
                  </a:cubicBezTo>
                  <a:cubicBezTo>
                    <a:pt x="92" y="656"/>
                    <a:pt x="34" y="794"/>
                    <a:pt x="34" y="943"/>
                  </a:cubicBezTo>
                  <a:cubicBezTo>
                    <a:pt x="0" y="1518"/>
                    <a:pt x="172" y="2046"/>
                    <a:pt x="471" y="2518"/>
                  </a:cubicBezTo>
                  <a:cubicBezTo>
                    <a:pt x="586" y="2702"/>
                    <a:pt x="759" y="2782"/>
                    <a:pt x="977" y="2782"/>
                  </a:cubicBezTo>
                  <a:cubicBezTo>
                    <a:pt x="1942" y="2759"/>
                    <a:pt x="2770" y="2414"/>
                    <a:pt x="3436" y="1714"/>
                  </a:cubicBezTo>
                  <a:cubicBezTo>
                    <a:pt x="3551" y="1599"/>
                    <a:pt x="3643" y="1461"/>
                    <a:pt x="3689" y="1288"/>
                  </a:cubicBezTo>
                  <a:cubicBezTo>
                    <a:pt x="3724" y="1139"/>
                    <a:pt x="3735" y="978"/>
                    <a:pt x="3609" y="863"/>
                  </a:cubicBezTo>
                  <a:cubicBezTo>
                    <a:pt x="3540" y="794"/>
                    <a:pt x="3465" y="766"/>
                    <a:pt x="3384" y="766"/>
                  </a:cubicBezTo>
                  <a:cubicBezTo>
                    <a:pt x="3317" y="766"/>
                    <a:pt x="3246" y="786"/>
                    <a:pt x="3173" y="817"/>
                  </a:cubicBezTo>
                  <a:cubicBezTo>
                    <a:pt x="3035" y="874"/>
                    <a:pt x="2885" y="943"/>
                    <a:pt x="2701" y="1035"/>
                  </a:cubicBezTo>
                  <a:cubicBezTo>
                    <a:pt x="2759" y="805"/>
                    <a:pt x="2805" y="610"/>
                    <a:pt x="2782" y="414"/>
                  </a:cubicBezTo>
                  <a:cubicBezTo>
                    <a:pt x="2758" y="149"/>
                    <a:pt x="2613" y="1"/>
                    <a:pt x="24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46"/>
            <p:cNvSpPr/>
            <p:nvPr/>
          </p:nvSpPr>
          <p:spPr>
            <a:xfrm>
              <a:off x="6367736" y="5543671"/>
              <a:ext cx="191474" cy="162146"/>
            </a:xfrm>
            <a:custGeom>
              <a:rect b="b" l="l" r="r" t="t"/>
              <a:pathLst>
                <a:path extrusionOk="0" h="2863" w="3381">
                  <a:moveTo>
                    <a:pt x="2149" y="1"/>
                  </a:moveTo>
                  <a:cubicBezTo>
                    <a:pt x="2087" y="1"/>
                    <a:pt x="2019" y="17"/>
                    <a:pt x="1944" y="52"/>
                  </a:cubicBezTo>
                  <a:cubicBezTo>
                    <a:pt x="1737" y="155"/>
                    <a:pt x="1576" y="327"/>
                    <a:pt x="1449" y="511"/>
                  </a:cubicBezTo>
                  <a:lnTo>
                    <a:pt x="1150" y="959"/>
                  </a:lnTo>
                  <a:cubicBezTo>
                    <a:pt x="1093" y="844"/>
                    <a:pt x="1047" y="752"/>
                    <a:pt x="1001" y="672"/>
                  </a:cubicBezTo>
                  <a:cubicBezTo>
                    <a:pt x="905" y="523"/>
                    <a:pt x="780" y="394"/>
                    <a:pt x="597" y="394"/>
                  </a:cubicBezTo>
                  <a:cubicBezTo>
                    <a:pt x="583" y="394"/>
                    <a:pt x="568" y="395"/>
                    <a:pt x="553" y="396"/>
                  </a:cubicBezTo>
                  <a:cubicBezTo>
                    <a:pt x="335" y="407"/>
                    <a:pt x="197" y="534"/>
                    <a:pt x="105" y="729"/>
                  </a:cubicBezTo>
                  <a:cubicBezTo>
                    <a:pt x="24" y="902"/>
                    <a:pt x="1" y="1086"/>
                    <a:pt x="13" y="1270"/>
                  </a:cubicBezTo>
                  <a:cubicBezTo>
                    <a:pt x="47" y="1822"/>
                    <a:pt x="323" y="2246"/>
                    <a:pt x="668" y="2649"/>
                  </a:cubicBezTo>
                  <a:cubicBezTo>
                    <a:pt x="799" y="2797"/>
                    <a:pt x="955" y="2863"/>
                    <a:pt x="1129" y="2863"/>
                  </a:cubicBezTo>
                  <a:cubicBezTo>
                    <a:pt x="1199" y="2863"/>
                    <a:pt x="1271" y="2853"/>
                    <a:pt x="1346" y="2833"/>
                  </a:cubicBezTo>
                  <a:cubicBezTo>
                    <a:pt x="1426" y="2810"/>
                    <a:pt x="1507" y="2787"/>
                    <a:pt x="1576" y="2752"/>
                  </a:cubicBezTo>
                  <a:cubicBezTo>
                    <a:pt x="2174" y="2534"/>
                    <a:pt x="2656" y="2154"/>
                    <a:pt x="3081" y="1684"/>
                  </a:cubicBezTo>
                  <a:cubicBezTo>
                    <a:pt x="3208" y="1546"/>
                    <a:pt x="3300" y="1385"/>
                    <a:pt x="3346" y="1201"/>
                  </a:cubicBezTo>
                  <a:cubicBezTo>
                    <a:pt x="3380" y="1028"/>
                    <a:pt x="3380" y="867"/>
                    <a:pt x="3242" y="741"/>
                  </a:cubicBezTo>
                  <a:cubicBezTo>
                    <a:pt x="3157" y="656"/>
                    <a:pt x="3060" y="619"/>
                    <a:pt x="2954" y="619"/>
                  </a:cubicBezTo>
                  <a:cubicBezTo>
                    <a:pt x="2888" y="619"/>
                    <a:pt x="2819" y="634"/>
                    <a:pt x="2748" y="660"/>
                  </a:cubicBezTo>
                  <a:cubicBezTo>
                    <a:pt x="2644" y="695"/>
                    <a:pt x="2530" y="741"/>
                    <a:pt x="2404" y="798"/>
                  </a:cubicBezTo>
                  <a:cubicBezTo>
                    <a:pt x="2415" y="626"/>
                    <a:pt x="2438" y="488"/>
                    <a:pt x="2438" y="338"/>
                  </a:cubicBezTo>
                  <a:cubicBezTo>
                    <a:pt x="2421" y="121"/>
                    <a:pt x="2313" y="1"/>
                    <a:pt x="21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46"/>
            <p:cNvSpPr/>
            <p:nvPr/>
          </p:nvSpPr>
          <p:spPr>
            <a:xfrm>
              <a:off x="4346030" y="6306812"/>
              <a:ext cx="250032" cy="612904"/>
            </a:xfrm>
            <a:custGeom>
              <a:rect b="b" l="l" r="r" t="t"/>
              <a:pathLst>
                <a:path extrusionOk="0" h="10822" w="4415">
                  <a:moveTo>
                    <a:pt x="1633" y="1"/>
                  </a:moveTo>
                  <a:cubicBezTo>
                    <a:pt x="1265" y="1"/>
                    <a:pt x="1058" y="150"/>
                    <a:pt x="1012" y="507"/>
                  </a:cubicBezTo>
                  <a:cubicBezTo>
                    <a:pt x="955" y="1115"/>
                    <a:pt x="805" y="1713"/>
                    <a:pt x="736" y="2323"/>
                  </a:cubicBezTo>
                  <a:cubicBezTo>
                    <a:pt x="644" y="3196"/>
                    <a:pt x="656" y="4070"/>
                    <a:pt x="506" y="4943"/>
                  </a:cubicBezTo>
                  <a:cubicBezTo>
                    <a:pt x="345" y="5931"/>
                    <a:pt x="253" y="6931"/>
                    <a:pt x="150" y="7931"/>
                  </a:cubicBezTo>
                  <a:cubicBezTo>
                    <a:pt x="70" y="8621"/>
                    <a:pt x="13" y="9311"/>
                    <a:pt x="1" y="10011"/>
                  </a:cubicBezTo>
                  <a:cubicBezTo>
                    <a:pt x="1" y="10379"/>
                    <a:pt x="127" y="10563"/>
                    <a:pt x="472" y="10701"/>
                  </a:cubicBezTo>
                  <a:cubicBezTo>
                    <a:pt x="682" y="10777"/>
                    <a:pt x="899" y="10822"/>
                    <a:pt x="1118" y="10822"/>
                  </a:cubicBezTo>
                  <a:cubicBezTo>
                    <a:pt x="1163" y="10822"/>
                    <a:pt x="1208" y="10820"/>
                    <a:pt x="1254" y="10816"/>
                  </a:cubicBezTo>
                  <a:cubicBezTo>
                    <a:pt x="1714" y="10782"/>
                    <a:pt x="1920" y="10609"/>
                    <a:pt x="2058" y="10172"/>
                  </a:cubicBezTo>
                  <a:cubicBezTo>
                    <a:pt x="2184" y="9770"/>
                    <a:pt x="2288" y="9356"/>
                    <a:pt x="2368" y="8943"/>
                  </a:cubicBezTo>
                  <a:cubicBezTo>
                    <a:pt x="2575" y="7827"/>
                    <a:pt x="2759" y="6724"/>
                    <a:pt x="3001" y="5621"/>
                  </a:cubicBezTo>
                  <a:cubicBezTo>
                    <a:pt x="3254" y="4425"/>
                    <a:pt x="3655" y="3265"/>
                    <a:pt x="4012" y="2104"/>
                  </a:cubicBezTo>
                  <a:cubicBezTo>
                    <a:pt x="4150" y="1621"/>
                    <a:pt x="4311" y="1150"/>
                    <a:pt x="4380" y="656"/>
                  </a:cubicBezTo>
                  <a:cubicBezTo>
                    <a:pt x="4414" y="449"/>
                    <a:pt x="4357" y="265"/>
                    <a:pt x="4184" y="139"/>
                  </a:cubicBezTo>
                  <a:cubicBezTo>
                    <a:pt x="4058" y="35"/>
                    <a:pt x="3908" y="24"/>
                    <a:pt x="3747" y="24"/>
                  </a:cubicBezTo>
                  <a:lnTo>
                    <a:pt x="2161" y="24"/>
                  </a:lnTo>
                  <a:cubicBezTo>
                    <a:pt x="1989" y="12"/>
                    <a:pt x="1817" y="12"/>
                    <a:pt x="1633" y="1"/>
                  </a:cubicBezTo>
                  <a:close/>
                </a:path>
              </a:pathLst>
            </a:custGeom>
            <a:solidFill>
              <a:srgbClr val="FFC0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46"/>
            <p:cNvSpPr/>
            <p:nvPr/>
          </p:nvSpPr>
          <p:spPr>
            <a:xfrm>
              <a:off x="4634409" y="6324368"/>
              <a:ext cx="212882" cy="599935"/>
            </a:xfrm>
            <a:custGeom>
              <a:rect b="b" l="l" r="r" t="t"/>
              <a:pathLst>
                <a:path extrusionOk="0" h="10593" w="3759">
                  <a:moveTo>
                    <a:pt x="1219" y="1"/>
                  </a:moveTo>
                  <a:cubicBezTo>
                    <a:pt x="885" y="36"/>
                    <a:pt x="724" y="174"/>
                    <a:pt x="655" y="506"/>
                  </a:cubicBezTo>
                  <a:cubicBezTo>
                    <a:pt x="471" y="1311"/>
                    <a:pt x="391" y="2139"/>
                    <a:pt x="322" y="2966"/>
                  </a:cubicBezTo>
                  <a:cubicBezTo>
                    <a:pt x="219" y="4219"/>
                    <a:pt x="196" y="5484"/>
                    <a:pt x="150" y="6748"/>
                  </a:cubicBezTo>
                  <a:cubicBezTo>
                    <a:pt x="139" y="7070"/>
                    <a:pt x="116" y="7402"/>
                    <a:pt x="104" y="7736"/>
                  </a:cubicBezTo>
                  <a:cubicBezTo>
                    <a:pt x="70" y="8449"/>
                    <a:pt x="35" y="9161"/>
                    <a:pt x="12" y="9874"/>
                  </a:cubicBezTo>
                  <a:cubicBezTo>
                    <a:pt x="1" y="10299"/>
                    <a:pt x="207" y="10518"/>
                    <a:pt x="632" y="10575"/>
                  </a:cubicBezTo>
                  <a:cubicBezTo>
                    <a:pt x="717" y="10587"/>
                    <a:pt x="803" y="10592"/>
                    <a:pt x="889" y="10592"/>
                  </a:cubicBezTo>
                  <a:cubicBezTo>
                    <a:pt x="1050" y="10592"/>
                    <a:pt x="1211" y="10574"/>
                    <a:pt x="1368" y="10552"/>
                  </a:cubicBezTo>
                  <a:cubicBezTo>
                    <a:pt x="1713" y="10495"/>
                    <a:pt x="1931" y="10299"/>
                    <a:pt x="2046" y="9977"/>
                  </a:cubicBezTo>
                  <a:cubicBezTo>
                    <a:pt x="2103" y="9805"/>
                    <a:pt x="2149" y="9621"/>
                    <a:pt x="2184" y="9437"/>
                  </a:cubicBezTo>
                  <a:cubicBezTo>
                    <a:pt x="2253" y="9069"/>
                    <a:pt x="2310" y="8690"/>
                    <a:pt x="2391" y="8311"/>
                  </a:cubicBezTo>
                  <a:cubicBezTo>
                    <a:pt x="2805" y="6368"/>
                    <a:pt x="3207" y="4426"/>
                    <a:pt x="3518" y="2472"/>
                  </a:cubicBezTo>
                  <a:cubicBezTo>
                    <a:pt x="3610" y="1886"/>
                    <a:pt x="3712" y="1311"/>
                    <a:pt x="3735" y="713"/>
                  </a:cubicBezTo>
                  <a:cubicBezTo>
                    <a:pt x="3758" y="277"/>
                    <a:pt x="3587" y="82"/>
                    <a:pt x="3150" y="70"/>
                  </a:cubicBezTo>
                  <a:cubicBezTo>
                    <a:pt x="2563" y="70"/>
                    <a:pt x="1988" y="36"/>
                    <a:pt x="1414" y="1"/>
                  </a:cubicBezTo>
                  <a:close/>
                </a:path>
              </a:pathLst>
            </a:custGeom>
            <a:solidFill>
              <a:srgbClr val="FFC0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46"/>
            <p:cNvSpPr/>
            <p:nvPr/>
          </p:nvSpPr>
          <p:spPr>
            <a:xfrm>
              <a:off x="4629198" y="6760902"/>
              <a:ext cx="150416" cy="109192"/>
            </a:xfrm>
            <a:custGeom>
              <a:rect b="b" l="l" r="r" t="t"/>
              <a:pathLst>
                <a:path extrusionOk="0" h="1928" w="2656">
                  <a:moveTo>
                    <a:pt x="1416" y="1"/>
                  </a:moveTo>
                  <a:cubicBezTo>
                    <a:pt x="1305" y="1"/>
                    <a:pt x="1179" y="58"/>
                    <a:pt x="1046" y="177"/>
                  </a:cubicBezTo>
                  <a:cubicBezTo>
                    <a:pt x="931" y="281"/>
                    <a:pt x="851" y="419"/>
                    <a:pt x="713" y="580"/>
                  </a:cubicBezTo>
                  <a:cubicBezTo>
                    <a:pt x="678" y="453"/>
                    <a:pt x="655" y="361"/>
                    <a:pt x="621" y="281"/>
                  </a:cubicBezTo>
                  <a:cubicBezTo>
                    <a:pt x="563" y="154"/>
                    <a:pt x="517" y="16"/>
                    <a:pt x="345" y="16"/>
                  </a:cubicBezTo>
                  <a:cubicBezTo>
                    <a:pt x="219" y="16"/>
                    <a:pt x="104" y="131"/>
                    <a:pt x="58" y="315"/>
                  </a:cubicBezTo>
                  <a:cubicBezTo>
                    <a:pt x="47" y="361"/>
                    <a:pt x="47" y="419"/>
                    <a:pt x="35" y="465"/>
                  </a:cubicBezTo>
                  <a:cubicBezTo>
                    <a:pt x="1" y="856"/>
                    <a:pt x="12" y="1235"/>
                    <a:pt x="24" y="1614"/>
                  </a:cubicBezTo>
                  <a:cubicBezTo>
                    <a:pt x="24" y="1832"/>
                    <a:pt x="58" y="1855"/>
                    <a:pt x="288" y="1890"/>
                  </a:cubicBezTo>
                  <a:cubicBezTo>
                    <a:pt x="495" y="1917"/>
                    <a:pt x="703" y="1927"/>
                    <a:pt x="912" y="1927"/>
                  </a:cubicBezTo>
                  <a:cubicBezTo>
                    <a:pt x="1318" y="1927"/>
                    <a:pt x="1725" y="1890"/>
                    <a:pt x="2126" y="1867"/>
                  </a:cubicBezTo>
                  <a:cubicBezTo>
                    <a:pt x="2310" y="1855"/>
                    <a:pt x="2425" y="1763"/>
                    <a:pt x="2448" y="1579"/>
                  </a:cubicBezTo>
                  <a:cubicBezTo>
                    <a:pt x="2506" y="1201"/>
                    <a:pt x="2575" y="821"/>
                    <a:pt x="2644" y="442"/>
                  </a:cubicBezTo>
                  <a:cubicBezTo>
                    <a:pt x="2655" y="396"/>
                    <a:pt x="2655" y="338"/>
                    <a:pt x="2655" y="292"/>
                  </a:cubicBezTo>
                  <a:cubicBezTo>
                    <a:pt x="2648" y="117"/>
                    <a:pt x="2575" y="22"/>
                    <a:pt x="2455" y="22"/>
                  </a:cubicBezTo>
                  <a:cubicBezTo>
                    <a:pt x="2395" y="22"/>
                    <a:pt x="2323" y="47"/>
                    <a:pt x="2241" y="97"/>
                  </a:cubicBezTo>
                  <a:cubicBezTo>
                    <a:pt x="2149" y="154"/>
                    <a:pt x="2080" y="235"/>
                    <a:pt x="2000" y="304"/>
                  </a:cubicBezTo>
                  <a:cubicBezTo>
                    <a:pt x="1943" y="350"/>
                    <a:pt x="1932" y="453"/>
                    <a:pt x="1817" y="465"/>
                  </a:cubicBezTo>
                  <a:cubicBezTo>
                    <a:pt x="1805" y="419"/>
                    <a:pt x="1794" y="384"/>
                    <a:pt x="1782" y="338"/>
                  </a:cubicBezTo>
                  <a:cubicBezTo>
                    <a:pt x="1701" y="116"/>
                    <a:pt x="1573" y="1"/>
                    <a:pt x="14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46"/>
            <p:cNvSpPr/>
            <p:nvPr/>
          </p:nvSpPr>
          <p:spPr>
            <a:xfrm>
              <a:off x="4344728" y="6748612"/>
              <a:ext cx="151718" cy="117914"/>
            </a:xfrm>
            <a:custGeom>
              <a:rect b="b" l="l" r="r" t="t"/>
              <a:pathLst>
                <a:path extrusionOk="0" h="2082" w="2679">
                  <a:moveTo>
                    <a:pt x="1406" y="0"/>
                  </a:moveTo>
                  <a:cubicBezTo>
                    <a:pt x="1261" y="0"/>
                    <a:pt x="1178" y="105"/>
                    <a:pt x="1104" y="210"/>
                  </a:cubicBezTo>
                  <a:cubicBezTo>
                    <a:pt x="978" y="371"/>
                    <a:pt x="874" y="532"/>
                    <a:pt x="748" y="705"/>
                  </a:cubicBezTo>
                  <a:cubicBezTo>
                    <a:pt x="667" y="601"/>
                    <a:pt x="667" y="475"/>
                    <a:pt x="621" y="383"/>
                  </a:cubicBezTo>
                  <a:cubicBezTo>
                    <a:pt x="547" y="254"/>
                    <a:pt x="551" y="35"/>
                    <a:pt x="356" y="35"/>
                  </a:cubicBezTo>
                  <a:cubicBezTo>
                    <a:pt x="342" y="35"/>
                    <a:pt x="327" y="36"/>
                    <a:pt x="311" y="38"/>
                  </a:cubicBezTo>
                  <a:cubicBezTo>
                    <a:pt x="93" y="61"/>
                    <a:pt x="104" y="279"/>
                    <a:pt x="81" y="440"/>
                  </a:cubicBezTo>
                  <a:cubicBezTo>
                    <a:pt x="24" y="877"/>
                    <a:pt x="36" y="1326"/>
                    <a:pt x="13" y="1773"/>
                  </a:cubicBezTo>
                  <a:cubicBezTo>
                    <a:pt x="1" y="1980"/>
                    <a:pt x="47" y="2003"/>
                    <a:pt x="288" y="2038"/>
                  </a:cubicBezTo>
                  <a:cubicBezTo>
                    <a:pt x="520" y="2070"/>
                    <a:pt x="750" y="2082"/>
                    <a:pt x="980" y="2082"/>
                  </a:cubicBezTo>
                  <a:cubicBezTo>
                    <a:pt x="1331" y="2082"/>
                    <a:pt x="1681" y="2054"/>
                    <a:pt x="2035" y="2026"/>
                  </a:cubicBezTo>
                  <a:cubicBezTo>
                    <a:pt x="2242" y="2015"/>
                    <a:pt x="2368" y="1923"/>
                    <a:pt x="2414" y="1739"/>
                  </a:cubicBezTo>
                  <a:cubicBezTo>
                    <a:pt x="2518" y="1360"/>
                    <a:pt x="2610" y="992"/>
                    <a:pt x="2667" y="613"/>
                  </a:cubicBezTo>
                  <a:cubicBezTo>
                    <a:pt x="2679" y="521"/>
                    <a:pt x="2679" y="429"/>
                    <a:pt x="2667" y="337"/>
                  </a:cubicBezTo>
                  <a:cubicBezTo>
                    <a:pt x="2650" y="235"/>
                    <a:pt x="2589" y="177"/>
                    <a:pt x="2503" y="177"/>
                  </a:cubicBezTo>
                  <a:cubicBezTo>
                    <a:pt x="2473" y="177"/>
                    <a:pt x="2439" y="184"/>
                    <a:pt x="2403" y="199"/>
                  </a:cubicBezTo>
                  <a:cubicBezTo>
                    <a:pt x="2276" y="245"/>
                    <a:pt x="2196" y="337"/>
                    <a:pt x="2115" y="417"/>
                  </a:cubicBezTo>
                  <a:cubicBezTo>
                    <a:pt x="2035" y="498"/>
                    <a:pt x="1989" y="613"/>
                    <a:pt x="1863" y="670"/>
                  </a:cubicBezTo>
                  <a:cubicBezTo>
                    <a:pt x="1840" y="544"/>
                    <a:pt x="1817" y="440"/>
                    <a:pt x="1783" y="325"/>
                  </a:cubicBezTo>
                  <a:cubicBezTo>
                    <a:pt x="1737" y="164"/>
                    <a:pt x="1645" y="38"/>
                    <a:pt x="1449" y="3"/>
                  </a:cubicBezTo>
                  <a:cubicBezTo>
                    <a:pt x="1434" y="1"/>
                    <a:pt x="1419" y="0"/>
                    <a:pt x="14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46"/>
            <p:cNvSpPr/>
            <p:nvPr/>
          </p:nvSpPr>
          <p:spPr>
            <a:xfrm>
              <a:off x="4329776" y="6843190"/>
              <a:ext cx="278632" cy="118537"/>
            </a:xfrm>
            <a:custGeom>
              <a:rect b="b" l="l" r="r" t="t"/>
              <a:pathLst>
                <a:path extrusionOk="0" h="2093" w="4920">
                  <a:moveTo>
                    <a:pt x="1368" y="0"/>
                  </a:moveTo>
                  <a:lnTo>
                    <a:pt x="1368" y="11"/>
                  </a:lnTo>
                  <a:lnTo>
                    <a:pt x="494" y="11"/>
                  </a:lnTo>
                  <a:cubicBezTo>
                    <a:pt x="150" y="23"/>
                    <a:pt x="35" y="115"/>
                    <a:pt x="12" y="471"/>
                  </a:cubicBezTo>
                  <a:cubicBezTo>
                    <a:pt x="1" y="770"/>
                    <a:pt x="24" y="1069"/>
                    <a:pt x="24" y="1368"/>
                  </a:cubicBezTo>
                  <a:cubicBezTo>
                    <a:pt x="35" y="1632"/>
                    <a:pt x="173" y="1793"/>
                    <a:pt x="414" y="1862"/>
                  </a:cubicBezTo>
                  <a:cubicBezTo>
                    <a:pt x="506" y="1896"/>
                    <a:pt x="598" y="1908"/>
                    <a:pt x="690" y="1919"/>
                  </a:cubicBezTo>
                  <a:cubicBezTo>
                    <a:pt x="920" y="1960"/>
                    <a:pt x="1153" y="1966"/>
                    <a:pt x="1385" y="1966"/>
                  </a:cubicBezTo>
                  <a:cubicBezTo>
                    <a:pt x="1478" y="1966"/>
                    <a:pt x="1570" y="1965"/>
                    <a:pt x="1662" y="1965"/>
                  </a:cubicBezTo>
                  <a:cubicBezTo>
                    <a:pt x="1802" y="1965"/>
                    <a:pt x="1942" y="1967"/>
                    <a:pt x="2081" y="1977"/>
                  </a:cubicBezTo>
                  <a:cubicBezTo>
                    <a:pt x="2747" y="2011"/>
                    <a:pt x="3403" y="2046"/>
                    <a:pt x="4057" y="2092"/>
                  </a:cubicBezTo>
                  <a:cubicBezTo>
                    <a:pt x="4241" y="2092"/>
                    <a:pt x="4414" y="2080"/>
                    <a:pt x="4575" y="2000"/>
                  </a:cubicBezTo>
                  <a:cubicBezTo>
                    <a:pt x="4885" y="1850"/>
                    <a:pt x="4920" y="1552"/>
                    <a:pt x="4655" y="1334"/>
                  </a:cubicBezTo>
                  <a:cubicBezTo>
                    <a:pt x="4517" y="1219"/>
                    <a:pt x="4356" y="1150"/>
                    <a:pt x="4184" y="1104"/>
                  </a:cubicBezTo>
                  <a:cubicBezTo>
                    <a:pt x="3816" y="1000"/>
                    <a:pt x="3449" y="908"/>
                    <a:pt x="3081" y="805"/>
                  </a:cubicBezTo>
                  <a:cubicBezTo>
                    <a:pt x="2782" y="724"/>
                    <a:pt x="2782" y="724"/>
                    <a:pt x="2770" y="425"/>
                  </a:cubicBezTo>
                  <a:cubicBezTo>
                    <a:pt x="2770" y="138"/>
                    <a:pt x="2701" y="57"/>
                    <a:pt x="2425" y="11"/>
                  </a:cubicBezTo>
                  <a:cubicBezTo>
                    <a:pt x="2333" y="0"/>
                    <a:pt x="2230" y="0"/>
                    <a:pt x="21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46"/>
            <p:cNvSpPr/>
            <p:nvPr/>
          </p:nvSpPr>
          <p:spPr>
            <a:xfrm>
              <a:off x="4619401" y="6845343"/>
              <a:ext cx="251335" cy="113100"/>
            </a:xfrm>
            <a:custGeom>
              <a:rect b="b" l="l" r="r" t="t"/>
              <a:pathLst>
                <a:path extrusionOk="0" h="1997" w="4438">
                  <a:moveTo>
                    <a:pt x="1686" y="0"/>
                  </a:moveTo>
                  <a:cubicBezTo>
                    <a:pt x="1245" y="0"/>
                    <a:pt x="807" y="14"/>
                    <a:pt x="369" y="65"/>
                  </a:cubicBezTo>
                  <a:cubicBezTo>
                    <a:pt x="162" y="88"/>
                    <a:pt x="82" y="146"/>
                    <a:pt x="59" y="353"/>
                  </a:cubicBezTo>
                  <a:cubicBezTo>
                    <a:pt x="1" y="778"/>
                    <a:pt x="13" y="1192"/>
                    <a:pt x="47" y="1617"/>
                  </a:cubicBezTo>
                  <a:cubicBezTo>
                    <a:pt x="59" y="1835"/>
                    <a:pt x="162" y="1927"/>
                    <a:pt x="381" y="1973"/>
                  </a:cubicBezTo>
                  <a:cubicBezTo>
                    <a:pt x="461" y="1985"/>
                    <a:pt x="564" y="1996"/>
                    <a:pt x="656" y="1996"/>
                  </a:cubicBezTo>
                  <a:lnTo>
                    <a:pt x="2219" y="1996"/>
                  </a:lnTo>
                  <a:cubicBezTo>
                    <a:pt x="2759" y="1973"/>
                    <a:pt x="3323" y="1962"/>
                    <a:pt x="3875" y="1939"/>
                  </a:cubicBezTo>
                  <a:cubicBezTo>
                    <a:pt x="3943" y="1939"/>
                    <a:pt x="4023" y="1927"/>
                    <a:pt x="4092" y="1904"/>
                  </a:cubicBezTo>
                  <a:cubicBezTo>
                    <a:pt x="4299" y="1824"/>
                    <a:pt x="4437" y="1629"/>
                    <a:pt x="4426" y="1422"/>
                  </a:cubicBezTo>
                  <a:cubicBezTo>
                    <a:pt x="4414" y="1238"/>
                    <a:pt x="4311" y="1123"/>
                    <a:pt x="4069" y="1043"/>
                  </a:cubicBezTo>
                  <a:cubicBezTo>
                    <a:pt x="4000" y="1020"/>
                    <a:pt x="3932" y="1020"/>
                    <a:pt x="3863" y="997"/>
                  </a:cubicBezTo>
                  <a:cubicBezTo>
                    <a:pt x="3564" y="916"/>
                    <a:pt x="3265" y="836"/>
                    <a:pt x="2966" y="767"/>
                  </a:cubicBezTo>
                  <a:cubicBezTo>
                    <a:pt x="2851" y="744"/>
                    <a:pt x="2805" y="686"/>
                    <a:pt x="2817" y="571"/>
                  </a:cubicBezTo>
                  <a:lnTo>
                    <a:pt x="2817" y="422"/>
                  </a:lnTo>
                  <a:cubicBezTo>
                    <a:pt x="2805" y="111"/>
                    <a:pt x="2725" y="8"/>
                    <a:pt x="2414" y="8"/>
                  </a:cubicBezTo>
                  <a:cubicBezTo>
                    <a:pt x="2170" y="4"/>
                    <a:pt x="1927" y="0"/>
                    <a:pt x="16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46"/>
            <p:cNvSpPr/>
            <p:nvPr/>
          </p:nvSpPr>
          <p:spPr>
            <a:xfrm>
              <a:off x="4249697" y="5566155"/>
              <a:ext cx="809165" cy="815714"/>
            </a:xfrm>
            <a:custGeom>
              <a:rect b="b" l="l" r="r" t="t"/>
              <a:pathLst>
                <a:path extrusionOk="0" h="14403" w="14288">
                  <a:moveTo>
                    <a:pt x="6708" y="0"/>
                  </a:moveTo>
                  <a:cubicBezTo>
                    <a:pt x="6238" y="0"/>
                    <a:pt x="5769" y="5"/>
                    <a:pt x="5299" y="10"/>
                  </a:cubicBezTo>
                  <a:cubicBezTo>
                    <a:pt x="4909" y="22"/>
                    <a:pt x="4656" y="160"/>
                    <a:pt x="4529" y="551"/>
                  </a:cubicBezTo>
                  <a:cubicBezTo>
                    <a:pt x="4426" y="850"/>
                    <a:pt x="4288" y="1149"/>
                    <a:pt x="4127" y="1413"/>
                  </a:cubicBezTo>
                  <a:cubicBezTo>
                    <a:pt x="3288" y="2827"/>
                    <a:pt x="2679" y="4321"/>
                    <a:pt x="2253" y="5895"/>
                  </a:cubicBezTo>
                  <a:cubicBezTo>
                    <a:pt x="1839" y="7378"/>
                    <a:pt x="1392" y="8837"/>
                    <a:pt x="851" y="10263"/>
                  </a:cubicBezTo>
                  <a:cubicBezTo>
                    <a:pt x="529" y="11102"/>
                    <a:pt x="299" y="11964"/>
                    <a:pt x="115" y="12826"/>
                  </a:cubicBezTo>
                  <a:cubicBezTo>
                    <a:pt x="1" y="13389"/>
                    <a:pt x="138" y="13619"/>
                    <a:pt x="690" y="13768"/>
                  </a:cubicBezTo>
                  <a:cubicBezTo>
                    <a:pt x="713" y="13768"/>
                    <a:pt x="748" y="13780"/>
                    <a:pt x="782" y="13780"/>
                  </a:cubicBezTo>
                  <a:cubicBezTo>
                    <a:pt x="1162" y="13878"/>
                    <a:pt x="1549" y="13909"/>
                    <a:pt x="1937" y="13909"/>
                  </a:cubicBezTo>
                  <a:cubicBezTo>
                    <a:pt x="2231" y="13909"/>
                    <a:pt x="2525" y="13891"/>
                    <a:pt x="2817" y="13871"/>
                  </a:cubicBezTo>
                  <a:cubicBezTo>
                    <a:pt x="3300" y="13837"/>
                    <a:pt x="3782" y="13791"/>
                    <a:pt x="4276" y="13780"/>
                  </a:cubicBezTo>
                  <a:cubicBezTo>
                    <a:pt x="4314" y="13779"/>
                    <a:pt x="4352" y="13779"/>
                    <a:pt x="4389" y="13779"/>
                  </a:cubicBezTo>
                  <a:cubicBezTo>
                    <a:pt x="5512" y="13779"/>
                    <a:pt x="6624" y="13935"/>
                    <a:pt x="7724" y="14113"/>
                  </a:cubicBezTo>
                  <a:cubicBezTo>
                    <a:pt x="8563" y="14253"/>
                    <a:pt x="9401" y="14402"/>
                    <a:pt x="10118" y="14402"/>
                  </a:cubicBezTo>
                  <a:cubicBezTo>
                    <a:pt x="10167" y="14402"/>
                    <a:pt x="10216" y="14402"/>
                    <a:pt x="10265" y="14400"/>
                  </a:cubicBezTo>
                  <a:cubicBezTo>
                    <a:pt x="11471" y="14400"/>
                    <a:pt x="12482" y="14262"/>
                    <a:pt x="13494" y="14136"/>
                  </a:cubicBezTo>
                  <a:cubicBezTo>
                    <a:pt x="14057" y="14067"/>
                    <a:pt x="14287" y="13745"/>
                    <a:pt x="14183" y="13182"/>
                  </a:cubicBezTo>
                  <a:cubicBezTo>
                    <a:pt x="14160" y="13044"/>
                    <a:pt x="14126" y="12918"/>
                    <a:pt x="14091" y="12791"/>
                  </a:cubicBezTo>
                  <a:cubicBezTo>
                    <a:pt x="14045" y="12584"/>
                    <a:pt x="13976" y="12389"/>
                    <a:pt x="13942" y="12182"/>
                  </a:cubicBezTo>
                  <a:cubicBezTo>
                    <a:pt x="13770" y="11309"/>
                    <a:pt x="13540" y="10458"/>
                    <a:pt x="13287" y="9596"/>
                  </a:cubicBezTo>
                  <a:cubicBezTo>
                    <a:pt x="13034" y="8780"/>
                    <a:pt x="12781" y="7953"/>
                    <a:pt x="12701" y="7090"/>
                  </a:cubicBezTo>
                  <a:cubicBezTo>
                    <a:pt x="12586" y="5723"/>
                    <a:pt x="12471" y="4355"/>
                    <a:pt x="12264" y="2988"/>
                  </a:cubicBezTo>
                  <a:cubicBezTo>
                    <a:pt x="12150" y="2206"/>
                    <a:pt x="11977" y="1425"/>
                    <a:pt x="11621" y="700"/>
                  </a:cubicBezTo>
                  <a:cubicBezTo>
                    <a:pt x="11506" y="459"/>
                    <a:pt x="11333" y="321"/>
                    <a:pt x="11057" y="286"/>
                  </a:cubicBezTo>
                  <a:cubicBezTo>
                    <a:pt x="10184" y="183"/>
                    <a:pt x="9310" y="79"/>
                    <a:pt x="8437" y="33"/>
                  </a:cubicBezTo>
                  <a:cubicBezTo>
                    <a:pt x="7861" y="8"/>
                    <a:pt x="7284" y="0"/>
                    <a:pt x="67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46"/>
            <p:cNvSpPr/>
            <p:nvPr/>
          </p:nvSpPr>
          <p:spPr>
            <a:xfrm>
              <a:off x="4193743" y="5055658"/>
              <a:ext cx="1152811" cy="800026"/>
            </a:xfrm>
            <a:custGeom>
              <a:rect b="b" l="l" r="r" t="t"/>
              <a:pathLst>
                <a:path extrusionOk="0" h="14126" w="20356">
                  <a:moveTo>
                    <a:pt x="12489" y="1"/>
                  </a:moveTo>
                  <a:cubicBezTo>
                    <a:pt x="12236" y="1"/>
                    <a:pt x="11981" y="18"/>
                    <a:pt x="11723" y="60"/>
                  </a:cubicBezTo>
                  <a:cubicBezTo>
                    <a:pt x="11539" y="83"/>
                    <a:pt x="11356" y="106"/>
                    <a:pt x="11172" y="118"/>
                  </a:cubicBezTo>
                  <a:cubicBezTo>
                    <a:pt x="10559" y="179"/>
                    <a:pt x="9946" y="184"/>
                    <a:pt x="9333" y="184"/>
                  </a:cubicBezTo>
                  <a:cubicBezTo>
                    <a:pt x="9216" y="184"/>
                    <a:pt x="9099" y="184"/>
                    <a:pt x="8982" y="184"/>
                  </a:cubicBezTo>
                  <a:cubicBezTo>
                    <a:pt x="8793" y="184"/>
                    <a:pt x="8603" y="184"/>
                    <a:pt x="8413" y="187"/>
                  </a:cubicBezTo>
                  <a:cubicBezTo>
                    <a:pt x="8149" y="187"/>
                    <a:pt x="7897" y="175"/>
                    <a:pt x="7644" y="141"/>
                  </a:cubicBezTo>
                  <a:cubicBezTo>
                    <a:pt x="7379" y="118"/>
                    <a:pt x="7126" y="118"/>
                    <a:pt x="6862" y="118"/>
                  </a:cubicBezTo>
                  <a:cubicBezTo>
                    <a:pt x="6344" y="118"/>
                    <a:pt x="5954" y="335"/>
                    <a:pt x="5632" y="726"/>
                  </a:cubicBezTo>
                  <a:cubicBezTo>
                    <a:pt x="5103" y="1359"/>
                    <a:pt x="4701" y="2071"/>
                    <a:pt x="4380" y="2818"/>
                  </a:cubicBezTo>
                  <a:cubicBezTo>
                    <a:pt x="4092" y="3497"/>
                    <a:pt x="3862" y="4197"/>
                    <a:pt x="3598" y="4887"/>
                  </a:cubicBezTo>
                  <a:cubicBezTo>
                    <a:pt x="3161" y="6036"/>
                    <a:pt x="2564" y="7117"/>
                    <a:pt x="1989" y="8197"/>
                  </a:cubicBezTo>
                  <a:cubicBezTo>
                    <a:pt x="1184" y="9714"/>
                    <a:pt x="667" y="11323"/>
                    <a:pt x="127" y="12932"/>
                  </a:cubicBezTo>
                  <a:cubicBezTo>
                    <a:pt x="0" y="13300"/>
                    <a:pt x="104" y="13542"/>
                    <a:pt x="437" y="13749"/>
                  </a:cubicBezTo>
                  <a:cubicBezTo>
                    <a:pt x="598" y="13852"/>
                    <a:pt x="782" y="13944"/>
                    <a:pt x="955" y="14013"/>
                  </a:cubicBezTo>
                  <a:cubicBezTo>
                    <a:pt x="1123" y="14087"/>
                    <a:pt x="1264" y="14126"/>
                    <a:pt x="1389" y="14126"/>
                  </a:cubicBezTo>
                  <a:cubicBezTo>
                    <a:pt x="1611" y="14126"/>
                    <a:pt x="1781" y="14002"/>
                    <a:pt x="1966" y="13737"/>
                  </a:cubicBezTo>
                  <a:cubicBezTo>
                    <a:pt x="2207" y="13404"/>
                    <a:pt x="2403" y="13047"/>
                    <a:pt x="2552" y="12668"/>
                  </a:cubicBezTo>
                  <a:cubicBezTo>
                    <a:pt x="3345" y="10714"/>
                    <a:pt x="4311" y="8841"/>
                    <a:pt x="5310" y="6979"/>
                  </a:cubicBezTo>
                  <a:cubicBezTo>
                    <a:pt x="5333" y="6933"/>
                    <a:pt x="5345" y="6887"/>
                    <a:pt x="5414" y="6864"/>
                  </a:cubicBezTo>
                  <a:cubicBezTo>
                    <a:pt x="5494" y="7060"/>
                    <a:pt x="5483" y="7277"/>
                    <a:pt x="5517" y="7496"/>
                  </a:cubicBezTo>
                  <a:cubicBezTo>
                    <a:pt x="5621" y="8025"/>
                    <a:pt x="5724" y="8554"/>
                    <a:pt x="5724" y="9093"/>
                  </a:cubicBezTo>
                  <a:cubicBezTo>
                    <a:pt x="5724" y="9576"/>
                    <a:pt x="5908" y="9749"/>
                    <a:pt x="6402" y="9749"/>
                  </a:cubicBezTo>
                  <a:cubicBezTo>
                    <a:pt x="6442" y="9743"/>
                    <a:pt x="6480" y="9743"/>
                    <a:pt x="6515" y="9743"/>
                  </a:cubicBezTo>
                  <a:cubicBezTo>
                    <a:pt x="6551" y="9743"/>
                    <a:pt x="6586" y="9743"/>
                    <a:pt x="6620" y="9737"/>
                  </a:cubicBezTo>
                  <a:cubicBezTo>
                    <a:pt x="6928" y="9693"/>
                    <a:pt x="7235" y="9678"/>
                    <a:pt x="7542" y="9678"/>
                  </a:cubicBezTo>
                  <a:cubicBezTo>
                    <a:pt x="7959" y="9678"/>
                    <a:pt x="8376" y="9706"/>
                    <a:pt x="8793" y="9726"/>
                  </a:cubicBezTo>
                  <a:cubicBezTo>
                    <a:pt x="9701" y="9760"/>
                    <a:pt x="10609" y="9806"/>
                    <a:pt x="11528" y="9829"/>
                  </a:cubicBezTo>
                  <a:cubicBezTo>
                    <a:pt x="11598" y="9832"/>
                    <a:pt x="11664" y="9833"/>
                    <a:pt x="11727" y="9833"/>
                  </a:cubicBezTo>
                  <a:cubicBezTo>
                    <a:pt x="12239" y="9833"/>
                    <a:pt x="12551" y="9713"/>
                    <a:pt x="12735" y="8864"/>
                  </a:cubicBezTo>
                  <a:lnTo>
                    <a:pt x="13011" y="7553"/>
                  </a:lnTo>
                  <a:cubicBezTo>
                    <a:pt x="13103" y="7151"/>
                    <a:pt x="13183" y="6761"/>
                    <a:pt x="13286" y="6324"/>
                  </a:cubicBezTo>
                  <a:cubicBezTo>
                    <a:pt x="13390" y="6416"/>
                    <a:pt x="13401" y="6485"/>
                    <a:pt x="13424" y="6554"/>
                  </a:cubicBezTo>
                  <a:cubicBezTo>
                    <a:pt x="13643" y="7220"/>
                    <a:pt x="14011" y="7806"/>
                    <a:pt x="14494" y="8312"/>
                  </a:cubicBezTo>
                  <a:cubicBezTo>
                    <a:pt x="14794" y="8627"/>
                    <a:pt x="15057" y="8779"/>
                    <a:pt x="15369" y="8779"/>
                  </a:cubicBezTo>
                  <a:cubicBezTo>
                    <a:pt x="15546" y="8779"/>
                    <a:pt x="15740" y="8730"/>
                    <a:pt x="15965" y="8634"/>
                  </a:cubicBezTo>
                  <a:cubicBezTo>
                    <a:pt x="16080" y="8588"/>
                    <a:pt x="16195" y="8531"/>
                    <a:pt x="16298" y="8473"/>
                  </a:cubicBezTo>
                  <a:cubicBezTo>
                    <a:pt x="16826" y="8174"/>
                    <a:pt x="17286" y="7806"/>
                    <a:pt x="17677" y="7369"/>
                  </a:cubicBezTo>
                  <a:lnTo>
                    <a:pt x="19332" y="5473"/>
                  </a:lnTo>
                  <a:cubicBezTo>
                    <a:pt x="19585" y="5198"/>
                    <a:pt x="19827" y="4922"/>
                    <a:pt x="20068" y="4634"/>
                  </a:cubicBezTo>
                  <a:cubicBezTo>
                    <a:pt x="20309" y="4335"/>
                    <a:pt x="20355" y="4036"/>
                    <a:pt x="20182" y="3737"/>
                  </a:cubicBezTo>
                  <a:cubicBezTo>
                    <a:pt x="20057" y="3531"/>
                    <a:pt x="19896" y="3359"/>
                    <a:pt x="19700" y="3221"/>
                  </a:cubicBezTo>
                  <a:cubicBezTo>
                    <a:pt x="19561" y="3121"/>
                    <a:pt x="19418" y="3071"/>
                    <a:pt x="19271" y="3071"/>
                  </a:cubicBezTo>
                  <a:cubicBezTo>
                    <a:pt x="19163" y="3071"/>
                    <a:pt x="19053" y="3098"/>
                    <a:pt x="18941" y="3152"/>
                  </a:cubicBezTo>
                  <a:cubicBezTo>
                    <a:pt x="18723" y="3255"/>
                    <a:pt x="18516" y="3382"/>
                    <a:pt x="18333" y="3531"/>
                  </a:cubicBezTo>
                  <a:cubicBezTo>
                    <a:pt x="17654" y="4036"/>
                    <a:pt x="16976" y="4554"/>
                    <a:pt x="16310" y="5071"/>
                  </a:cubicBezTo>
                  <a:cubicBezTo>
                    <a:pt x="16218" y="5129"/>
                    <a:pt x="16137" y="5221"/>
                    <a:pt x="16011" y="5255"/>
                  </a:cubicBezTo>
                  <a:cubicBezTo>
                    <a:pt x="15965" y="5163"/>
                    <a:pt x="15942" y="5060"/>
                    <a:pt x="15919" y="4956"/>
                  </a:cubicBezTo>
                  <a:cubicBezTo>
                    <a:pt x="15838" y="4496"/>
                    <a:pt x="15746" y="4025"/>
                    <a:pt x="15677" y="3554"/>
                  </a:cubicBezTo>
                  <a:cubicBezTo>
                    <a:pt x="15516" y="2588"/>
                    <a:pt x="15194" y="1692"/>
                    <a:pt x="14655" y="876"/>
                  </a:cubicBezTo>
                  <a:cubicBezTo>
                    <a:pt x="14517" y="669"/>
                    <a:pt x="14379" y="473"/>
                    <a:pt x="14183" y="312"/>
                  </a:cubicBezTo>
                  <a:cubicBezTo>
                    <a:pt x="14080" y="221"/>
                    <a:pt x="13965" y="152"/>
                    <a:pt x="13827" y="129"/>
                  </a:cubicBezTo>
                  <a:cubicBezTo>
                    <a:pt x="13379" y="55"/>
                    <a:pt x="12936" y="1"/>
                    <a:pt x="12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46"/>
            <p:cNvSpPr/>
            <p:nvPr/>
          </p:nvSpPr>
          <p:spPr>
            <a:xfrm>
              <a:off x="4493844" y="4742247"/>
              <a:ext cx="438732" cy="618851"/>
            </a:xfrm>
            <a:custGeom>
              <a:rect b="b" l="l" r="r" t="t"/>
              <a:pathLst>
                <a:path extrusionOk="0" h="10927" w="7747">
                  <a:moveTo>
                    <a:pt x="5854" y="1"/>
                  </a:moveTo>
                  <a:cubicBezTo>
                    <a:pt x="5618" y="1"/>
                    <a:pt x="5381" y="44"/>
                    <a:pt x="5160" y="123"/>
                  </a:cubicBezTo>
                  <a:cubicBezTo>
                    <a:pt x="4631" y="319"/>
                    <a:pt x="4184" y="663"/>
                    <a:pt x="3862" y="1111"/>
                  </a:cubicBezTo>
                  <a:cubicBezTo>
                    <a:pt x="3482" y="1640"/>
                    <a:pt x="3298" y="2250"/>
                    <a:pt x="3229" y="2881"/>
                  </a:cubicBezTo>
                  <a:cubicBezTo>
                    <a:pt x="3137" y="3617"/>
                    <a:pt x="2804" y="4214"/>
                    <a:pt x="2287" y="4720"/>
                  </a:cubicBezTo>
                  <a:cubicBezTo>
                    <a:pt x="2149" y="4870"/>
                    <a:pt x="2000" y="5019"/>
                    <a:pt x="1850" y="5157"/>
                  </a:cubicBezTo>
                  <a:cubicBezTo>
                    <a:pt x="1413" y="5571"/>
                    <a:pt x="1126" y="6065"/>
                    <a:pt x="988" y="6640"/>
                  </a:cubicBezTo>
                  <a:cubicBezTo>
                    <a:pt x="851" y="7192"/>
                    <a:pt x="632" y="7697"/>
                    <a:pt x="368" y="8191"/>
                  </a:cubicBezTo>
                  <a:cubicBezTo>
                    <a:pt x="253" y="8387"/>
                    <a:pt x="161" y="8594"/>
                    <a:pt x="103" y="8824"/>
                  </a:cubicBezTo>
                  <a:cubicBezTo>
                    <a:pt x="0" y="9237"/>
                    <a:pt x="46" y="9639"/>
                    <a:pt x="310" y="9996"/>
                  </a:cubicBezTo>
                  <a:cubicBezTo>
                    <a:pt x="759" y="10605"/>
                    <a:pt x="1356" y="10916"/>
                    <a:pt x="2034" y="10927"/>
                  </a:cubicBezTo>
                  <a:cubicBezTo>
                    <a:pt x="2402" y="10927"/>
                    <a:pt x="2678" y="10870"/>
                    <a:pt x="2942" y="10801"/>
                  </a:cubicBezTo>
                  <a:cubicBezTo>
                    <a:pt x="3528" y="10651"/>
                    <a:pt x="4057" y="10364"/>
                    <a:pt x="4493" y="9927"/>
                  </a:cubicBezTo>
                  <a:cubicBezTo>
                    <a:pt x="4930" y="9501"/>
                    <a:pt x="5195" y="8973"/>
                    <a:pt x="5218" y="8364"/>
                  </a:cubicBezTo>
                  <a:cubicBezTo>
                    <a:pt x="5241" y="7547"/>
                    <a:pt x="5597" y="6916"/>
                    <a:pt x="6172" y="6375"/>
                  </a:cubicBezTo>
                  <a:cubicBezTo>
                    <a:pt x="6298" y="6260"/>
                    <a:pt x="6424" y="6134"/>
                    <a:pt x="6539" y="5996"/>
                  </a:cubicBezTo>
                  <a:cubicBezTo>
                    <a:pt x="7011" y="5479"/>
                    <a:pt x="7218" y="4881"/>
                    <a:pt x="7045" y="4168"/>
                  </a:cubicBezTo>
                  <a:cubicBezTo>
                    <a:pt x="6930" y="3686"/>
                    <a:pt x="6999" y="3203"/>
                    <a:pt x="7195" y="2743"/>
                  </a:cubicBezTo>
                  <a:cubicBezTo>
                    <a:pt x="7275" y="2548"/>
                    <a:pt x="7356" y="2341"/>
                    <a:pt x="7425" y="2135"/>
                  </a:cubicBezTo>
                  <a:cubicBezTo>
                    <a:pt x="7459" y="2020"/>
                    <a:pt x="7735" y="1893"/>
                    <a:pt x="7747" y="1778"/>
                  </a:cubicBezTo>
                  <a:lnTo>
                    <a:pt x="7747" y="1675"/>
                  </a:lnTo>
                  <a:cubicBezTo>
                    <a:pt x="7747" y="1594"/>
                    <a:pt x="7735" y="1502"/>
                    <a:pt x="7724" y="1422"/>
                  </a:cubicBezTo>
                  <a:cubicBezTo>
                    <a:pt x="7643" y="870"/>
                    <a:pt x="7080" y="376"/>
                    <a:pt x="6562" y="146"/>
                  </a:cubicBezTo>
                  <a:cubicBezTo>
                    <a:pt x="6340" y="47"/>
                    <a:pt x="6098" y="1"/>
                    <a:pt x="58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46"/>
            <p:cNvSpPr/>
            <p:nvPr/>
          </p:nvSpPr>
          <p:spPr>
            <a:xfrm>
              <a:off x="5290509" y="5180082"/>
              <a:ext cx="188813" cy="113270"/>
            </a:xfrm>
            <a:custGeom>
              <a:rect b="b" l="l" r="r" t="t"/>
              <a:pathLst>
                <a:path extrusionOk="0" h="2000" w="3334">
                  <a:moveTo>
                    <a:pt x="2874" y="0"/>
                  </a:moveTo>
                  <a:cubicBezTo>
                    <a:pt x="2598" y="23"/>
                    <a:pt x="2323" y="127"/>
                    <a:pt x="2081" y="288"/>
                  </a:cubicBezTo>
                  <a:cubicBezTo>
                    <a:pt x="1690" y="552"/>
                    <a:pt x="1253" y="702"/>
                    <a:pt x="782" y="725"/>
                  </a:cubicBezTo>
                  <a:cubicBezTo>
                    <a:pt x="610" y="736"/>
                    <a:pt x="426" y="771"/>
                    <a:pt x="265" y="840"/>
                  </a:cubicBezTo>
                  <a:cubicBezTo>
                    <a:pt x="47" y="943"/>
                    <a:pt x="1" y="1047"/>
                    <a:pt x="127" y="1254"/>
                  </a:cubicBezTo>
                  <a:cubicBezTo>
                    <a:pt x="277" y="1483"/>
                    <a:pt x="461" y="1701"/>
                    <a:pt x="668" y="1897"/>
                  </a:cubicBezTo>
                  <a:cubicBezTo>
                    <a:pt x="741" y="1964"/>
                    <a:pt x="818" y="2000"/>
                    <a:pt x="900" y="2000"/>
                  </a:cubicBezTo>
                  <a:cubicBezTo>
                    <a:pt x="958" y="2000"/>
                    <a:pt x="1019" y="1982"/>
                    <a:pt x="1081" y="1943"/>
                  </a:cubicBezTo>
                  <a:cubicBezTo>
                    <a:pt x="1391" y="1759"/>
                    <a:pt x="1736" y="1621"/>
                    <a:pt x="2058" y="1472"/>
                  </a:cubicBezTo>
                  <a:cubicBezTo>
                    <a:pt x="2346" y="1346"/>
                    <a:pt x="2609" y="1185"/>
                    <a:pt x="2851" y="989"/>
                  </a:cubicBezTo>
                  <a:cubicBezTo>
                    <a:pt x="3012" y="863"/>
                    <a:pt x="3161" y="713"/>
                    <a:pt x="3230" y="518"/>
                  </a:cubicBezTo>
                  <a:cubicBezTo>
                    <a:pt x="3334" y="230"/>
                    <a:pt x="3184" y="12"/>
                    <a:pt x="2874" y="0"/>
                  </a:cubicBezTo>
                  <a:close/>
                </a:path>
              </a:pathLst>
            </a:custGeom>
            <a:solidFill>
              <a:srgbClr val="FFC0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46"/>
            <p:cNvSpPr/>
            <p:nvPr/>
          </p:nvSpPr>
          <p:spPr>
            <a:xfrm>
              <a:off x="4029675" y="5847908"/>
              <a:ext cx="341834" cy="597273"/>
            </a:xfrm>
            <a:custGeom>
              <a:rect b="b" l="l" r="r" t="t"/>
              <a:pathLst>
                <a:path extrusionOk="0" h="10546" w="6036">
                  <a:moveTo>
                    <a:pt x="3622" y="311"/>
                  </a:moveTo>
                  <a:cubicBezTo>
                    <a:pt x="3679" y="311"/>
                    <a:pt x="3748" y="334"/>
                    <a:pt x="3806" y="334"/>
                  </a:cubicBezTo>
                  <a:cubicBezTo>
                    <a:pt x="3825" y="333"/>
                    <a:pt x="3843" y="333"/>
                    <a:pt x="3861" y="333"/>
                  </a:cubicBezTo>
                  <a:cubicBezTo>
                    <a:pt x="4238" y="333"/>
                    <a:pt x="4431" y="558"/>
                    <a:pt x="4541" y="909"/>
                  </a:cubicBezTo>
                  <a:cubicBezTo>
                    <a:pt x="4633" y="1196"/>
                    <a:pt x="4667" y="1495"/>
                    <a:pt x="4702" y="1783"/>
                  </a:cubicBezTo>
                  <a:cubicBezTo>
                    <a:pt x="4782" y="2403"/>
                    <a:pt x="4771" y="3024"/>
                    <a:pt x="4782" y="3644"/>
                  </a:cubicBezTo>
                  <a:cubicBezTo>
                    <a:pt x="4793" y="3781"/>
                    <a:pt x="4745" y="3841"/>
                    <a:pt x="4623" y="3841"/>
                  </a:cubicBezTo>
                  <a:cubicBezTo>
                    <a:pt x="4612" y="3841"/>
                    <a:pt x="4600" y="3840"/>
                    <a:pt x="4587" y="3839"/>
                  </a:cubicBezTo>
                  <a:cubicBezTo>
                    <a:pt x="4357" y="3839"/>
                    <a:pt x="4115" y="3851"/>
                    <a:pt x="3875" y="3851"/>
                  </a:cubicBezTo>
                  <a:cubicBezTo>
                    <a:pt x="3231" y="3862"/>
                    <a:pt x="2598" y="3885"/>
                    <a:pt x="1955" y="3897"/>
                  </a:cubicBezTo>
                  <a:cubicBezTo>
                    <a:pt x="1909" y="3897"/>
                    <a:pt x="1863" y="3902"/>
                    <a:pt x="1816" y="3902"/>
                  </a:cubicBezTo>
                  <a:cubicBezTo>
                    <a:pt x="1755" y="3902"/>
                    <a:pt x="1692" y="3895"/>
                    <a:pt x="1622" y="3862"/>
                  </a:cubicBezTo>
                  <a:cubicBezTo>
                    <a:pt x="1771" y="3047"/>
                    <a:pt x="1932" y="2242"/>
                    <a:pt x="2219" y="1484"/>
                  </a:cubicBezTo>
                  <a:cubicBezTo>
                    <a:pt x="2299" y="1277"/>
                    <a:pt x="2391" y="1081"/>
                    <a:pt x="2495" y="886"/>
                  </a:cubicBezTo>
                  <a:cubicBezTo>
                    <a:pt x="2736" y="437"/>
                    <a:pt x="3150" y="322"/>
                    <a:pt x="3622" y="311"/>
                  </a:cubicBezTo>
                  <a:close/>
                  <a:moveTo>
                    <a:pt x="3656" y="1"/>
                  </a:moveTo>
                  <a:cubicBezTo>
                    <a:pt x="3024" y="1"/>
                    <a:pt x="2506" y="196"/>
                    <a:pt x="2196" y="794"/>
                  </a:cubicBezTo>
                  <a:cubicBezTo>
                    <a:pt x="2093" y="978"/>
                    <a:pt x="2001" y="1162"/>
                    <a:pt x="1932" y="1357"/>
                  </a:cubicBezTo>
                  <a:cubicBezTo>
                    <a:pt x="1806" y="1714"/>
                    <a:pt x="1691" y="2081"/>
                    <a:pt x="1610" y="2460"/>
                  </a:cubicBezTo>
                  <a:cubicBezTo>
                    <a:pt x="1518" y="2874"/>
                    <a:pt x="1438" y="3288"/>
                    <a:pt x="1369" y="3701"/>
                  </a:cubicBezTo>
                  <a:cubicBezTo>
                    <a:pt x="1336" y="3830"/>
                    <a:pt x="1294" y="3898"/>
                    <a:pt x="1169" y="3898"/>
                  </a:cubicBezTo>
                  <a:cubicBezTo>
                    <a:pt x="1159" y="3898"/>
                    <a:pt x="1149" y="3898"/>
                    <a:pt x="1139" y="3897"/>
                  </a:cubicBezTo>
                  <a:cubicBezTo>
                    <a:pt x="943" y="3874"/>
                    <a:pt x="748" y="3874"/>
                    <a:pt x="552" y="3874"/>
                  </a:cubicBezTo>
                  <a:cubicBezTo>
                    <a:pt x="312" y="3885"/>
                    <a:pt x="243" y="3943"/>
                    <a:pt x="208" y="4196"/>
                  </a:cubicBezTo>
                  <a:cubicBezTo>
                    <a:pt x="185" y="4391"/>
                    <a:pt x="174" y="4598"/>
                    <a:pt x="162" y="4805"/>
                  </a:cubicBezTo>
                  <a:cubicBezTo>
                    <a:pt x="70" y="6069"/>
                    <a:pt x="1" y="7333"/>
                    <a:pt x="128" y="8587"/>
                  </a:cubicBezTo>
                  <a:cubicBezTo>
                    <a:pt x="185" y="9218"/>
                    <a:pt x="438" y="9713"/>
                    <a:pt x="955" y="10081"/>
                  </a:cubicBezTo>
                  <a:cubicBezTo>
                    <a:pt x="1448" y="10427"/>
                    <a:pt x="1981" y="10543"/>
                    <a:pt x="2560" y="10543"/>
                  </a:cubicBezTo>
                  <a:cubicBezTo>
                    <a:pt x="2615" y="10543"/>
                    <a:pt x="2670" y="10542"/>
                    <a:pt x="2725" y="10540"/>
                  </a:cubicBezTo>
                  <a:cubicBezTo>
                    <a:pt x="2817" y="10540"/>
                    <a:pt x="2914" y="10545"/>
                    <a:pt x="3009" y="10545"/>
                  </a:cubicBezTo>
                  <a:cubicBezTo>
                    <a:pt x="3057" y="10545"/>
                    <a:pt x="3104" y="10544"/>
                    <a:pt x="3150" y="10540"/>
                  </a:cubicBezTo>
                  <a:cubicBezTo>
                    <a:pt x="4207" y="10483"/>
                    <a:pt x="4759" y="10058"/>
                    <a:pt x="5104" y="9069"/>
                  </a:cubicBezTo>
                  <a:cubicBezTo>
                    <a:pt x="5288" y="8506"/>
                    <a:pt x="5438" y="7943"/>
                    <a:pt x="5530" y="7356"/>
                  </a:cubicBezTo>
                  <a:cubicBezTo>
                    <a:pt x="5690" y="6391"/>
                    <a:pt x="5828" y="5414"/>
                    <a:pt x="6012" y="4449"/>
                  </a:cubicBezTo>
                  <a:cubicBezTo>
                    <a:pt x="6023" y="4368"/>
                    <a:pt x="6035" y="4288"/>
                    <a:pt x="6035" y="4207"/>
                  </a:cubicBezTo>
                  <a:cubicBezTo>
                    <a:pt x="6035" y="4012"/>
                    <a:pt x="5977" y="3931"/>
                    <a:pt x="5793" y="3908"/>
                  </a:cubicBezTo>
                  <a:cubicBezTo>
                    <a:pt x="5656" y="3874"/>
                    <a:pt x="5507" y="3874"/>
                    <a:pt x="5369" y="3862"/>
                  </a:cubicBezTo>
                  <a:cubicBezTo>
                    <a:pt x="5093" y="3839"/>
                    <a:pt x="5093" y="3839"/>
                    <a:pt x="5093" y="3575"/>
                  </a:cubicBezTo>
                  <a:cubicBezTo>
                    <a:pt x="5093" y="3024"/>
                    <a:pt x="5081" y="2472"/>
                    <a:pt x="5024" y="1931"/>
                  </a:cubicBezTo>
                  <a:cubicBezTo>
                    <a:pt x="4989" y="1564"/>
                    <a:pt x="4955" y="1185"/>
                    <a:pt x="4840" y="828"/>
                  </a:cubicBezTo>
                  <a:cubicBezTo>
                    <a:pt x="4693" y="353"/>
                    <a:pt x="4412" y="23"/>
                    <a:pt x="3878" y="23"/>
                  </a:cubicBezTo>
                  <a:cubicBezTo>
                    <a:pt x="3869" y="23"/>
                    <a:pt x="3860" y="23"/>
                    <a:pt x="3852" y="24"/>
                  </a:cubicBezTo>
                  <a:cubicBezTo>
                    <a:pt x="3783" y="24"/>
                    <a:pt x="3725" y="1"/>
                    <a:pt x="36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46"/>
            <p:cNvSpPr/>
            <p:nvPr/>
          </p:nvSpPr>
          <p:spPr>
            <a:xfrm>
              <a:off x="5271027" y="5095358"/>
              <a:ext cx="154947" cy="160051"/>
            </a:xfrm>
            <a:custGeom>
              <a:rect b="b" l="l" r="r" t="t"/>
              <a:pathLst>
                <a:path extrusionOk="0" h="2826" w="2736">
                  <a:moveTo>
                    <a:pt x="1465" y="1"/>
                  </a:moveTo>
                  <a:cubicBezTo>
                    <a:pt x="1256" y="1"/>
                    <a:pt x="1052" y="42"/>
                    <a:pt x="851" y="152"/>
                  </a:cubicBezTo>
                  <a:cubicBezTo>
                    <a:pt x="345" y="428"/>
                    <a:pt x="57" y="853"/>
                    <a:pt x="23" y="1416"/>
                  </a:cubicBezTo>
                  <a:cubicBezTo>
                    <a:pt x="0" y="1887"/>
                    <a:pt x="103" y="2347"/>
                    <a:pt x="540" y="2612"/>
                  </a:cubicBezTo>
                  <a:cubicBezTo>
                    <a:pt x="783" y="2754"/>
                    <a:pt x="1035" y="2826"/>
                    <a:pt x="1291" y="2826"/>
                  </a:cubicBezTo>
                  <a:cubicBezTo>
                    <a:pt x="1530" y="2826"/>
                    <a:pt x="1772" y="2762"/>
                    <a:pt x="2011" y="2635"/>
                  </a:cubicBezTo>
                  <a:cubicBezTo>
                    <a:pt x="2506" y="2359"/>
                    <a:pt x="2713" y="1922"/>
                    <a:pt x="2736" y="1439"/>
                  </a:cubicBezTo>
                  <a:cubicBezTo>
                    <a:pt x="2736" y="911"/>
                    <a:pt x="2517" y="531"/>
                    <a:pt x="2195" y="198"/>
                  </a:cubicBezTo>
                  <a:cubicBezTo>
                    <a:pt x="2126" y="129"/>
                    <a:pt x="2046" y="83"/>
                    <a:pt x="1954" y="60"/>
                  </a:cubicBezTo>
                  <a:cubicBezTo>
                    <a:pt x="1789" y="25"/>
                    <a:pt x="1626" y="1"/>
                    <a:pt x="14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46"/>
            <p:cNvSpPr/>
            <p:nvPr/>
          </p:nvSpPr>
          <p:spPr>
            <a:xfrm>
              <a:off x="4047288" y="6077841"/>
              <a:ext cx="309213" cy="357763"/>
            </a:xfrm>
            <a:custGeom>
              <a:rect b="b" l="l" r="r" t="t"/>
              <a:pathLst>
                <a:path extrusionOk="0" h="6317" w="5460">
                  <a:moveTo>
                    <a:pt x="3196" y="596"/>
                  </a:moveTo>
                  <a:cubicBezTo>
                    <a:pt x="3403" y="860"/>
                    <a:pt x="3587" y="1102"/>
                    <a:pt x="3770" y="1354"/>
                  </a:cubicBezTo>
                  <a:cubicBezTo>
                    <a:pt x="3839" y="1423"/>
                    <a:pt x="3839" y="1480"/>
                    <a:pt x="3770" y="1561"/>
                  </a:cubicBezTo>
                  <a:cubicBezTo>
                    <a:pt x="3543" y="1794"/>
                    <a:pt x="3428" y="1915"/>
                    <a:pt x="3324" y="1915"/>
                  </a:cubicBezTo>
                  <a:cubicBezTo>
                    <a:pt x="3218" y="1915"/>
                    <a:pt x="3123" y="1788"/>
                    <a:pt x="2931" y="1526"/>
                  </a:cubicBezTo>
                  <a:cubicBezTo>
                    <a:pt x="2839" y="1388"/>
                    <a:pt x="2667" y="1274"/>
                    <a:pt x="2678" y="1113"/>
                  </a:cubicBezTo>
                  <a:cubicBezTo>
                    <a:pt x="2701" y="964"/>
                    <a:pt x="2897" y="883"/>
                    <a:pt x="3012" y="757"/>
                  </a:cubicBezTo>
                  <a:cubicBezTo>
                    <a:pt x="3058" y="711"/>
                    <a:pt x="3115" y="665"/>
                    <a:pt x="3196" y="596"/>
                  </a:cubicBezTo>
                  <a:close/>
                  <a:moveTo>
                    <a:pt x="2471" y="1262"/>
                  </a:moveTo>
                  <a:cubicBezTo>
                    <a:pt x="2667" y="1526"/>
                    <a:pt x="2839" y="1779"/>
                    <a:pt x="3023" y="2021"/>
                  </a:cubicBezTo>
                  <a:cubicBezTo>
                    <a:pt x="3092" y="2113"/>
                    <a:pt x="3069" y="2170"/>
                    <a:pt x="2989" y="2239"/>
                  </a:cubicBezTo>
                  <a:cubicBezTo>
                    <a:pt x="2747" y="2446"/>
                    <a:pt x="2517" y="2665"/>
                    <a:pt x="2253" y="2895"/>
                  </a:cubicBezTo>
                  <a:cubicBezTo>
                    <a:pt x="2080" y="2630"/>
                    <a:pt x="1908" y="2389"/>
                    <a:pt x="1736" y="2136"/>
                  </a:cubicBezTo>
                  <a:cubicBezTo>
                    <a:pt x="1690" y="2067"/>
                    <a:pt x="1690" y="2021"/>
                    <a:pt x="1759" y="1952"/>
                  </a:cubicBezTo>
                  <a:cubicBezTo>
                    <a:pt x="1988" y="1733"/>
                    <a:pt x="2218" y="1515"/>
                    <a:pt x="2471" y="1262"/>
                  </a:cubicBezTo>
                  <a:close/>
                  <a:moveTo>
                    <a:pt x="4000" y="1653"/>
                  </a:moveTo>
                  <a:cubicBezTo>
                    <a:pt x="4207" y="1929"/>
                    <a:pt x="4391" y="2170"/>
                    <a:pt x="4586" y="2423"/>
                  </a:cubicBezTo>
                  <a:cubicBezTo>
                    <a:pt x="4632" y="2492"/>
                    <a:pt x="4621" y="2550"/>
                    <a:pt x="4552" y="2607"/>
                  </a:cubicBezTo>
                  <a:cubicBezTo>
                    <a:pt x="4425" y="2722"/>
                    <a:pt x="4287" y="2837"/>
                    <a:pt x="4161" y="2964"/>
                  </a:cubicBezTo>
                  <a:cubicBezTo>
                    <a:pt x="4129" y="2995"/>
                    <a:pt x="4101" y="3009"/>
                    <a:pt x="4075" y="3009"/>
                  </a:cubicBezTo>
                  <a:cubicBezTo>
                    <a:pt x="4035" y="3009"/>
                    <a:pt x="4000" y="2977"/>
                    <a:pt x="3965" y="2929"/>
                  </a:cubicBezTo>
                  <a:cubicBezTo>
                    <a:pt x="3804" y="2711"/>
                    <a:pt x="3655" y="2492"/>
                    <a:pt x="3495" y="2285"/>
                  </a:cubicBezTo>
                  <a:cubicBezTo>
                    <a:pt x="3426" y="2193"/>
                    <a:pt x="3449" y="2136"/>
                    <a:pt x="3529" y="2067"/>
                  </a:cubicBezTo>
                  <a:cubicBezTo>
                    <a:pt x="3678" y="1940"/>
                    <a:pt x="3816" y="1814"/>
                    <a:pt x="4000" y="1653"/>
                  </a:cubicBezTo>
                  <a:close/>
                  <a:moveTo>
                    <a:pt x="1489" y="2252"/>
                  </a:moveTo>
                  <a:cubicBezTo>
                    <a:pt x="1515" y="2252"/>
                    <a:pt x="1539" y="2266"/>
                    <a:pt x="1564" y="2297"/>
                  </a:cubicBezTo>
                  <a:cubicBezTo>
                    <a:pt x="1713" y="2515"/>
                    <a:pt x="1874" y="2745"/>
                    <a:pt x="2023" y="2964"/>
                  </a:cubicBezTo>
                  <a:cubicBezTo>
                    <a:pt x="2034" y="2986"/>
                    <a:pt x="2046" y="3009"/>
                    <a:pt x="2057" y="3055"/>
                  </a:cubicBezTo>
                  <a:cubicBezTo>
                    <a:pt x="2034" y="3078"/>
                    <a:pt x="2023" y="3112"/>
                    <a:pt x="1988" y="3147"/>
                  </a:cubicBezTo>
                  <a:cubicBezTo>
                    <a:pt x="1817" y="3308"/>
                    <a:pt x="1633" y="3457"/>
                    <a:pt x="1472" y="3618"/>
                  </a:cubicBezTo>
                  <a:cubicBezTo>
                    <a:pt x="1430" y="3660"/>
                    <a:pt x="1393" y="3681"/>
                    <a:pt x="1358" y="3681"/>
                  </a:cubicBezTo>
                  <a:cubicBezTo>
                    <a:pt x="1317" y="3681"/>
                    <a:pt x="1279" y="3652"/>
                    <a:pt x="1242" y="3595"/>
                  </a:cubicBezTo>
                  <a:cubicBezTo>
                    <a:pt x="1115" y="3411"/>
                    <a:pt x="977" y="3239"/>
                    <a:pt x="828" y="3055"/>
                  </a:cubicBezTo>
                  <a:cubicBezTo>
                    <a:pt x="770" y="2986"/>
                    <a:pt x="759" y="2918"/>
                    <a:pt x="839" y="2849"/>
                  </a:cubicBezTo>
                  <a:cubicBezTo>
                    <a:pt x="1035" y="2665"/>
                    <a:pt x="1219" y="2481"/>
                    <a:pt x="1414" y="2285"/>
                  </a:cubicBezTo>
                  <a:cubicBezTo>
                    <a:pt x="1441" y="2263"/>
                    <a:pt x="1466" y="2252"/>
                    <a:pt x="1489" y="2252"/>
                  </a:cubicBezTo>
                  <a:close/>
                  <a:moveTo>
                    <a:pt x="3222" y="2375"/>
                  </a:moveTo>
                  <a:cubicBezTo>
                    <a:pt x="3257" y="2375"/>
                    <a:pt x="3289" y="2396"/>
                    <a:pt x="3322" y="2435"/>
                  </a:cubicBezTo>
                  <a:cubicBezTo>
                    <a:pt x="3483" y="2665"/>
                    <a:pt x="3644" y="2895"/>
                    <a:pt x="3816" y="3112"/>
                  </a:cubicBezTo>
                  <a:cubicBezTo>
                    <a:pt x="3873" y="3193"/>
                    <a:pt x="3850" y="3239"/>
                    <a:pt x="3781" y="3296"/>
                  </a:cubicBezTo>
                  <a:cubicBezTo>
                    <a:pt x="3529" y="3526"/>
                    <a:pt x="3276" y="3745"/>
                    <a:pt x="3000" y="3998"/>
                  </a:cubicBezTo>
                  <a:cubicBezTo>
                    <a:pt x="2805" y="3710"/>
                    <a:pt x="2632" y="3446"/>
                    <a:pt x="2448" y="3181"/>
                  </a:cubicBezTo>
                  <a:cubicBezTo>
                    <a:pt x="2414" y="3124"/>
                    <a:pt x="2414" y="3066"/>
                    <a:pt x="2471" y="3021"/>
                  </a:cubicBezTo>
                  <a:cubicBezTo>
                    <a:pt x="2690" y="2814"/>
                    <a:pt x="2920" y="2619"/>
                    <a:pt x="3138" y="2412"/>
                  </a:cubicBezTo>
                  <a:cubicBezTo>
                    <a:pt x="3168" y="2387"/>
                    <a:pt x="3195" y="2375"/>
                    <a:pt x="3222" y="2375"/>
                  </a:cubicBezTo>
                  <a:close/>
                  <a:moveTo>
                    <a:pt x="2207" y="3262"/>
                  </a:moveTo>
                  <a:cubicBezTo>
                    <a:pt x="2425" y="3526"/>
                    <a:pt x="2586" y="3802"/>
                    <a:pt x="2770" y="4078"/>
                  </a:cubicBezTo>
                  <a:cubicBezTo>
                    <a:pt x="2816" y="4136"/>
                    <a:pt x="2782" y="4193"/>
                    <a:pt x="2724" y="4239"/>
                  </a:cubicBezTo>
                  <a:cubicBezTo>
                    <a:pt x="2540" y="4400"/>
                    <a:pt x="2356" y="4596"/>
                    <a:pt x="2138" y="4745"/>
                  </a:cubicBezTo>
                  <a:cubicBezTo>
                    <a:pt x="1942" y="4504"/>
                    <a:pt x="1759" y="4262"/>
                    <a:pt x="1575" y="4032"/>
                  </a:cubicBezTo>
                  <a:cubicBezTo>
                    <a:pt x="1495" y="3940"/>
                    <a:pt x="1518" y="3871"/>
                    <a:pt x="1610" y="3802"/>
                  </a:cubicBezTo>
                  <a:cubicBezTo>
                    <a:pt x="1805" y="3630"/>
                    <a:pt x="1988" y="3457"/>
                    <a:pt x="2207" y="3262"/>
                  </a:cubicBezTo>
                  <a:close/>
                  <a:moveTo>
                    <a:pt x="2943" y="4354"/>
                  </a:moveTo>
                  <a:cubicBezTo>
                    <a:pt x="3127" y="4607"/>
                    <a:pt x="3265" y="4836"/>
                    <a:pt x="3426" y="5055"/>
                  </a:cubicBezTo>
                  <a:cubicBezTo>
                    <a:pt x="3506" y="5158"/>
                    <a:pt x="3483" y="5227"/>
                    <a:pt x="3380" y="5308"/>
                  </a:cubicBezTo>
                  <a:cubicBezTo>
                    <a:pt x="3253" y="5411"/>
                    <a:pt x="3127" y="5515"/>
                    <a:pt x="3000" y="5630"/>
                  </a:cubicBezTo>
                  <a:cubicBezTo>
                    <a:pt x="2959" y="5666"/>
                    <a:pt x="2920" y="5689"/>
                    <a:pt x="2883" y="5689"/>
                  </a:cubicBezTo>
                  <a:cubicBezTo>
                    <a:pt x="2849" y="5689"/>
                    <a:pt x="2815" y="5668"/>
                    <a:pt x="2782" y="5618"/>
                  </a:cubicBezTo>
                  <a:cubicBezTo>
                    <a:pt x="2644" y="5434"/>
                    <a:pt x="2506" y="5250"/>
                    <a:pt x="2368" y="5078"/>
                  </a:cubicBezTo>
                  <a:cubicBezTo>
                    <a:pt x="2299" y="4997"/>
                    <a:pt x="2287" y="4940"/>
                    <a:pt x="2379" y="4871"/>
                  </a:cubicBezTo>
                  <a:cubicBezTo>
                    <a:pt x="2563" y="4710"/>
                    <a:pt x="2747" y="4538"/>
                    <a:pt x="2943" y="4354"/>
                  </a:cubicBezTo>
                  <a:close/>
                  <a:moveTo>
                    <a:pt x="2982" y="1"/>
                  </a:moveTo>
                  <a:cubicBezTo>
                    <a:pt x="2959" y="1"/>
                    <a:pt x="2934" y="10"/>
                    <a:pt x="2908" y="32"/>
                  </a:cubicBezTo>
                  <a:cubicBezTo>
                    <a:pt x="2851" y="78"/>
                    <a:pt x="2897" y="136"/>
                    <a:pt x="2920" y="193"/>
                  </a:cubicBezTo>
                  <a:cubicBezTo>
                    <a:pt x="3035" y="435"/>
                    <a:pt x="3035" y="435"/>
                    <a:pt x="2839" y="619"/>
                  </a:cubicBezTo>
                  <a:cubicBezTo>
                    <a:pt x="2736" y="711"/>
                    <a:pt x="2644" y="826"/>
                    <a:pt x="2506" y="895"/>
                  </a:cubicBezTo>
                  <a:cubicBezTo>
                    <a:pt x="2333" y="734"/>
                    <a:pt x="2218" y="527"/>
                    <a:pt x="2080" y="331"/>
                  </a:cubicBezTo>
                  <a:cubicBezTo>
                    <a:pt x="2049" y="292"/>
                    <a:pt x="2018" y="264"/>
                    <a:pt x="1980" y="264"/>
                  </a:cubicBezTo>
                  <a:cubicBezTo>
                    <a:pt x="1962" y="264"/>
                    <a:pt x="1942" y="270"/>
                    <a:pt x="1920" y="285"/>
                  </a:cubicBezTo>
                  <a:cubicBezTo>
                    <a:pt x="1851" y="320"/>
                    <a:pt x="1874" y="389"/>
                    <a:pt x="1908" y="446"/>
                  </a:cubicBezTo>
                  <a:cubicBezTo>
                    <a:pt x="2023" y="619"/>
                    <a:pt x="2138" y="791"/>
                    <a:pt x="2253" y="952"/>
                  </a:cubicBezTo>
                  <a:cubicBezTo>
                    <a:pt x="2299" y="1021"/>
                    <a:pt x="2333" y="1079"/>
                    <a:pt x="2264" y="1148"/>
                  </a:cubicBezTo>
                  <a:cubicBezTo>
                    <a:pt x="2023" y="1377"/>
                    <a:pt x="1794" y="1607"/>
                    <a:pt x="1541" y="1837"/>
                  </a:cubicBezTo>
                  <a:cubicBezTo>
                    <a:pt x="1380" y="1618"/>
                    <a:pt x="1253" y="1434"/>
                    <a:pt x="1127" y="1251"/>
                  </a:cubicBezTo>
                  <a:cubicBezTo>
                    <a:pt x="943" y="987"/>
                    <a:pt x="954" y="1033"/>
                    <a:pt x="1161" y="826"/>
                  </a:cubicBezTo>
                  <a:cubicBezTo>
                    <a:pt x="1322" y="653"/>
                    <a:pt x="1495" y="492"/>
                    <a:pt x="1667" y="320"/>
                  </a:cubicBezTo>
                  <a:cubicBezTo>
                    <a:pt x="1713" y="285"/>
                    <a:pt x="1759" y="216"/>
                    <a:pt x="1690" y="159"/>
                  </a:cubicBezTo>
                  <a:cubicBezTo>
                    <a:pt x="1668" y="142"/>
                    <a:pt x="1646" y="134"/>
                    <a:pt x="1625" y="134"/>
                  </a:cubicBezTo>
                  <a:cubicBezTo>
                    <a:pt x="1590" y="134"/>
                    <a:pt x="1557" y="154"/>
                    <a:pt x="1529" y="182"/>
                  </a:cubicBezTo>
                  <a:cubicBezTo>
                    <a:pt x="1483" y="228"/>
                    <a:pt x="1437" y="262"/>
                    <a:pt x="1391" y="308"/>
                  </a:cubicBezTo>
                  <a:cubicBezTo>
                    <a:pt x="1207" y="481"/>
                    <a:pt x="1035" y="642"/>
                    <a:pt x="839" y="826"/>
                  </a:cubicBezTo>
                  <a:cubicBezTo>
                    <a:pt x="690" y="596"/>
                    <a:pt x="563" y="400"/>
                    <a:pt x="425" y="205"/>
                  </a:cubicBezTo>
                  <a:cubicBezTo>
                    <a:pt x="401" y="163"/>
                    <a:pt x="363" y="134"/>
                    <a:pt x="323" y="134"/>
                  </a:cubicBezTo>
                  <a:cubicBezTo>
                    <a:pt x="308" y="134"/>
                    <a:pt x="292" y="138"/>
                    <a:pt x="276" y="147"/>
                  </a:cubicBezTo>
                  <a:cubicBezTo>
                    <a:pt x="207" y="182"/>
                    <a:pt x="230" y="251"/>
                    <a:pt x="253" y="308"/>
                  </a:cubicBezTo>
                  <a:cubicBezTo>
                    <a:pt x="356" y="481"/>
                    <a:pt x="460" y="653"/>
                    <a:pt x="575" y="814"/>
                  </a:cubicBezTo>
                  <a:cubicBezTo>
                    <a:pt x="655" y="929"/>
                    <a:pt x="667" y="1021"/>
                    <a:pt x="540" y="1125"/>
                  </a:cubicBezTo>
                  <a:cubicBezTo>
                    <a:pt x="425" y="1228"/>
                    <a:pt x="322" y="1342"/>
                    <a:pt x="218" y="1457"/>
                  </a:cubicBezTo>
                  <a:cubicBezTo>
                    <a:pt x="184" y="1492"/>
                    <a:pt x="173" y="1549"/>
                    <a:pt x="207" y="1595"/>
                  </a:cubicBezTo>
                  <a:cubicBezTo>
                    <a:pt x="234" y="1623"/>
                    <a:pt x="261" y="1634"/>
                    <a:pt x="289" y="1634"/>
                  </a:cubicBezTo>
                  <a:cubicBezTo>
                    <a:pt x="319" y="1634"/>
                    <a:pt x="349" y="1620"/>
                    <a:pt x="379" y="1595"/>
                  </a:cubicBezTo>
                  <a:cubicBezTo>
                    <a:pt x="437" y="1549"/>
                    <a:pt x="483" y="1492"/>
                    <a:pt x="529" y="1446"/>
                  </a:cubicBezTo>
                  <a:cubicBezTo>
                    <a:pt x="621" y="1365"/>
                    <a:pt x="701" y="1285"/>
                    <a:pt x="805" y="1182"/>
                  </a:cubicBezTo>
                  <a:cubicBezTo>
                    <a:pt x="977" y="1434"/>
                    <a:pt x="1138" y="1664"/>
                    <a:pt x="1299" y="1894"/>
                  </a:cubicBezTo>
                  <a:cubicBezTo>
                    <a:pt x="1334" y="1952"/>
                    <a:pt x="1368" y="2009"/>
                    <a:pt x="1311" y="2067"/>
                  </a:cubicBezTo>
                  <a:cubicBezTo>
                    <a:pt x="1081" y="2285"/>
                    <a:pt x="851" y="2504"/>
                    <a:pt x="609" y="2745"/>
                  </a:cubicBezTo>
                  <a:cubicBezTo>
                    <a:pt x="460" y="2538"/>
                    <a:pt x="322" y="2366"/>
                    <a:pt x="196" y="2193"/>
                  </a:cubicBezTo>
                  <a:cubicBezTo>
                    <a:pt x="173" y="2162"/>
                    <a:pt x="145" y="2142"/>
                    <a:pt x="112" y="2142"/>
                  </a:cubicBezTo>
                  <a:cubicBezTo>
                    <a:pt x="95" y="2142"/>
                    <a:pt x="77" y="2147"/>
                    <a:pt x="58" y="2159"/>
                  </a:cubicBezTo>
                  <a:cubicBezTo>
                    <a:pt x="12" y="2193"/>
                    <a:pt x="1" y="2239"/>
                    <a:pt x="35" y="2297"/>
                  </a:cubicBezTo>
                  <a:cubicBezTo>
                    <a:pt x="104" y="2412"/>
                    <a:pt x="184" y="2515"/>
                    <a:pt x="253" y="2630"/>
                  </a:cubicBezTo>
                  <a:cubicBezTo>
                    <a:pt x="310" y="2711"/>
                    <a:pt x="391" y="2803"/>
                    <a:pt x="414" y="2895"/>
                  </a:cubicBezTo>
                  <a:cubicBezTo>
                    <a:pt x="425" y="2986"/>
                    <a:pt x="299" y="3032"/>
                    <a:pt x="253" y="3101"/>
                  </a:cubicBezTo>
                  <a:cubicBezTo>
                    <a:pt x="241" y="3112"/>
                    <a:pt x="230" y="3112"/>
                    <a:pt x="230" y="3124"/>
                  </a:cubicBezTo>
                  <a:cubicBezTo>
                    <a:pt x="196" y="3170"/>
                    <a:pt x="184" y="3216"/>
                    <a:pt x="230" y="3262"/>
                  </a:cubicBezTo>
                  <a:cubicBezTo>
                    <a:pt x="257" y="3289"/>
                    <a:pt x="284" y="3300"/>
                    <a:pt x="311" y="3300"/>
                  </a:cubicBezTo>
                  <a:cubicBezTo>
                    <a:pt x="330" y="3300"/>
                    <a:pt x="349" y="3295"/>
                    <a:pt x="368" y="3285"/>
                  </a:cubicBezTo>
                  <a:cubicBezTo>
                    <a:pt x="448" y="3239"/>
                    <a:pt x="494" y="3135"/>
                    <a:pt x="609" y="3135"/>
                  </a:cubicBezTo>
                  <a:cubicBezTo>
                    <a:pt x="770" y="3342"/>
                    <a:pt x="931" y="3561"/>
                    <a:pt x="1092" y="3768"/>
                  </a:cubicBezTo>
                  <a:cubicBezTo>
                    <a:pt x="1150" y="3848"/>
                    <a:pt x="1150" y="3917"/>
                    <a:pt x="1069" y="3986"/>
                  </a:cubicBezTo>
                  <a:cubicBezTo>
                    <a:pt x="908" y="4124"/>
                    <a:pt x="759" y="4274"/>
                    <a:pt x="598" y="4423"/>
                  </a:cubicBezTo>
                  <a:cubicBezTo>
                    <a:pt x="540" y="4481"/>
                    <a:pt x="494" y="4527"/>
                    <a:pt x="448" y="4584"/>
                  </a:cubicBezTo>
                  <a:cubicBezTo>
                    <a:pt x="425" y="4619"/>
                    <a:pt x="437" y="4665"/>
                    <a:pt x="460" y="4699"/>
                  </a:cubicBezTo>
                  <a:cubicBezTo>
                    <a:pt x="482" y="4721"/>
                    <a:pt x="509" y="4734"/>
                    <a:pt x="535" y="4734"/>
                  </a:cubicBezTo>
                  <a:cubicBezTo>
                    <a:pt x="549" y="4734"/>
                    <a:pt x="563" y="4730"/>
                    <a:pt x="575" y="4722"/>
                  </a:cubicBezTo>
                  <a:cubicBezTo>
                    <a:pt x="632" y="4699"/>
                    <a:pt x="678" y="4653"/>
                    <a:pt x="724" y="4619"/>
                  </a:cubicBezTo>
                  <a:cubicBezTo>
                    <a:pt x="874" y="4481"/>
                    <a:pt x="1035" y="4343"/>
                    <a:pt x="1184" y="4193"/>
                  </a:cubicBezTo>
                  <a:cubicBezTo>
                    <a:pt x="1227" y="4149"/>
                    <a:pt x="1266" y="4127"/>
                    <a:pt x="1302" y="4127"/>
                  </a:cubicBezTo>
                  <a:cubicBezTo>
                    <a:pt x="1344" y="4127"/>
                    <a:pt x="1383" y="4155"/>
                    <a:pt x="1426" y="4216"/>
                  </a:cubicBezTo>
                  <a:cubicBezTo>
                    <a:pt x="1564" y="4400"/>
                    <a:pt x="1702" y="4584"/>
                    <a:pt x="1851" y="4756"/>
                  </a:cubicBezTo>
                  <a:cubicBezTo>
                    <a:pt x="1942" y="4871"/>
                    <a:pt x="1954" y="4963"/>
                    <a:pt x="1828" y="5066"/>
                  </a:cubicBezTo>
                  <a:cubicBezTo>
                    <a:pt x="1679" y="5181"/>
                    <a:pt x="1552" y="5308"/>
                    <a:pt x="1414" y="5434"/>
                  </a:cubicBezTo>
                  <a:cubicBezTo>
                    <a:pt x="1357" y="5492"/>
                    <a:pt x="1265" y="5561"/>
                    <a:pt x="1345" y="5641"/>
                  </a:cubicBezTo>
                  <a:cubicBezTo>
                    <a:pt x="1373" y="5677"/>
                    <a:pt x="1400" y="5691"/>
                    <a:pt x="1428" y="5691"/>
                  </a:cubicBezTo>
                  <a:cubicBezTo>
                    <a:pt x="1480" y="5691"/>
                    <a:pt x="1529" y="5640"/>
                    <a:pt x="1575" y="5595"/>
                  </a:cubicBezTo>
                  <a:cubicBezTo>
                    <a:pt x="1621" y="5561"/>
                    <a:pt x="1656" y="5526"/>
                    <a:pt x="1690" y="5492"/>
                  </a:cubicBezTo>
                  <a:cubicBezTo>
                    <a:pt x="1828" y="5377"/>
                    <a:pt x="1965" y="5250"/>
                    <a:pt x="2103" y="5124"/>
                  </a:cubicBezTo>
                  <a:cubicBezTo>
                    <a:pt x="2310" y="5388"/>
                    <a:pt x="2494" y="5630"/>
                    <a:pt x="2690" y="5883"/>
                  </a:cubicBezTo>
                  <a:cubicBezTo>
                    <a:pt x="2563" y="5975"/>
                    <a:pt x="2460" y="6055"/>
                    <a:pt x="2356" y="6136"/>
                  </a:cubicBezTo>
                  <a:cubicBezTo>
                    <a:pt x="2333" y="6170"/>
                    <a:pt x="2310" y="6205"/>
                    <a:pt x="2322" y="6251"/>
                  </a:cubicBezTo>
                  <a:cubicBezTo>
                    <a:pt x="2347" y="6293"/>
                    <a:pt x="2386" y="6316"/>
                    <a:pt x="2418" y="6316"/>
                  </a:cubicBezTo>
                  <a:cubicBezTo>
                    <a:pt x="2429" y="6316"/>
                    <a:pt x="2439" y="6314"/>
                    <a:pt x="2448" y="6308"/>
                  </a:cubicBezTo>
                  <a:cubicBezTo>
                    <a:pt x="2644" y="6205"/>
                    <a:pt x="2862" y="6136"/>
                    <a:pt x="2989" y="5975"/>
                  </a:cubicBezTo>
                  <a:cubicBezTo>
                    <a:pt x="3184" y="5756"/>
                    <a:pt x="3414" y="5595"/>
                    <a:pt x="3609" y="5400"/>
                  </a:cubicBezTo>
                  <a:cubicBezTo>
                    <a:pt x="3724" y="5446"/>
                    <a:pt x="3747" y="5538"/>
                    <a:pt x="3816" y="5584"/>
                  </a:cubicBezTo>
                  <a:cubicBezTo>
                    <a:pt x="3836" y="5604"/>
                    <a:pt x="3864" y="5616"/>
                    <a:pt x="3893" y="5616"/>
                  </a:cubicBezTo>
                  <a:cubicBezTo>
                    <a:pt x="3914" y="5616"/>
                    <a:pt x="3935" y="5610"/>
                    <a:pt x="3954" y="5595"/>
                  </a:cubicBezTo>
                  <a:cubicBezTo>
                    <a:pt x="4000" y="5549"/>
                    <a:pt x="3988" y="5503"/>
                    <a:pt x="3977" y="5446"/>
                  </a:cubicBezTo>
                  <a:cubicBezTo>
                    <a:pt x="3965" y="5423"/>
                    <a:pt x="3942" y="5388"/>
                    <a:pt x="3931" y="5365"/>
                  </a:cubicBezTo>
                  <a:cubicBezTo>
                    <a:pt x="3816" y="5250"/>
                    <a:pt x="3862" y="5170"/>
                    <a:pt x="3977" y="5089"/>
                  </a:cubicBezTo>
                  <a:cubicBezTo>
                    <a:pt x="4115" y="4986"/>
                    <a:pt x="4241" y="4871"/>
                    <a:pt x="4368" y="4745"/>
                  </a:cubicBezTo>
                  <a:cubicBezTo>
                    <a:pt x="4437" y="4676"/>
                    <a:pt x="4609" y="4619"/>
                    <a:pt x="4494" y="4481"/>
                  </a:cubicBezTo>
                  <a:cubicBezTo>
                    <a:pt x="4471" y="4455"/>
                    <a:pt x="4449" y="4445"/>
                    <a:pt x="4428" y="4445"/>
                  </a:cubicBezTo>
                  <a:cubicBezTo>
                    <a:pt x="4363" y="4445"/>
                    <a:pt x="4302" y="4541"/>
                    <a:pt x="4241" y="4584"/>
                  </a:cubicBezTo>
                  <a:cubicBezTo>
                    <a:pt x="4103" y="4688"/>
                    <a:pt x="3977" y="4802"/>
                    <a:pt x="3839" y="4928"/>
                  </a:cubicBezTo>
                  <a:cubicBezTo>
                    <a:pt x="3796" y="4967"/>
                    <a:pt x="3755" y="4989"/>
                    <a:pt x="3717" y="4989"/>
                  </a:cubicBezTo>
                  <a:cubicBezTo>
                    <a:pt x="3674" y="4989"/>
                    <a:pt x="3634" y="4961"/>
                    <a:pt x="3598" y="4894"/>
                  </a:cubicBezTo>
                  <a:cubicBezTo>
                    <a:pt x="3472" y="4710"/>
                    <a:pt x="3345" y="4515"/>
                    <a:pt x="3219" y="4331"/>
                  </a:cubicBezTo>
                  <a:cubicBezTo>
                    <a:pt x="3150" y="4239"/>
                    <a:pt x="3138" y="4170"/>
                    <a:pt x="3230" y="4090"/>
                  </a:cubicBezTo>
                  <a:cubicBezTo>
                    <a:pt x="3495" y="3871"/>
                    <a:pt x="3735" y="3641"/>
                    <a:pt x="3988" y="3423"/>
                  </a:cubicBezTo>
                  <a:cubicBezTo>
                    <a:pt x="4092" y="3457"/>
                    <a:pt x="4126" y="3538"/>
                    <a:pt x="4184" y="3595"/>
                  </a:cubicBezTo>
                  <a:cubicBezTo>
                    <a:pt x="4322" y="3802"/>
                    <a:pt x="4471" y="3998"/>
                    <a:pt x="4621" y="4205"/>
                  </a:cubicBezTo>
                  <a:cubicBezTo>
                    <a:pt x="4653" y="4245"/>
                    <a:pt x="4686" y="4286"/>
                    <a:pt x="4735" y="4286"/>
                  </a:cubicBezTo>
                  <a:cubicBezTo>
                    <a:pt x="4755" y="4286"/>
                    <a:pt x="4778" y="4279"/>
                    <a:pt x="4805" y="4262"/>
                  </a:cubicBezTo>
                  <a:cubicBezTo>
                    <a:pt x="4874" y="4205"/>
                    <a:pt x="4839" y="4124"/>
                    <a:pt x="4805" y="4067"/>
                  </a:cubicBezTo>
                  <a:cubicBezTo>
                    <a:pt x="4701" y="3917"/>
                    <a:pt x="4586" y="3779"/>
                    <a:pt x="4494" y="3641"/>
                  </a:cubicBezTo>
                  <a:cubicBezTo>
                    <a:pt x="4402" y="3503"/>
                    <a:pt x="4218" y="3388"/>
                    <a:pt x="4241" y="3227"/>
                  </a:cubicBezTo>
                  <a:cubicBezTo>
                    <a:pt x="4264" y="3078"/>
                    <a:pt x="4460" y="2986"/>
                    <a:pt x="4575" y="2872"/>
                  </a:cubicBezTo>
                  <a:cubicBezTo>
                    <a:pt x="4655" y="2797"/>
                    <a:pt x="4698" y="2759"/>
                    <a:pt x="4744" y="2759"/>
                  </a:cubicBezTo>
                  <a:cubicBezTo>
                    <a:pt x="4790" y="2759"/>
                    <a:pt x="4839" y="2797"/>
                    <a:pt x="4931" y="2872"/>
                  </a:cubicBezTo>
                  <a:cubicBezTo>
                    <a:pt x="4961" y="2902"/>
                    <a:pt x="4997" y="2927"/>
                    <a:pt x="5035" y="2927"/>
                  </a:cubicBezTo>
                  <a:cubicBezTo>
                    <a:pt x="5053" y="2927"/>
                    <a:pt x="5073" y="2921"/>
                    <a:pt x="5092" y="2906"/>
                  </a:cubicBezTo>
                  <a:cubicBezTo>
                    <a:pt x="5150" y="2860"/>
                    <a:pt x="5138" y="2803"/>
                    <a:pt x="5104" y="2734"/>
                  </a:cubicBezTo>
                  <a:cubicBezTo>
                    <a:pt x="5046" y="2642"/>
                    <a:pt x="4966" y="2584"/>
                    <a:pt x="5000" y="2435"/>
                  </a:cubicBezTo>
                  <a:cubicBezTo>
                    <a:pt x="5035" y="2251"/>
                    <a:pt x="4782" y="2389"/>
                    <a:pt x="4736" y="2251"/>
                  </a:cubicBezTo>
                  <a:cubicBezTo>
                    <a:pt x="4736" y="2239"/>
                    <a:pt x="4724" y="2228"/>
                    <a:pt x="4724" y="2228"/>
                  </a:cubicBezTo>
                  <a:cubicBezTo>
                    <a:pt x="4575" y="2021"/>
                    <a:pt x="4425" y="1825"/>
                    <a:pt x="4276" y="1630"/>
                  </a:cubicBezTo>
                  <a:cubicBezTo>
                    <a:pt x="4195" y="1538"/>
                    <a:pt x="4184" y="1469"/>
                    <a:pt x="4287" y="1400"/>
                  </a:cubicBezTo>
                  <a:cubicBezTo>
                    <a:pt x="4333" y="1354"/>
                    <a:pt x="4379" y="1308"/>
                    <a:pt x="4425" y="1274"/>
                  </a:cubicBezTo>
                  <a:cubicBezTo>
                    <a:pt x="4713" y="1010"/>
                    <a:pt x="4989" y="757"/>
                    <a:pt x="5276" y="492"/>
                  </a:cubicBezTo>
                  <a:cubicBezTo>
                    <a:pt x="5333" y="435"/>
                    <a:pt x="5459" y="377"/>
                    <a:pt x="5379" y="274"/>
                  </a:cubicBezTo>
                  <a:cubicBezTo>
                    <a:pt x="5351" y="242"/>
                    <a:pt x="5324" y="230"/>
                    <a:pt x="5300" y="230"/>
                  </a:cubicBezTo>
                  <a:cubicBezTo>
                    <a:pt x="5236" y="230"/>
                    <a:pt x="5184" y="313"/>
                    <a:pt x="5127" y="354"/>
                  </a:cubicBezTo>
                  <a:cubicBezTo>
                    <a:pt x="5081" y="377"/>
                    <a:pt x="5046" y="423"/>
                    <a:pt x="5012" y="458"/>
                  </a:cubicBezTo>
                  <a:cubicBezTo>
                    <a:pt x="4770" y="665"/>
                    <a:pt x="4529" y="883"/>
                    <a:pt x="4287" y="1090"/>
                  </a:cubicBezTo>
                  <a:cubicBezTo>
                    <a:pt x="4155" y="1211"/>
                    <a:pt x="4098" y="1277"/>
                    <a:pt x="4045" y="1277"/>
                  </a:cubicBezTo>
                  <a:cubicBezTo>
                    <a:pt x="3991" y="1277"/>
                    <a:pt x="3942" y="1211"/>
                    <a:pt x="3827" y="1067"/>
                  </a:cubicBezTo>
                  <a:cubicBezTo>
                    <a:pt x="3724" y="918"/>
                    <a:pt x="3621" y="780"/>
                    <a:pt x="3506" y="642"/>
                  </a:cubicBezTo>
                  <a:cubicBezTo>
                    <a:pt x="3391" y="515"/>
                    <a:pt x="3322" y="400"/>
                    <a:pt x="3506" y="262"/>
                  </a:cubicBezTo>
                  <a:cubicBezTo>
                    <a:pt x="3564" y="228"/>
                    <a:pt x="3575" y="159"/>
                    <a:pt x="3518" y="101"/>
                  </a:cubicBezTo>
                  <a:cubicBezTo>
                    <a:pt x="3499" y="88"/>
                    <a:pt x="3479" y="81"/>
                    <a:pt x="3460" y="81"/>
                  </a:cubicBezTo>
                  <a:cubicBezTo>
                    <a:pt x="3430" y="81"/>
                    <a:pt x="3400" y="96"/>
                    <a:pt x="3380" y="124"/>
                  </a:cubicBezTo>
                  <a:cubicBezTo>
                    <a:pt x="3328" y="175"/>
                    <a:pt x="3282" y="202"/>
                    <a:pt x="3238" y="202"/>
                  </a:cubicBezTo>
                  <a:cubicBezTo>
                    <a:pt x="3185" y="202"/>
                    <a:pt x="3137" y="161"/>
                    <a:pt x="3092" y="78"/>
                  </a:cubicBezTo>
                  <a:cubicBezTo>
                    <a:pt x="3069" y="40"/>
                    <a:pt x="3030" y="1"/>
                    <a:pt x="29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46"/>
            <p:cNvSpPr/>
            <p:nvPr/>
          </p:nvSpPr>
          <p:spPr>
            <a:xfrm>
              <a:off x="4878499" y="4846736"/>
              <a:ext cx="74245" cy="201960"/>
            </a:xfrm>
            <a:custGeom>
              <a:rect b="b" l="l" r="r" t="t"/>
              <a:pathLst>
                <a:path extrusionOk="0" h="3566" w="1311">
                  <a:moveTo>
                    <a:pt x="704" y="1"/>
                  </a:moveTo>
                  <a:cubicBezTo>
                    <a:pt x="605" y="1"/>
                    <a:pt x="573" y="76"/>
                    <a:pt x="541" y="163"/>
                  </a:cubicBezTo>
                  <a:cubicBezTo>
                    <a:pt x="403" y="599"/>
                    <a:pt x="242" y="1025"/>
                    <a:pt x="161" y="1473"/>
                  </a:cubicBezTo>
                  <a:cubicBezTo>
                    <a:pt x="69" y="1991"/>
                    <a:pt x="127" y="2530"/>
                    <a:pt x="35" y="3048"/>
                  </a:cubicBezTo>
                  <a:cubicBezTo>
                    <a:pt x="35" y="3094"/>
                    <a:pt x="23" y="3151"/>
                    <a:pt x="23" y="3197"/>
                  </a:cubicBezTo>
                  <a:cubicBezTo>
                    <a:pt x="12" y="3255"/>
                    <a:pt x="0" y="3301"/>
                    <a:pt x="0" y="3358"/>
                  </a:cubicBezTo>
                  <a:cubicBezTo>
                    <a:pt x="0" y="3497"/>
                    <a:pt x="41" y="3566"/>
                    <a:pt x="134" y="3566"/>
                  </a:cubicBezTo>
                  <a:cubicBezTo>
                    <a:pt x="172" y="3566"/>
                    <a:pt x="219" y="3554"/>
                    <a:pt x="276" y="3531"/>
                  </a:cubicBezTo>
                  <a:cubicBezTo>
                    <a:pt x="518" y="3427"/>
                    <a:pt x="679" y="3243"/>
                    <a:pt x="725" y="2979"/>
                  </a:cubicBezTo>
                  <a:cubicBezTo>
                    <a:pt x="759" y="2795"/>
                    <a:pt x="771" y="2599"/>
                    <a:pt x="794" y="2404"/>
                  </a:cubicBezTo>
                  <a:cubicBezTo>
                    <a:pt x="805" y="2312"/>
                    <a:pt x="782" y="2209"/>
                    <a:pt x="817" y="2129"/>
                  </a:cubicBezTo>
                  <a:cubicBezTo>
                    <a:pt x="845" y="2071"/>
                    <a:pt x="891" y="2060"/>
                    <a:pt x="941" y="2060"/>
                  </a:cubicBezTo>
                  <a:cubicBezTo>
                    <a:pt x="975" y="2060"/>
                    <a:pt x="1011" y="2065"/>
                    <a:pt x="1044" y="2065"/>
                  </a:cubicBezTo>
                  <a:cubicBezTo>
                    <a:pt x="1061" y="2065"/>
                    <a:pt x="1077" y="2063"/>
                    <a:pt x="1092" y="2060"/>
                  </a:cubicBezTo>
                  <a:cubicBezTo>
                    <a:pt x="1264" y="2025"/>
                    <a:pt x="1310" y="1956"/>
                    <a:pt x="1241" y="1795"/>
                  </a:cubicBezTo>
                  <a:cubicBezTo>
                    <a:pt x="1195" y="1703"/>
                    <a:pt x="1149" y="1611"/>
                    <a:pt x="1092" y="1531"/>
                  </a:cubicBezTo>
                  <a:cubicBezTo>
                    <a:pt x="955" y="1312"/>
                    <a:pt x="886" y="1082"/>
                    <a:pt x="920" y="829"/>
                  </a:cubicBezTo>
                  <a:cubicBezTo>
                    <a:pt x="955" y="611"/>
                    <a:pt x="932" y="393"/>
                    <a:pt x="863" y="175"/>
                  </a:cubicBezTo>
                  <a:cubicBezTo>
                    <a:pt x="840" y="106"/>
                    <a:pt x="840" y="14"/>
                    <a:pt x="725" y="2"/>
                  </a:cubicBezTo>
                  <a:cubicBezTo>
                    <a:pt x="718" y="1"/>
                    <a:pt x="711" y="1"/>
                    <a:pt x="704" y="1"/>
                  </a:cubicBezTo>
                  <a:close/>
                </a:path>
              </a:pathLst>
            </a:custGeom>
            <a:solidFill>
              <a:srgbClr val="FFC0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46"/>
            <p:cNvSpPr/>
            <p:nvPr/>
          </p:nvSpPr>
          <p:spPr>
            <a:xfrm>
              <a:off x="4377972" y="5705927"/>
              <a:ext cx="145829" cy="431955"/>
            </a:xfrm>
            <a:custGeom>
              <a:rect b="b" l="l" r="r" t="t"/>
              <a:pathLst>
                <a:path extrusionOk="0" h="7627" w="2575">
                  <a:moveTo>
                    <a:pt x="2471" y="0"/>
                  </a:moveTo>
                  <a:cubicBezTo>
                    <a:pt x="2430" y="0"/>
                    <a:pt x="2393" y="33"/>
                    <a:pt x="2368" y="83"/>
                  </a:cubicBezTo>
                  <a:cubicBezTo>
                    <a:pt x="2356" y="117"/>
                    <a:pt x="2333" y="152"/>
                    <a:pt x="2322" y="198"/>
                  </a:cubicBezTo>
                  <a:cubicBezTo>
                    <a:pt x="1873" y="1243"/>
                    <a:pt x="1436" y="2313"/>
                    <a:pt x="1115" y="3416"/>
                  </a:cubicBezTo>
                  <a:cubicBezTo>
                    <a:pt x="736" y="4714"/>
                    <a:pt x="402" y="6025"/>
                    <a:pt x="46" y="7324"/>
                  </a:cubicBezTo>
                  <a:cubicBezTo>
                    <a:pt x="34" y="7358"/>
                    <a:pt x="23" y="7404"/>
                    <a:pt x="11" y="7427"/>
                  </a:cubicBezTo>
                  <a:cubicBezTo>
                    <a:pt x="0" y="7519"/>
                    <a:pt x="11" y="7600"/>
                    <a:pt x="92" y="7623"/>
                  </a:cubicBezTo>
                  <a:cubicBezTo>
                    <a:pt x="103" y="7625"/>
                    <a:pt x="113" y="7627"/>
                    <a:pt x="122" y="7627"/>
                  </a:cubicBezTo>
                  <a:cubicBezTo>
                    <a:pt x="190" y="7627"/>
                    <a:pt x="210" y="7557"/>
                    <a:pt x="230" y="7496"/>
                  </a:cubicBezTo>
                  <a:cubicBezTo>
                    <a:pt x="241" y="7473"/>
                    <a:pt x="253" y="7439"/>
                    <a:pt x="253" y="7404"/>
                  </a:cubicBezTo>
                  <a:cubicBezTo>
                    <a:pt x="379" y="6990"/>
                    <a:pt x="506" y="6576"/>
                    <a:pt x="609" y="6151"/>
                  </a:cubicBezTo>
                  <a:cubicBezTo>
                    <a:pt x="1104" y="4152"/>
                    <a:pt x="1701" y="2175"/>
                    <a:pt x="2517" y="267"/>
                  </a:cubicBezTo>
                  <a:cubicBezTo>
                    <a:pt x="2529" y="232"/>
                    <a:pt x="2540" y="186"/>
                    <a:pt x="2552" y="152"/>
                  </a:cubicBezTo>
                  <a:cubicBezTo>
                    <a:pt x="2575" y="94"/>
                    <a:pt x="2575" y="37"/>
                    <a:pt x="2517" y="14"/>
                  </a:cubicBezTo>
                  <a:cubicBezTo>
                    <a:pt x="2501" y="5"/>
                    <a:pt x="2486" y="0"/>
                    <a:pt x="2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46"/>
            <p:cNvSpPr/>
            <p:nvPr/>
          </p:nvSpPr>
          <p:spPr>
            <a:xfrm>
              <a:off x="4498998" y="5902333"/>
              <a:ext cx="83420" cy="350514"/>
            </a:xfrm>
            <a:custGeom>
              <a:rect b="b" l="l" r="r" t="t"/>
              <a:pathLst>
                <a:path extrusionOk="0" h="6189" w="1473">
                  <a:moveTo>
                    <a:pt x="1288" y="1"/>
                  </a:moveTo>
                  <a:cubicBezTo>
                    <a:pt x="1175" y="1"/>
                    <a:pt x="1182" y="163"/>
                    <a:pt x="1161" y="258"/>
                  </a:cubicBezTo>
                  <a:cubicBezTo>
                    <a:pt x="966" y="1108"/>
                    <a:pt x="771" y="1971"/>
                    <a:pt x="610" y="2832"/>
                  </a:cubicBezTo>
                  <a:cubicBezTo>
                    <a:pt x="461" y="3752"/>
                    <a:pt x="254" y="4660"/>
                    <a:pt x="70" y="5568"/>
                  </a:cubicBezTo>
                  <a:cubicBezTo>
                    <a:pt x="35" y="5718"/>
                    <a:pt x="24" y="5856"/>
                    <a:pt x="1" y="5982"/>
                  </a:cubicBezTo>
                  <a:lnTo>
                    <a:pt x="1" y="6063"/>
                  </a:lnTo>
                  <a:cubicBezTo>
                    <a:pt x="12" y="6131"/>
                    <a:pt x="35" y="6188"/>
                    <a:pt x="116" y="6188"/>
                  </a:cubicBezTo>
                  <a:cubicBezTo>
                    <a:pt x="185" y="6188"/>
                    <a:pt x="208" y="6131"/>
                    <a:pt x="219" y="6063"/>
                  </a:cubicBezTo>
                  <a:cubicBezTo>
                    <a:pt x="231" y="5971"/>
                    <a:pt x="242" y="5879"/>
                    <a:pt x="265" y="5787"/>
                  </a:cubicBezTo>
                  <a:cubicBezTo>
                    <a:pt x="633" y="3959"/>
                    <a:pt x="966" y="2120"/>
                    <a:pt x="1357" y="281"/>
                  </a:cubicBezTo>
                  <a:cubicBezTo>
                    <a:pt x="1380" y="189"/>
                    <a:pt x="1472" y="28"/>
                    <a:pt x="1322" y="5"/>
                  </a:cubicBezTo>
                  <a:cubicBezTo>
                    <a:pt x="1310" y="2"/>
                    <a:pt x="1299" y="1"/>
                    <a:pt x="12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46"/>
            <p:cNvSpPr/>
            <p:nvPr/>
          </p:nvSpPr>
          <p:spPr>
            <a:xfrm>
              <a:off x="4631803" y="4968046"/>
              <a:ext cx="153701" cy="309170"/>
            </a:xfrm>
            <a:custGeom>
              <a:rect b="b" l="l" r="r" t="t"/>
              <a:pathLst>
                <a:path extrusionOk="0" h="5459" w="2714">
                  <a:moveTo>
                    <a:pt x="2610" y="0"/>
                  </a:moveTo>
                  <a:cubicBezTo>
                    <a:pt x="2580" y="0"/>
                    <a:pt x="2557" y="22"/>
                    <a:pt x="2540" y="55"/>
                  </a:cubicBezTo>
                  <a:cubicBezTo>
                    <a:pt x="2494" y="147"/>
                    <a:pt x="2437" y="250"/>
                    <a:pt x="2402" y="365"/>
                  </a:cubicBezTo>
                  <a:cubicBezTo>
                    <a:pt x="2195" y="952"/>
                    <a:pt x="1886" y="1481"/>
                    <a:pt x="1483" y="1963"/>
                  </a:cubicBezTo>
                  <a:cubicBezTo>
                    <a:pt x="1276" y="2216"/>
                    <a:pt x="1081" y="2469"/>
                    <a:pt x="885" y="2722"/>
                  </a:cubicBezTo>
                  <a:cubicBezTo>
                    <a:pt x="310" y="3480"/>
                    <a:pt x="127" y="4388"/>
                    <a:pt x="1" y="5319"/>
                  </a:cubicBezTo>
                  <a:cubicBezTo>
                    <a:pt x="1" y="5376"/>
                    <a:pt x="1" y="5457"/>
                    <a:pt x="104" y="5457"/>
                  </a:cubicBezTo>
                  <a:cubicBezTo>
                    <a:pt x="109" y="5458"/>
                    <a:pt x="115" y="5459"/>
                    <a:pt x="120" y="5459"/>
                  </a:cubicBezTo>
                  <a:cubicBezTo>
                    <a:pt x="178" y="5459"/>
                    <a:pt x="208" y="5406"/>
                    <a:pt x="219" y="5342"/>
                  </a:cubicBezTo>
                  <a:cubicBezTo>
                    <a:pt x="253" y="5205"/>
                    <a:pt x="265" y="5055"/>
                    <a:pt x="287" y="4917"/>
                  </a:cubicBezTo>
                  <a:cubicBezTo>
                    <a:pt x="437" y="3997"/>
                    <a:pt x="747" y="3159"/>
                    <a:pt x="1380" y="2457"/>
                  </a:cubicBezTo>
                  <a:cubicBezTo>
                    <a:pt x="1529" y="2296"/>
                    <a:pt x="1644" y="2112"/>
                    <a:pt x="1782" y="1951"/>
                  </a:cubicBezTo>
                  <a:cubicBezTo>
                    <a:pt x="2195" y="1446"/>
                    <a:pt x="2460" y="860"/>
                    <a:pt x="2667" y="250"/>
                  </a:cubicBezTo>
                  <a:cubicBezTo>
                    <a:pt x="2690" y="204"/>
                    <a:pt x="2701" y="158"/>
                    <a:pt x="2701" y="101"/>
                  </a:cubicBezTo>
                  <a:cubicBezTo>
                    <a:pt x="2713" y="67"/>
                    <a:pt x="2690" y="21"/>
                    <a:pt x="2644" y="9"/>
                  </a:cubicBezTo>
                  <a:cubicBezTo>
                    <a:pt x="2632" y="3"/>
                    <a:pt x="2620" y="0"/>
                    <a:pt x="2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46"/>
            <p:cNvSpPr/>
            <p:nvPr/>
          </p:nvSpPr>
          <p:spPr>
            <a:xfrm>
              <a:off x="4849220" y="5851533"/>
              <a:ext cx="42304" cy="294049"/>
            </a:xfrm>
            <a:custGeom>
              <a:rect b="b" l="l" r="r" t="t"/>
              <a:pathLst>
                <a:path extrusionOk="0" h="5192" w="747">
                  <a:moveTo>
                    <a:pt x="179" y="1"/>
                  </a:moveTo>
                  <a:cubicBezTo>
                    <a:pt x="167" y="1"/>
                    <a:pt x="153" y="2"/>
                    <a:pt x="138" y="6"/>
                  </a:cubicBezTo>
                  <a:cubicBezTo>
                    <a:pt x="0" y="29"/>
                    <a:pt x="80" y="178"/>
                    <a:pt x="92" y="270"/>
                  </a:cubicBezTo>
                  <a:cubicBezTo>
                    <a:pt x="184" y="937"/>
                    <a:pt x="264" y="1604"/>
                    <a:pt x="299" y="2270"/>
                  </a:cubicBezTo>
                  <a:cubicBezTo>
                    <a:pt x="345" y="3121"/>
                    <a:pt x="391" y="3982"/>
                    <a:pt x="506" y="4833"/>
                  </a:cubicBezTo>
                  <a:cubicBezTo>
                    <a:pt x="517" y="4925"/>
                    <a:pt x="529" y="5017"/>
                    <a:pt x="552" y="5109"/>
                  </a:cubicBezTo>
                  <a:cubicBezTo>
                    <a:pt x="562" y="5150"/>
                    <a:pt x="591" y="5191"/>
                    <a:pt x="647" y="5191"/>
                  </a:cubicBezTo>
                  <a:cubicBezTo>
                    <a:pt x="653" y="5191"/>
                    <a:pt x="660" y="5191"/>
                    <a:pt x="667" y="5190"/>
                  </a:cubicBezTo>
                  <a:cubicBezTo>
                    <a:pt x="701" y="5178"/>
                    <a:pt x="736" y="5155"/>
                    <a:pt x="747" y="5109"/>
                  </a:cubicBezTo>
                  <a:lnTo>
                    <a:pt x="747" y="4948"/>
                  </a:lnTo>
                  <a:cubicBezTo>
                    <a:pt x="655" y="4350"/>
                    <a:pt x="609" y="3741"/>
                    <a:pt x="575" y="3132"/>
                  </a:cubicBezTo>
                  <a:cubicBezTo>
                    <a:pt x="529" y="2166"/>
                    <a:pt x="460" y="1201"/>
                    <a:pt x="299" y="235"/>
                  </a:cubicBezTo>
                  <a:cubicBezTo>
                    <a:pt x="288" y="142"/>
                    <a:pt x="297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46"/>
            <p:cNvSpPr/>
            <p:nvPr/>
          </p:nvSpPr>
          <p:spPr>
            <a:xfrm>
              <a:off x="4708599" y="5720199"/>
              <a:ext cx="29336" cy="278191"/>
            </a:xfrm>
            <a:custGeom>
              <a:rect b="b" l="l" r="r" t="t"/>
              <a:pathLst>
                <a:path extrusionOk="0" h="4912" w="518">
                  <a:moveTo>
                    <a:pt x="384" y="0"/>
                  </a:moveTo>
                  <a:cubicBezTo>
                    <a:pt x="278" y="0"/>
                    <a:pt x="286" y="113"/>
                    <a:pt x="265" y="187"/>
                  </a:cubicBezTo>
                  <a:cubicBezTo>
                    <a:pt x="254" y="210"/>
                    <a:pt x="254" y="233"/>
                    <a:pt x="254" y="256"/>
                  </a:cubicBezTo>
                  <a:cubicBezTo>
                    <a:pt x="208" y="590"/>
                    <a:pt x="173" y="922"/>
                    <a:pt x="116" y="1267"/>
                  </a:cubicBezTo>
                  <a:cubicBezTo>
                    <a:pt x="24" y="1900"/>
                    <a:pt x="81" y="2543"/>
                    <a:pt x="47" y="3382"/>
                  </a:cubicBezTo>
                  <a:cubicBezTo>
                    <a:pt x="35" y="3589"/>
                    <a:pt x="58" y="4003"/>
                    <a:pt x="12" y="4416"/>
                  </a:cubicBezTo>
                  <a:cubicBezTo>
                    <a:pt x="1" y="4543"/>
                    <a:pt x="1" y="4669"/>
                    <a:pt x="1" y="4796"/>
                  </a:cubicBezTo>
                  <a:cubicBezTo>
                    <a:pt x="1" y="4853"/>
                    <a:pt x="24" y="4911"/>
                    <a:pt x="104" y="4911"/>
                  </a:cubicBezTo>
                  <a:cubicBezTo>
                    <a:pt x="173" y="4911"/>
                    <a:pt x="196" y="4865"/>
                    <a:pt x="208" y="4819"/>
                  </a:cubicBezTo>
                  <a:cubicBezTo>
                    <a:pt x="219" y="4715"/>
                    <a:pt x="242" y="4612"/>
                    <a:pt x="242" y="4508"/>
                  </a:cubicBezTo>
                  <a:cubicBezTo>
                    <a:pt x="254" y="3739"/>
                    <a:pt x="300" y="2957"/>
                    <a:pt x="288" y="2187"/>
                  </a:cubicBezTo>
                  <a:cubicBezTo>
                    <a:pt x="277" y="1842"/>
                    <a:pt x="300" y="1509"/>
                    <a:pt x="357" y="1164"/>
                  </a:cubicBezTo>
                  <a:cubicBezTo>
                    <a:pt x="403" y="853"/>
                    <a:pt x="438" y="532"/>
                    <a:pt x="472" y="210"/>
                  </a:cubicBezTo>
                  <a:cubicBezTo>
                    <a:pt x="484" y="141"/>
                    <a:pt x="518" y="26"/>
                    <a:pt x="415" y="3"/>
                  </a:cubicBezTo>
                  <a:cubicBezTo>
                    <a:pt x="403" y="1"/>
                    <a:pt x="393" y="0"/>
                    <a:pt x="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46"/>
            <p:cNvSpPr/>
            <p:nvPr/>
          </p:nvSpPr>
          <p:spPr>
            <a:xfrm>
              <a:off x="4924712" y="5150803"/>
              <a:ext cx="27807" cy="220876"/>
            </a:xfrm>
            <a:custGeom>
              <a:rect b="b" l="l" r="r" t="t"/>
              <a:pathLst>
                <a:path extrusionOk="0" h="3900" w="491">
                  <a:moveTo>
                    <a:pt x="196" y="1"/>
                  </a:moveTo>
                  <a:cubicBezTo>
                    <a:pt x="139" y="1"/>
                    <a:pt x="104" y="47"/>
                    <a:pt x="93" y="104"/>
                  </a:cubicBezTo>
                  <a:cubicBezTo>
                    <a:pt x="81" y="139"/>
                    <a:pt x="81" y="185"/>
                    <a:pt x="81" y="219"/>
                  </a:cubicBezTo>
                  <a:cubicBezTo>
                    <a:pt x="35" y="632"/>
                    <a:pt x="35" y="1046"/>
                    <a:pt x="24" y="1460"/>
                  </a:cubicBezTo>
                  <a:cubicBezTo>
                    <a:pt x="1" y="2184"/>
                    <a:pt x="81" y="2908"/>
                    <a:pt x="242" y="3621"/>
                  </a:cubicBezTo>
                  <a:cubicBezTo>
                    <a:pt x="265" y="3713"/>
                    <a:pt x="208" y="3862"/>
                    <a:pt x="368" y="3896"/>
                  </a:cubicBezTo>
                  <a:cubicBezTo>
                    <a:pt x="376" y="3898"/>
                    <a:pt x="382" y="3899"/>
                    <a:pt x="389" y="3899"/>
                  </a:cubicBezTo>
                  <a:cubicBezTo>
                    <a:pt x="465" y="3899"/>
                    <a:pt x="491" y="3776"/>
                    <a:pt x="448" y="3564"/>
                  </a:cubicBezTo>
                  <a:cubicBezTo>
                    <a:pt x="379" y="3196"/>
                    <a:pt x="310" y="2828"/>
                    <a:pt x="276" y="2460"/>
                  </a:cubicBezTo>
                  <a:cubicBezTo>
                    <a:pt x="208" y="1759"/>
                    <a:pt x="253" y="1069"/>
                    <a:pt x="288" y="379"/>
                  </a:cubicBezTo>
                  <a:cubicBezTo>
                    <a:pt x="299" y="288"/>
                    <a:pt x="299" y="196"/>
                    <a:pt x="288" y="104"/>
                  </a:cubicBezTo>
                  <a:cubicBezTo>
                    <a:pt x="288" y="47"/>
                    <a:pt x="253" y="1"/>
                    <a:pt x="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46"/>
            <p:cNvSpPr/>
            <p:nvPr/>
          </p:nvSpPr>
          <p:spPr>
            <a:xfrm>
              <a:off x="4712506" y="5076386"/>
              <a:ext cx="81381" cy="183158"/>
            </a:xfrm>
            <a:custGeom>
              <a:rect b="b" l="l" r="r" t="t"/>
              <a:pathLst>
                <a:path extrusionOk="0" h="3234" w="1437">
                  <a:moveTo>
                    <a:pt x="1352" y="1"/>
                  </a:moveTo>
                  <a:cubicBezTo>
                    <a:pt x="1336" y="1"/>
                    <a:pt x="1319" y="6"/>
                    <a:pt x="1299" y="15"/>
                  </a:cubicBezTo>
                  <a:cubicBezTo>
                    <a:pt x="1219" y="50"/>
                    <a:pt x="1184" y="142"/>
                    <a:pt x="1150" y="211"/>
                  </a:cubicBezTo>
                  <a:cubicBezTo>
                    <a:pt x="920" y="613"/>
                    <a:pt x="736" y="1039"/>
                    <a:pt x="609" y="1499"/>
                  </a:cubicBezTo>
                  <a:cubicBezTo>
                    <a:pt x="472" y="2004"/>
                    <a:pt x="323" y="2510"/>
                    <a:pt x="58" y="2970"/>
                  </a:cubicBezTo>
                  <a:cubicBezTo>
                    <a:pt x="47" y="3004"/>
                    <a:pt x="24" y="3050"/>
                    <a:pt x="12" y="3085"/>
                  </a:cubicBezTo>
                  <a:cubicBezTo>
                    <a:pt x="1" y="3142"/>
                    <a:pt x="1" y="3188"/>
                    <a:pt x="58" y="3223"/>
                  </a:cubicBezTo>
                  <a:cubicBezTo>
                    <a:pt x="77" y="3230"/>
                    <a:pt x="95" y="3234"/>
                    <a:pt x="111" y="3234"/>
                  </a:cubicBezTo>
                  <a:cubicBezTo>
                    <a:pt x="145" y="3234"/>
                    <a:pt x="173" y="3218"/>
                    <a:pt x="196" y="3188"/>
                  </a:cubicBezTo>
                  <a:cubicBezTo>
                    <a:pt x="242" y="3131"/>
                    <a:pt x="277" y="3062"/>
                    <a:pt x="311" y="3004"/>
                  </a:cubicBezTo>
                  <a:cubicBezTo>
                    <a:pt x="495" y="2648"/>
                    <a:pt x="632" y="2280"/>
                    <a:pt x="736" y="1900"/>
                  </a:cubicBezTo>
                  <a:cubicBezTo>
                    <a:pt x="874" y="1315"/>
                    <a:pt x="1069" y="751"/>
                    <a:pt x="1380" y="234"/>
                  </a:cubicBezTo>
                  <a:cubicBezTo>
                    <a:pt x="1403" y="188"/>
                    <a:pt x="1414" y="130"/>
                    <a:pt x="1437" y="107"/>
                  </a:cubicBezTo>
                  <a:cubicBezTo>
                    <a:pt x="1421" y="33"/>
                    <a:pt x="1392" y="1"/>
                    <a:pt x="13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46"/>
            <p:cNvSpPr/>
            <p:nvPr/>
          </p:nvSpPr>
          <p:spPr>
            <a:xfrm>
              <a:off x="4651342" y="4894648"/>
              <a:ext cx="85289" cy="148270"/>
            </a:xfrm>
            <a:custGeom>
              <a:rect b="b" l="l" r="r" t="t"/>
              <a:pathLst>
                <a:path extrusionOk="0" h="2618" w="1506">
                  <a:moveTo>
                    <a:pt x="1404" y="1"/>
                  </a:moveTo>
                  <a:cubicBezTo>
                    <a:pt x="1372" y="1"/>
                    <a:pt x="1344" y="19"/>
                    <a:pt x="1322" y="41"/>
                  </a:cubicBezTo>
                  <a:cubicBezTo>
                    <a:pt x="1219" y="156"/>
                    <a:pt x="1184" y="294"/>
                    <a:pt x="1138" y="432"/>
                  </a:cubicBezTo>
                  <a:cubicBezTo>
                    <a:pt x="954" y="1110"/>
                    <a:pt x="644" y="1719"/>
                    <a:pt x="241" y="2282"/>
                  </a:cubicBezTo>
                  <a:cubicBezTo>
                    <a:pt x="184" y="2374"/>
                    <a:pt x="0" y="2478"/>
                    <a:pt x="161" y="2593"/>
                  </a:cubicBezTo>
                  <a:cubicBezTo>
                    <a:pt x="188" y="2610"/>
                    <a:pt x="211" y="2618"/>
                    <a:pt x="232" y="2618"/>
                  </a:cubicBezTo>
                  <a:cubicBezTo>
                    <a:pt x="321" y="2618"/>
                    <a:pt x="369" y="2483"/>
                    <a:pt x="425" y="2409"/>
                  </a:cubicBezTo>
                  <a:cubicBezTo>
                    <a:pt x="954" y="1742"/>
                    <a:pt x="1207" y="938"/>
                    <a:pt x="1483" y="156"/>
                  </a:cubicBezTo>
                  <a:cubicBezTo>
                    <a:pt x="1495" y="133"/>
                    <a:pt x="1495" y="110"/>
                    <a:pt x="1506" y="87"/>
                  </a:cubicBezTo>
                  <a:cubicBezTo>
                    <a:pt x="1483" y="64"/>
                    <a:pt x="1483" y="29"/>
                    <a:pt x="1460" y="18"/>
                  </a:cubicBezTo>
                  <a:cubicBezTo>
                    <a:pt x="1440" y="6"/>
                    <a:pt x="1421" y="1"/>
                    <a:pt x="14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46"/>
            <p:cNvSpPr/>
            <p:nvPr/>
          </p:nvSpPr>
          <p:spPr>
            <a:xfrm>
              <a:off x="4556481" y="5139929"/>
              <a:ext cx="47345" cy="150876"/>
            </a:xfrm>
            <a:custGeom>
              <a:rect b="b" l="l" r="r" t="t"/>
              <a:pathLst>
                <a:path extrusionOk="0" h="2664" w="836">
                  <a:moveTo>
                    <a:pt x="626" y="1"/>
                  </a:moveTo>
                  <a:cubicBezTo>
                    <a:pt x="541" y="1"/>
                    <a:pt x="510" y="133"/>
                    <a:pt x="480" y="204"/>
                  </a:cubicBezTo>
                  <a:cubicBezTo>
                    <a:pt x="192" y="836"/>
                    <a:pt x="43" y="1503"/>
                    <a:pt x="31" y="2238"/>
                  </a:cubicBezTo>
                  <a:cubicBezTo>
                    <a:pt x="31" y="2249"/>
                    <a:pt x="20" y="2318"/>
                    <a:pt x="31" y="2376"/>
                  </a:cubicBezTo>
                  <a:cubicBezTo>
                    <a:pt x="54" y="2488"/>
                    <a:pt x="1" y="2664"/>
                    <a:pt x="154" y="2664"/>
                  </a:cubicBezTo>
                  <a:cubicBezTo>
                    <a:pt x="159" y="2664"/>
                    <a:pt x="164" y="2664"/>
                    <a:pt x="169" y="2663"/>
                  </a:cubicBezTo>
                  <a:cubicBezTo>
                    <a:pt x="330" y="2652"/>
                    <a:pt x="261" y="2479"/>
                    <a:pt x="261" y="2376"/>
                  </a:cubicBezTo>
                  <a:cubicBezTo>
                    <a:pt x="227" y="1652"/>
                    <a:pt x="388" y="962"/>
                    <a:pt x="664" y="296"/>
                  </a:cubicBezTo>
                  <a:cubicBezTo>
                    <a:pt x="698" y="204"/>
                    <a:pt x="836" y="78"/>
                    <a:pt x="664" y="9"/>
                  </a:cubicBezTo>
                  <a:cubicBezTo>
                    <a:pt x="650" y="3"/>
                    <a:pt x="637" y="1"/>
                    <a:pt x="62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46"/>
            <p:cNvSpPr/>
            <p:nvPr/>
          </p:nvSpPr>
          <p:spPr>
            <a:xfrm>
              <a:off x="4873969" y="5206814"/>
              <a:ext cx="35792" cy="101150"/>
            </a:xfrm>
            <a:custGeom>
              <a:rect b="b" l="l" r="r" t="t"/>
              <a:pathLst>
                <a:path extrusionOk="0" h="1786" w="632">
                  <a:moveTo>
                    <a:pt x="46" y="0"/>
                  </a:moveTo>
                  <a:lnTo>
                    <a:pt x="46" y="0"/>
                  </a:lnTo>
                  <a:cubicBezTo>
                    <a:pt x="46" y="0"/>
                    <a:pt x="47" y="0"/>
                    <a:pt x="47" y="0"/>
                  </a:cubicBezTo>
                  <a:lnTo>
                    <a:pt x="47" y="0"/>
                  </a:lnTo>
                  <a:cubicBezTo>
                    <a:pt x="47" y="0"/>
                    <a:pt x="47" y="0"/>
                    <a:pt x="46" y="0"/>
                  </a:cubicBezTo>
                  <a:close/>
                  <a:moveTo>
                    <a:pt x="47" y="0"/>
                  </a:moveTo>
                  <a:lnTo>
                    <a:pt x="47" y="0"/>
                  </a:lnTo>
                  <a:cubicBezTo>
                    <a:pt x="55" y="2"/>
                    <a:pt x="33" y="25"/>
                    <a:pt x="11" y="69"/>
                  </a:cubicBezTo>
                  <a:cubicBezTo>
                    <a:pt x="0" y="138"/>
                    <a:pt x="23" y="184"/>
                    <a:pt x="46" y="253"/>
                  </a:cubicBezTo>
                  <a:lnTo>
                    <a:pt x="322" y="1425"/>
                  </a:lnTo>
                  <a:lnTo>
                    <a:pt x="391" y="1666"/>
                  </a:lnTo>
                  <a:cubicBezTo>
                    <a:pt x="411" y="1726"/>
                    <a:pt x="448" y="1786"/>
                    <a:pt x="510" y="1786"/>
                  </a:cubicBezTo>
                  <a:cubicBezTo>
                    <a:pt x="519" y="1786"/>
                    <a:pt x="529" y="1784"/>
                    <a:pt x="540" y="1781"/>
                  </a:cubicBezTo>
                  <a:cubicBezTo>
                    <a:pt x="632" y="1758"/>
                    <a:pt x="621" y="1678"/>
                    <a:pt x="609" y="1597"/>
                  </a:cubicBezTo>
                  <a:cubicBezTo>
                    <a:pt x="506" y="1206"/>
                    <a:pt x="414" y="816"/>
                    <a:pt x="310" y="425"/>
                  </a:cubicBezTo>
                  <a:cubicBezTo>
                    <a:pt x="276" y="322"/>
                    <a:pt x="241" y="207"/>
                    <a:pt x="207" y="103"/>
                  </a:cubicBezTo>
                  <a:cubicBezTo>
                    <a:pt x="195" y="57"/>
                    <a:pt x="172" y="11"/>
                    <a:pt x="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46"/>
            <p:cNvSpPr/>
            <p:nvPr/>
          </p:nvSpPr>
          <p:spPr>
            <a:xfrm>
              <a:off x="4707919" y="6097833"/>
              <a:ext cx="12459" cy="114629"/>
            </a:xfrm>
            <a:custGeom>
              <a:rect b="b" l="l" r="r" t="t"/>
              <a:pathLst>
                <a:path extrusionOk="0" h="2024" w="220">
                  <a:moveTo>
                    <a:pt x="121" y="0"/>
                  </a:moveTo>
                  <a:cubicBezTo>
                    <a:pt x="34" y="0"/>
                    <a:pt x="24" y="75"/>
                    <a:pt x="24" y="151"/>
                  </a:cubicBezTo>
                  <a:cubicBezTo>
                    <a:pt x="24" y="174"/>
                    <a:pt x="13" y="185"/>
                    <a:pt x="13" y="208"/>
                  </a:cubicBezTo>
                  <a:cubicBezTo>
                    <a:pt x="13" y="726"/>
                    <a:pt x="1" y="1242"/>
                    <a:pt x="1" y="1760"/>
                  </a:cubicBezTo>
                  <a:cubicBezTo>
                    <a:pt x="1" y="1817"/>
                    <a:pt x="1" y="1875"/>
                    <a:pt x="13" y="1944"/>
                  </a:cubicBezTo>
                  <a:cubicBezTo>
                    <a:pt x="24" y="1990"/>
                    <a:pt x="70" y="2024"/>
                    <a:pt x="128" y="2024"/>
                  </a:cubicBezTo>
                  <a:cubicBezTo>
                    <a:pt x="174" y="2013"/>
                    <a:pt x="197" y="1978"/>
                    <a:pt x="208" y="1932"/>
                  </a:cubicBezTo>
                  <a:cubicBezTo>
                    <a:pt x="208" y="1863"/>
                    <a:pt x="220" y="1794"/>
                    <a:pt x="220" y="1725"/>
                  </a:cubicBezTo>
                  <a:lnTo>
                    <a:pt x="220" y="1012"/>
                  </a:lnTo>
                  <a:lnTo>
                    <a:pt x="220" y="139"/>
                  </a:lnTo>
                  <a:cubicBezTo>
                    <a:pt x="208" y="82"/>
                    <a:pt x="220" y="1"/>
                    <a:pt x="139" y="1"/>
                  </a:cubicBezTo>
                  <a:cubicBezTo>
                    <a:pt x="132" y="0"/>
                    <a:pt x="126" y="0"/>
                    <a:pt x="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46"/>
            <p:cNvSpPr/>
            <p:nvPr/>
          </p:nvSpPr>
          <p:spPr>
            <a:xfrm>
              <a:off x="4524369" y="5389514"/>
              <a:ext cx="46948" cy="48593"/>
            </a:xfrm>
            <a:custGeom>
              <a:rect b="b" l="l" r="r" t="t"/>
              <a:pathLst>
                <a:path extrusionOk="0" h="858" w="829">
                  <a:moveTo>
                    <a:pt x="722" y="0"/>
                  </a:moveTo>
                  <a:cubicBezTo>
                    <a:pt x="693" y="0"/>
                    <a:pt x="665" y="11"/>
                    <a:pt x="644" y="38"/>
                  </a:cubicBezTo>
                  <a:lnTo>
                    <a:pt x="59" y="659"/>
                  </a:lnTo>
                  <a:cubicBezTo>
                    <a:pt x="13" y="705"/>
                    <a:pt x="1" y="774"/>
                    <a:pt x="47" y="831"/>
                  </a:cubicBezTo>
                  <a:cubicBezTo>
                    <a:pt x="66" y="850"/>
                    <a:pt x="85" y="858"/>
                    <a:pt x="104" y="858"/>
                  </a:cubicBezTo>
                  <a:cubicBezTo>
                    <a:pt x="142" y="858"/>
                    <a:pt x="177" y="827"/>
                    <a:pt x="208" y="797"/>
                  </a:cubicBezTo>
                  <a:cubicBezTo>
                    <a:pt x="392" y="601"/>
                    <a:pt x="575" y="417"/>
                    <a:pt x="759" y="222"/>
                  </a:cubicBezTo>
                  <a:cubicBezTo>
                    <a:pt x="794" y="187"/>
                    <a:pt x="828" y="141"/>
                    <a:pt x="828" y="84"/>
                  </a:cubicBezTo>
                  <a:cubicBezTo>
                    <a:pt x="817" y="61"/>
                    <a:pt x="805" y="26"/>
                    <a:pt x="782" y="15"/>
                  </a:cubicBezTo>
                  <a:cubicBezTo>
                    <a:pt x="763" y="6"/>
                    <a:pt x="742" y="0"/>
                    <a:pt x="7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46"/>
            <p:cNvSpPr/>
            <p:nvPr/>
          </p:nvSpPr>
          <p:spPr>
            <a:xfrm>
              <a:off x="4505510" y="5354684"/>
              <a:ext cx="29336" cy="51255"/>
            </a:xfrm>
            <a:custGeom>
              <a:rect b="b" l="l" r="r" t="t"/>
              <a:pathLst>
                <a:path extrusionOk="0" h="905" w="518">
                  <a:moveTo>
                    <a:pt x="410" y="1"/>
                  </a:moveTo>
                  <a:cubicBezTo>
                    <a:pt x="375" y="1"/>
                    <a:pt x="340" y="22"/>
                    <a:pt x="323" y="56"/>
                  </a:cubicBezTo>
                  <a:cubicBezTo>
                    <a:pt x="219" y="285"/>
                    <a:pt x="116" y="526"/>
                    <a:pt x="12" y="756"/>
                  </a:cubicBezTo>
                  <a:cubicBezTo>
                    <a:pt x="1" y="814"/>
                    <a:pt x="12" y="860"/>
                    <a:pt x="70" y="894"/>
                  </a:cubicBezTo>
                  <a:cubicBezTo>
                    <a:pt x="84" y="901"/>
                    <a:pt x="98" y="905"/>
                    <a:pt x="110" y="905"/>
                  </a:cubicBezTo>
                  <a:cubicBezTo>
                    <a:pt x="157" y="905"/>
                    <a:pt x="190" y="859"/>
                    <a:pt x="208" y="814"/>
                  </a:cubicBezTo>
                  <a:cubicBezTo>
                    <a:pt x="300" y="618"/>
                    <a:pt x="380" y="423"/>
                    <a:pt x="472" y="227"/>
                  </a:cubicBezTo>
                  <a:cubicBezTo>
                    <a:pt x="484" y="193"/>
                    <a:pt x="507" y="147"/>
                    <a:pt x="518" y="124"/>
                  </a:cubicBezTo>
                  <a:cubicBezTo>
                    <a:pt x="518" y="67"/>
                    <a:pt x="495" y="33"/>
                    <a:pt x="449" y="10"/>
                  </a:cubicBezTo>
                  <a:cubicBezTo>
                    <a:pt x="436" y="3"/>
                    <a:pt x="423" y="1"/>
                    <a:pt x="4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46"/>
            <p:cNvSpPr/>
            <p:nvPr/>
          </p:nvSpPr>
          <p:spPr>
            <a:xfrm>
              <a:off x="4184002" y="5811832"/>
              <a:ext cx="137334" cy="120519"/>
            </a:xfrm>
            <a:custGeom>
              <a:rect b="b" l="l" r="r" t="t"/>
              <a:pathLst>
                <a:path extrusionOk="0" h="2128" w="2425">
                  <a:moveTo>
                    <a:pt x="819" y="1"/>
                  </a:moveTo>
                  <a:cubicBezTo>
                    <a:pt x="772" y="1"/>
                    <a:pt x="725" y="3"/>
                    <a:pt x="678" y="6"/>
                  </a:cubicBezTo>
                  <a:cubicBezTo>
                    <a:pt x="540" y="17"/>
                    <a:pt x="425" y="75"/>
                    <a:pt x="379" y="213"/>
                  </a:cubicBezTo>
                  <a:cubicBezTo>
                    <a:pt x="264" y="523"/>
                    <a:pt x="103" y="833"/>
                    <a:pt x="57" y="1178"/>
                  </a:cubicBezTo>
                  <a:cubicBezTo>
                    <a:pt x="0" y="1661"/>
                    <a:pt x="207" y="1948"/>
                    <a:pt x="690" y="2029"/>
                  </a:cubicBezTo>
                  <a:cubicBezTo>
                    <a:pt x="943" y="2075"/>
                    <a:pt x="1184" y="2086"/>
                    <a:pt x="1517" y="2121"/>
                  </a:cubicBezTo>
                  <a:cubicBezTo>
                    <a:pt x="1543" y="2125"/>
                    <a:pt x="1569" y="2127"/>
                    <a:pt x="1596" y="2127"/>
                  </a:cubicBezTo>
                  <a:cubicBezTo>
                    <a:pt x="1852" y="2127"/>
                    <a:pt x="2177" y="1931"/>
                    <a:pt x="2333" y="1557"/>
                  </a:cubicBezTo>
                  <a:cubicBezTo>
                    <a:pt x="2425" y="1339"/>
                    <a:pt x="2356" y="1189"/>
                    <a:pt x="2149" y="1109"/>
                  </a:cubicBezTo>
                  <a:cubicBezTo>
                    <a:pt x="2069" y="1086"/>
                    <a:pt x="1988" y="1074"/>
                    <a:pt x="1908" y="1074"/>
                  </a:cubicBezTo>
                  <a:cubicBezTo>
                    <a:pt x="1781" y="1063"/>
                    <a:pt x="1735" y="1017"/>
                    <a:pt x="1758" y="902"/>
                  </a:cubicBezTo>
                  <a:cubicBezTo>
                    <a:pt x="1781" y="764"/>
                    <a:pt x="1793" y="638"/>
                    <a:pt x="1816" y="500"/>
                  </a:cubicBezTo>
                  <a:cubicBezTo>
                    <a:pt x="1839" y="339"/>
                    <a:pt x="1770" y="224"/>
                    <a:pt x="1609" y="155"/>
                  </a:cubicBezTo>
                  <a:cubicBezTo>
                    <a:pt x="1354" y="57"/>
                    <a:pt x="1091" y="1"/>
                    <a:pt x="819" y="1"/>
                  </a:cubicBezTo>
                  <a:close/>
                </a:path>
              </a:pathLst>
            </a:custGeom>
            <a:solidFill>
              <a:srgbClr val="FFC0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8" name="Google Shape;1118;p46"/>
          <p:cNvGrpSpPr/>
          <p:nvPr/>
        </p:nvGrpSpPr>
        <p:grpSpPr>
          <a:xfrm>
            <a:off x="5994743" y="579271"/>
            <a:ext cx="555295" cy="475809"/>
            <a:chOff x="1956625" y="3588025"/>
            <a:chExt cx="213075" cy="182575"/>
          </a:xfrm>
        </p:grpSpPr>
        <p:sp>
          <p:nvSpPr>
            <p:cNvPr id="1119" name="Google Shape;1119;p46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46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46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46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46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46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46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46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46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8" name="Google Shape;1128;p46"/>
          <p:cNvSpPr txBox="1"/>
          <p:nvPr/>
        </p:nvSpPr>
        <p:spPr>
          <a:xfrm>
            <a:off x="245275" y="1443050"/>
            <a:ext cx="43335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Photovoice &amp; virtual asset mapping 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Community Collaboration for Employment Transition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○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Commitment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○"/>
            </a:pPr>
            <a:r>
              <a:rPr lang="en" sz="2000">
                <a:latin typeface="Lato"/>
                <a:ea typeface="Lato"/>
                <a:cs typeface="Lato"/>
                <a:sym typeface="Lato"/>
              </a:rPr>
              <a:t>Role clarification</a:t>
            </a:r>
            <a:endParaRPr sz="2000">
              <a:latin typeface="Lato"/>
              <a:ea typeface="Lato"/>
              <a:cs typeface="Lato"/>
              <a:sym typeface="La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ato"/>
              <a:buChar char="●"/>
            </a:pPr>
            <a:r>
              <a:rPr b="1" lang="en" sz="2000">
                <a:latin typeface="Lato"/>
                <a:ea typeface="Lato"/>
                <a:cs typeface="Lato"/>
                <a:sym typeface="Lato"/>
              </a:rPr>
              <a:t>Develop a PLAN for employment transition</a:t>
            </a:r>
            <a:endParaRPr b="1" sz="2000">
              <a:latin typeface="Lato"/>
              <a:ea typeface="Lato"/>
              <a:cs typeface="Lato"/>
              <a:sym typeface="La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47"/>
          <p:cNvSpPr/>
          <p:nvPr/>
        </p:nvSpPr>
        <p:spPr>
          <a:xfrm rot="8457683">
            <a:off x="4995428" y="404633"/>
            <a:ext cx="3747356" cy="4176999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1134" name="Google Shape;1134;p47"/>
          <p:cNvSpPr txBox="1"/>
          <p:nvPr>
            <p:ph type="title"/>
          </p:nvPr>
        </p:nvSpPr>
        <p:spPr>
          <a:xfrm>
            <a:off x="720000" y="2093700"/>
            <a:ext cx="4102800" cy="123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Main Activity: Visioning</a:t>
            </a:r>
            <a:endParaRPr sz="4400"/>
          </a:p>
        </p:txBody>
      </p:sp>
      <p:grpSp>
        <p:nvGrpSpPr>
          <p:cNvPr id="1135" name="Google Shape;1135;p47"/>
          <p:cNvGrpSpPr/>
          <p:nvPr/>
        </p:nvGrpSpPr>
        <p:grpSpPr>
          <a:xfrm>
            <a:off x="4148243" y="372496"/>
            <a:ext cx="555295" cy="475809"/>
            <a:chOff x="1956625" y="3588025"/>
            <a:chExt cx="213075" cy="182575"/>
          </a:xfrm>
        </p:grpSpPr>
        <p:sp>
          <p:nvSpPr>
            <p:cNvPr id="1136" name="Google Shape;1136;p47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47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47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47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47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47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47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47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47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5" name="Google Shape;1145;p47"/>
          <p:cNvGrpSpPr/>
          <p:nvPr/>
        </p:nvGrpSpPr>
        <p:grpSpPr>
          <a:xfrm>
            <a:off x="7528043" y="4128284"/>
            <a:ext cx="555295" cy="475809"/>
            <a:chOff x="1956625" y="3588025"/>
            <a:chExt cx="213075" cy="182575"/>
          </a:xfrm>
        </p:grpSpPr>
        <p:sp>
          <p:nvSpPr>
            <p:cNvPr id="1146" name="Google Shape;1146;p47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47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47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47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47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47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47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47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47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155" name="Google Shape;115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2873" y="1115588"/>
            <a:ext cx="2780475" cy="348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0" name="Google Shape;1160;p48"/>
          <p:cNvGrpSpPr/>
          <p:nvPr/>
        </p:nvGrpSpPr>
        <p:grpSpPr>
          <a:xfrm rot="5400000">
            <a:off x="3223682" y="3085105"/>
            <a:ext cx="366191" cy="313792"/>
            <a:chOff x="1956625" y="3588025"/>
            <a:chExt cx="213075" cy="182575"/>
          </a:xfrm>
        </p:grpSpPr>
        <p:sp>
          <p:nvSpPr>
            <p:cNvPr id="1161" name="Google Shape;1161;p48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48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48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48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48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48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48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48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48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0" name="Google Shape;1170;p48"/>
          <p:cNvGrpSpPr/>
          <p:nvPr/>
        </p:nvGrpSpPr>
        <p:grpSpPr>
          <a:xfrm rot="6621289">
            <a:off x="5443446" y="1925601"/>
            <a:ext cx="555302" cy="475815"/>
            <a:chOff x="1956625" y="3588025"/>
            <a:chExt cx="213075" cy="182575"/>
          </a:xfrm>
        </p:grpSpPr>
        <p:sp>
          <p:nvSpPr>
            <p:cNvPr id="1171" name="Google Shape;1171;p48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48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48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48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48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48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48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48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48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0" name="Google Shape;1180;p48"/>
          <p:cNvSpPr txBox="1"/>
          <p:nvPr>
            <p:ph type="title"/>
          </p:nvPr>
        </p:nvSpPr>
        <p:spPr>
          <a:xfrm>
            <a:off x="720000" y="1066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Consent Discussion</a:t>
            </a:r>
            <a:endParaRPr/>
          </a:p>
        </p:txBody>
      </p:sp>
      <p:sp>
        <p:nvSpPr>
          <p:cNvPr id="1181" name="Google Shape;1181;p48"/>
          <p:cNvSpPr txBox="1"/>
          <p:nvPr>
            <p:ph idx="4" type="subTitle"/>
          </p:nvPr>
        </p:nvSpPr>
        <p:spPr>
          <a:xfrm>
            <a:off x="1719825" y="899300"/>
            <a:ext cx="7252800" cy="396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highlight>
                  <a:srgbClr val="2C4A84"/>
                </a:highlight>
                <a:latin typeface="Open Sans"/>
                <a:ea typeface="Open Sans"/>
                <a:cs typeface="Open Sans"/>
                <a:sym typeface="Open Sans"/>
              </a:rPr>
              <a:t>Purpose: to inform you of your roles and rights as participants ?”</a:t>
            </a:r>
            <a:endParaRPr b="1">
              <a:solidFill>
                <a:schemeClr val="accent4"/>
              </a:solidFill>
              <a:highlight>
                <a:srgbClr val="2C4A84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95D46"/>
              </a:buClr>
              <a:buSzPts val="1400"/>
              <a:buFont typeface="Open Sans"/>
              <a:buChar char="●"/>
            </a:pPr>
            <a:r>
              <a:rPr b="1"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What is your role?</a:t>
            </a:r>
            <a:endParaRPr b="1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400"/>
              <a:buFont typeface="Open Sans"/>
              <a:buChar char="●"/>
            </a:pPr>
            <a:r>
              <a:rPr b="1"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What should you know about your rights as participants?</a:t>
            </a:r>
            <a:endParaRPr b="1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200"/>
              <a:buFont typeface="Open Sans"/>
              <a:buChar char="○"/>
            </a:pPr>
            <a:r>
              <a:rPr b="1" lang="en" sz="12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Privacy</a:t>
            </a:r>
            <a:endParaRPr b="1" sz="12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200"/>
              <a:buFont typeface="Open Sans"/>
              <a:buChar char="○"/>
            </a:pPr>
            <a:r>
              <a:rPr b="1" lang="en" sz="12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Benefits and Risks</a:t>
            </a:r>
            <a:endParaRPr b="1" sz="12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200"/>
              <a:buFont typeface="Open Sans"/>
              <a:buChar char="○"/>
            </a:pPr>
            <a:r>
              <a:rPr b="1" lang="en" sz="12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Data Security</a:t>
            </a:r>
            <a:endParaRPr b="1" sz="12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200"/>
              <a:buFont typeface="Open Sans"/>
              <a:buChar char="○"/>
            </a:pPr>
            <a:r>
              <a:rPr b="1" lang="en" sz="12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Withdrawal from Community Conversations</a:t>
            </a:r>
            <a:endParaRPr b="1" sz="12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200"/>
              <a:buFont typeface="Open Sans"/>
              <a:buChar char="○"/>
            </a:pPr>
            <a:r>
              <a:rPr b="1" lang="en" sz="12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Approved  by VCU IRB</a:t>
            </a:r>
            <a:endParaRPr b="1" sz="12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200"/>
              <a:buFont typeface="Open Sans"/>
              <a:buChar char="○"/>
            </a:pPr>
            <a:r>
              <a:rPr b="1" lang="en" sz="12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Compensation</a:t>
            </a:r>
            <a:endParaRPr b="1" sz="12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4"/>
                </a:solidFill>
                <a:highlight>
                  <a:srgbClr val="2C4A84"/>
                </a:highlight>
                <a:latin typeface="Open Sans"/>
                <a:ea typeface="Open Sans"/>
                <a:cs typeface="Open Sans"/>
                <a:sym typeface="Open Sans"/>
              </a:rPr>
              <a:t>To participate in Community Conversations, you need to give verbal consent.</a:t>
            </a:r>
            <a:endParaRPr b="1">
              <a:solidFill>
                <a:schemeClr val="accent4"/>
              </a:solidFill>
              <a:highlight>
                <a:srgbClr val="2C4A84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To make this easy and accessible for everyone, simply type “yes” in the chat OR use the “yes” reaction on zoom if you would like to participate.  </a:t>
            </a:r>
            <a:endParaRPr b="1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More detailed information is provided in the consent document you received via email. If you would like us to resend this document, please reach out to </a:t>
            </a:r>
            <a:r>
              <a:rPr b="1" lang="en" u="sng">
                <a:solidFill>
                  <a:srgbClr val="009668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projectpeace@vcu.edu</a:t>
            </a:r>
            <a:r>
              <a:rPr b="1" lang="en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b="1"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49"/>
          <p:cNvSpPr txBox="1"/>
          <p:nvPr>
            <p:ph type="title"/>
          </p:nvPr>
        </p:nvSpPr>
        <p:spPr>
          <a:xfrm>
            <a:off x="3734100" y="670225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United Way</a:t>
            </a:r>
            <a:endParaRPr sz="2500"/>
          </a:p>
        </p:txBody>
      </p:sp>
      <p:sp>
        <p:nvSpPr>
          <p:cNvPr id="1187" name="Google Shape;1187;p49"/>
          <p:cNvSpPr txBox="1"/>
          <p:nvPr>
            <p:ph idx="1" type="subTitle"/>
          </p:nvPr>
        </p:nvSpPr>
        <p:spPr>
          <a:xfrm>
            <a:off x="2512800" y="1509575"/>
            <a:ext cx="59181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2500"/>
              </a:spcAft>
              <a:buNone/>
            </a:pPr>
            <a:r>
              <a:rPr lang="en" sz="1550">
                <a:solidFill>
                  <a:srgbClr val="0A0A0A"/>
                </a:solidFill>
              </a:rPr>
              <a:t>United Way envisions a community where all individuals and families achieve their human potential through education, financial stability and healthy lives.</a:t>
            </a:r>
            <a:endParaRPr sz="1800"/>
          </a:p>
        </p:txBody>
      </p:sp>
      <p:sp>
        <p:nvSpPr>
          <p:cNvPr id="1188" name="Google Shape;1188;p49"/>
          <p:cNvSpPr txBox="1"/>
          <p:nvPr>
            <p:ph idx="2" type="title"/>
          </p:nvPr>
        </p:nvSpPr>
        <p:spPr>
          <a:xfrm>
            <a:off x="2223600" y="1954311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YMCA</a:t>
            </a:r>
            <a:endParaRPr sz="2500"/>
          </a:p>
        </p:txBody>
      </p:sp>
      <p:sp>
        <p:nvSpPr>
          <p:cNvPr id="1189" name="Google Shape;1189;p49"/>
          <p:cNvSpPr txBox="1"/>
          <p:nvPr>
            <p:ph idx="3" type="subTitle"/>
          </p:nvPr>
        </p:nvSpPr>
        <p:spPr>
          <a:xfrm>
            <a:off x="399325" y="2672075"/>
            <a:ext cx="62862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2500"/>
              </a:spcAft>
              <a:buNone/>
            </a:pPr>
            <a:r>
              <a:rPr lang="en" sz="1550">
                <a:solidFill>
                  <a:srgbClr val="0A0A0A"/>
                </a:solidFill>
              </a:rPr>
              <a:t>We envision a future in which all people – no matter who they are or where they come from – get the support they need, when they need it, to reach their full potential.</a:t>
            </a:r>
            <a:endParaRPr sz="1800"/>
          </a:p>
        </p:txBody>
      </p:sp>
      <p:sp>
        <p:nvSpPr>
          <p:cNvPr id="1190" name="Google Shape;1190;p49"/>
          <p:cNvSpPr txBox="1"/>
          <p:nvPr>
            <p:ph idx="4" type="title"/>
          </p:nvPr>
        </p:nvSpPr>
        <p:spPr>
          <a:xfrm>
            <a:off x="1465325" y="3238363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Habitat for Humanity</a:t>
            </a:r>
            <a:endParaRPr sz="2500"/>
          </a:p>
        </p:txBody>
      </p:sp>
      <p:sp>
        <p:nvSpPr>
          <p:cNvPr id="1191" name="Google Shape;1191;p49"/>
          <p:cNvSpPr txBox="1"/>
          <p:nvPr>
            <p:ph idx="5" type="subTitle"/>
          </p:nvPr>
        </p:nvSpPr>
        <p:spPr>
          <a:xfrm>
            <a:off x="306050" y="4004663"/>
            <a:ext cx="4696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500"/>
              </a:spcAft>
              <a:buNone/>
            </a:pPr>
            <a:r>
              <a:rPr lang="en" sz="1850">
                <a:solidFill>
                  <a:srgbClr val="0A0A0A"/>
                </a:solidFill>
              </a:rPr>
              <a:t>A world where everyone has a decent place to live.</a:t>
            </a:r>
            <a:endParaRPr sz="2100"/>
          </a:p>
        </p:txBody>
      </p:sp>
      <p:sp>
        <p:nvSpPr>
          <p:cNvPr id="1192" name="Google Shape;1192;p49"/>
          <p:cNvSpPr txBox="1"/>
          <p:nvPr/>
        </p:nvSpPr>
        <p:spPr>
          <a:xfrm>
            <a:off x="79950" y="330925"/>
            <a:ext cx="2731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AFAFA"/>
                </a:solidFill>
                <a:latin typeface="Lato"/>
                <a:ea typeface="Lato"/>
                <a:cs typeface="Lato"/>
                <a:sym typeface="Lato"/>
              </a:rPr>
              <a:t>Vision Statements</a:t>
            </a:r>
            <a:r>
              <a:rPr lang="en">
                <a:latin typeface="Lato"/>
                <a:ea typeface="Lato"/>
                <a:cs typeface="Lato"/>
                <a:sym typeface="Lato"/>
              </a:rPr>
              <a:t>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5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Hopeful Headline</a:t>
            </a:r>
            <a:endParaRPr/>
          </a:p>
        </p:txBody>
      </p:sp>
      <p:sp>
        <p:nvSpPr>
          <p:cNvPr id="1198" name="Google Shape;1198;p50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99" name="Google Shape;119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2025" y="1357250"/>
            <a:ext cx="3877950" cy="31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5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Vision Formula</a:t>
            </a:r>
            <a:endParaRPr/>
          </a:p>
        </p:txBody>
      </p:sp>
      <p:sp>
        <p:nvSpPr>
          <p:cNvPr id="1205" name="Google Shape;1205;p51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06" name="Google Shape;1206;p51"/>
          <p:cNvGraphicFramePr/>
          <p:nvPr/>
        </p:nvGraphicFramePr>
        <p:xfrm>
          <a:off x="720000" y="1380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{BE1FC630-1914-41C0-882E-9546FDF1F132}</a:tableStyleId>
              </a:tblPr>
              <a:tblGrid>
                <a:gridCol w="2413000"/>
                <a:gridCol w="2413000"/>
                <a:gridCol w="2413000"/>
              </a:tblGrid>
              <a:tr h="51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/>
                        <a:t>Do what?</a:t>
                      </a:r>
                      <a:endParaRPr b="1"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/>
                        <a:t>For Whom?</a:t>
                      </a:r>
                      <a:endParaRPr b="1"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/>
                        <a:t>To </a:t>
                      </a:r>
                      <a:r>
                        <a:rPr b="1" lang="en" sz="2000"/>
                        <a:t>Achieve</a:t>
                      </a:r>
                      <a:r>
                        <a:rPr b="1" lang="en" sz="2000"/>
                        <a:t>?</a:t>
                      </a:r>
                      <a:endParaRPr b="1" sz="2000"/>
                    </a:p>
                  </a:txBody>
                  <a:tcPr marT="91425" marB="91425" marR="91425" marL="91425"/>
                </a:tc>
              </a:tr>
              <a:tr h="2154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Richmond youth with IDD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Greatest support needs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Intensive supports classes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07" name="Google Shape;120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375" y="1899650"/>
            <a:ext cx="2544650" cy="3072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5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Drafting Vision Statements</a:t>
            </a:r>
            <a:endParaRPr/>
          </a:p>
        </p:txBody>
      </p:sp>
      <p:sp>
        <p:nvSpPr>
          <p:cNvPr id="1213" name="Google Shape;1213;p52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14" name="Google Shape;121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6327" y="1017713"/>
            <a:ext cx="3871249" cy="4010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53"/>
          <p:cNvSpPr txBox="1"/>
          <p:nvPr>
            <p:ph idx="2" type="title"/>
          </p:nvPr>
        </p:nvSpPr>
        <p:spPr>
          <a:xfrm>
            <a:off x="2292750" y="2514336"/>
            <a:ext cx="4696800" cy="76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Wrapping-up &amp; Looking Forward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0" name="Google Shape;1220;p53"/>
          <p:cNvGrpSpPr/>
          <p:nvPr/>
        </p:nvGrpSpPr>
        <p:grpSpPr>
          <a:xfrm flipH="1">
            <a:off x="6758022" y="2237696"/>
            <a:ext cx="1672699" cy="2364868"/>
            <a:chOff x="5332075" y="238400"/>
            <a:chExt cx="1228300" cy="1736575"/>
          </a:xfrm>
        </p:grpSpPr>
        <p:sp>
          <p:nvSpPr>
            <p:cNvPr id="1221" name="Google Shape;1221;p53"/>
            <p:cNvSpPr/>
            <p:nvPr/>
          </p:nvSpPr>
          <p:spPr>
            <a:xfrm>
              <a:off x="5775425" y="1319425"/>
              <a:ext cx="333525" cy="495900"/>
            </a:xfrm>
            <a:custGeom>
              <a:rect b="b" l="l" r="r" t="t"/>
              <a:pathLst>
                <a:path extrusionOk="0" h="19836" w="13341">
                  <a:moveTo>
                    <a:pt x="5110" y="0"/>
                  </a:moveTo>
                  <a:lnTo>
                    <a:pt x="5110" y="0"/>
                  </a:lnTo>
                  <a:cubicBezTo>
                    <a:pt x="5403" y="924"/>
                    <a:pt x="5711" y="1848"/>
                    <a:pt x="6006" y="2772"/>
                  </a:cubicBezTo>
                  <a:cubicBezTo>
                    <a:pt x="6090" y="3024"/>
                    <a:pt x="6174" y="3290"/>
                    <a:pt x="6146" y="3542"/>
                  </a:cubicBezTo>
                  <a:cubicBezTo>
                    <a:pt x="6131" y="3738"/>
                    <a:pt x="6047" y="3934"/>
                    <a:pt x="5963" y="4116"/>
                  </a:cubicBezTo>
                  <a:cubicBezTo>
                    <a:pt x="5866" y="4354"/>
                    <a:pt x="5767" y="4592"/>
                    <a:pt x="5655" y="4830"/>
                  </a:cubicBezTo>
                  <a:cubicBezTo>
                    <a:pt x="3780" y="9225"/>
                    <a:pt x="1891" y="13606"/>
                    <a:pt x="0" y="18001"/>
                  </a:cubicBezTo>
                  <a:cubicBezTo>
                    <a:pt x="140" y="18072"/>
                    <a:pt x="267" y="18128"/>
                    <a:pt x="407" y="18197"/>
                  </a:cubicBezTo>
                  <a:lnTo>
                    <a:pt x="3850" y="19836"/>
                  </a:lnTo>
                  <a:cubicBezTo>
                    <a:pt x="3864" y="19808"/>
                    <a:pt x="3878" y="19793"/>
                    <a:pt x="3892" y="19765"/>
                  </a:cubicBezTo>
                  <a:cubicBezTo>
                    <a:pt x="6846" y="14936"/>
                    <a:pt x="9561" y="9981"/>
                    <a:pt x="12038" y="4900"/>
                  </a:cubicBezTo>
                  <a:lnTo>
                    <a:pt x="13341" y="2171"/>
                  </a:lnTo>
                  <a:cubicBezTo>
                    <a:pt x="13033" y="2072"/>
                    <a:pt x="12738" y="1960"/>
                    <a:pt x="12430" y="1863"/>
                  </a:cubicBezTo>
                  <a:lnTo>
                    <a:pt x="12305" y="1751"/>
                  </a:lnTo>
                  <a:cubicBezTo>
                    <a:pt x="12053" y="2044"/>
                    <a:pt x="11814" y="2339"/>
                    <a:pt x="11562" y="2632"/>
                  </a:cubicBezTo>
                  <a:cubicBezTo>
                    <a:pt x="9365" y="1863"/>
                    <a:pt x="7210" y="995"/>
                    <a:pt x="5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53"/>
            <p:cNvSpPr/>
            <p:nvPr/>
          </p:nvSpPr>
          <p:spPr>
            <a:xfrm>
              <a:off x="5613425" y="1017775"/>
              <a:ext cx="534725" cy="367450"/>
            </a:xfrm>
            <a:custGeom>
              <a:rect b="b" l="l" r="r" t="t"/>
              <a:pathLst>
                <a:path extrusionOk="0" h="14698" w="21389">
                  <a:moveTo>
                    <a:pt x="3541" y="1"/>
                  </a:moveTo>
                  <a:cubicBezTo>
                    <a:pt x="2645" y="1"/>
                    <a:pt x="1708" y="169"/>
                    <a:pt x="1021" y="756"/>
                  </a:cubicBezTo>
                  <a:cubicBezTo>
                    <a:pt x="784" y="952"/>
                    <a:pt x="601" y="1204"/>
                    <a:pt x="461" y="1456"/>
                  </a:cubicBezTo>
                  <a:cubicBezTo>
                    <a:pt x="336" y="1708"/>
                    <a:pt x="237" y="1960"/>
                    <a:pt x="181" y="2240"/>
                  </a:cubicBezTo>
                  <a:cubicBezTo>
                    <a:pt x="0" y="3095"/>
                    <a:pt x="168" y="4046"/>
                    <a:pt x="601" y="4816"/>
                  </a:cubicBezTo>
                  <a:cubicBezTo>
                    <a:pt x="1316" y="6118"/>
                    <a:pt x="2576" y="6999"/>
                    <a:pt x="3821" y="7798"/>
                  </a:cubicBezTo>
                  <a:cubicBezTo>
                    <a:pt x="5976" y="9169"/>
                    <a:pt x="8216" y="10429"/>
                    <a:pt x="10526" y="11563"/>
                  </a:cubicBezTo>
                  <a:cubicBezTo>
                    <a:pt x="10876" y="11730"/>
                    <a:pt x="11240" y="11913"/>
                    <a:pt x="11590" y="12066"/>
                  </a:cubicBezTo>
                  <a:cubicBezTo>
                    <a:pt x="13690" y="13061"/>
                    <a:pt x="15845" y="13929"/>
                    <a:pt x="18042" y="14698"/>
                  </a:cubicBezTo>
                  <a:cubicBezTo>
                    <a:pt x="18294" y="14405"/>
                    <a:pt x="18533" y="14110"/>
                    <a:pt x="18785" y="13817"/>
                  </a:cubicBezTo>
                  <a:lnTo>
                    <a:pt x="21388" y="10793"/>
                  </a:lnTo>
                  <a:cubicBezTo>
                    <a:pt x="21080" y="10499"/>
                    <a:pt x="20758" y="10219"/>
                    <a:pt x="20436" y="9925"/>
                  </a:cubicBezTo>
                  <a:cubicBezTo>
                    <a:pt x="17986" y="7727"/>
                    <a:pt x="15383" y="5698"/>
                    <a:pt x="12654" y="3864"/>
                  </a:cubicBezTo>
                  <a:cubicBezTo>
                    <a:pt x="12374" y="3682"/>
                    <a:pt x="12107" y="3486"/>
                    <a:pt x="11814" y="3304"/>
                  </a:cubicBezTo>
                  <a:cubicBezTo>
                    <a:pt x="11603" y="3164"/>
                    <a:pt x="11379" y="3011"/>
                    <a:pt x="11156" y="2871"/>
                  </a:cubicBezTo>
                  <a:cubicBezTo>
                    <a:pt x="10568" y="2507"/>
                    <a:pt x="9966" y="2128"/>
                    <a:pt x="9364" y="1792"/>
                  </a:cubicBezTo>
                  <a:cubicBezTo>
                    <a:pt x="7755" y="911"/>
                    <a:pt x="6075" y="197"/>
                    <a:pt x="4297" y="43"/>
                  </a:cubicBezTo>
                  <a:cubicBezTo>
                    <a:pt x="4045" y="15"/>
                    <a:pt x="3793" y="1"/>
                    <a:pt x="35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53"/>
            <p:cNvSpPr/>
            <p:nvPr/>
          </p:nvSpPr>
          <p:spPr>
            <a:xfrm>
              <a:off x="6083025" y="1286525"/>
              <a:ext cx="122150" cy="114475"/>
            </a:xfrm>
            <a:custGeom>
              <a:rect b="b" l="l" r="r" t="t"/>
              <a:pathLst>
                <a:path extrusionOk="0" h="4579" w="4886">
                  <a:moveTo>
                    <a:pt x="2632" y="1"/>
                  </a:moveTo>
                  <a:cubicBezTo>
                    <a:pt x="2632" y="15"/>
                    <a:pt x="2618" y="29"/>
                    <a:pt x="2604" y="43"/>
                  </a:cubicBezTo>
                  <a:lnTo>
                    <a:pt x="1" y="3067"/>
                  </a:lnTo>
                  <a:lnTo>
                    <a:pt x="126" y="3179"/>
                  </a:lnTo>
                  <a:cubicBezTo>
                    <a:pt x="434" y="3276"/>
                    <a:pt x="729" y="3388"/>
                    <a:pt x="1037" y="3487"/>
                  </a:cubicBezTo>
                  <a:cubicBezTo>
                    <a:pt x="1261" y="3571"/>
                    <a:pt x="1484" y="3655"/>
                    <a:pt x="1722" y="3752"/>
                  </a:cubicBezTo>
                  <a:cubicBezTo>
                    <a:pt x="2366" y="3991"/>
                    <a:pt x="3024" y="4270"/>
                    <a:pt x="3654" y="4550"/>
                  </a:cubicBezTo>
                  <a:cubicBezTo>
                    <a:pt x="3668" y="4564"/>
                    <a:pt x="3696" y="4578"/>
                    <a:pt x="3710" y="4578"/>
                  </a:cubicBezTo>
                  <a:cubicBezTo>
                    <a:pt x="4368" y="3892"/>
                    <a:pt x="4773" y="2815"/>
                    <a:pt x="4885" y="1876"/>
                  </a:cubicBezTo>
                  <a:cubicBezTo>
                    <a:pt x="4213" y="1163"/>
                    <a:pt x="3458" y="533"/>
                    <a:pt x="2632" y="1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53"/>
            <p:cNvSpPr/>
            <p:nvPr/>
          </p:nvSpPr>
          <p:spPr>
            <a:xfrm>
              <a:off x="5929750" y="1114350"/>
              <a:ext cx="194925" cy="151575"/>
            </a:xfrm>
            <a:custGeom>
              <a:rect b="b" l="l" r="r" t="t"/>
              <a:pathLst>
                <a:path extrusionOk="0" h="6063" w="7797">
                  <a:moveTo>
                    <a:pt x="1" y="1"/>
                  </a:moveTo>
                  <a:lnTo>
                    <a:pt x="1" y="1"/>
                  </a:lnTo>
                  <a:cubicBezTo>
                    <a:pt x="2730" y="1835"/>
                    <a:pt x="5333" y="3864"/>
                    <a:pt x="7783" y="6062"/>
                  </a:cubicBezTo>
                  <a:cubicBezTo>
                    <a:pt x="7797" y="4971"/>
                    <a:pt x="7769" y="3879"/>
                    <a:pt x="7713" y="2772"/>
                  </a:cubicBezTo>
                  <a:cubicBezTo>
                    <a:pt x="7699" y="2479"/>
                    <a:pt x="7671" y="2171"/>
                    <a:pt x="7489" y="1933"/>
                  </a:cubicBezTo>
                  <a:cubicBezTo>
                    <a:pt x="7405" y="1835"/>
                    <a:pt x="7308" y="1765"/>
                    <a:pt x="7209" y="1695"/>
                  </a:cubicBezTo>
                  <a:cubicBezTo>
                    <a:pt x="7140" y="1653"/>
                    <a:pt x="7084" y="1625"/>
                    <a:pt x="7028" y="1583"/>
                  </a:cubicBezTo>
                  <a:cubicBezTo>
                    <a:pt x="6649" y="1387"/>
                    <a:pt x="6272" y="1219"/>
                    <a:pt x="5880" y="1079"/>
                  </a:cubicBezTo>
                  <a:cubicBezTo>
                    <a:pt x="5613" y="981"/>
                    <a:pt x="5348" y="897"/>
                    <a:pt x="5081" y="827"/>
                  </a:cubicBezTo>
                  <a:cubicBezTo>
                    <a:pt x="4885" y="771"/>
                    <a:pt x="4676" y="715"/>
                    <a:pt x="4465" y="687"/>
                  </a:cubicBezTo>
                  <a:cubicBezTo>
                    <a:pt x="3906" y="561"/>
                    <a:pt x="3346" y="491"/>
                    <a:pt x="2772" y="435"/>
                  </a:cubicBezTo>
                  <a:cubicBezTo>
                    <a:pt x="2212" y="365"/>
                    <a:pt x="1666" y="309"/>
                    <a:pt x="1121" y="225"/>
                  </a:cubicBezTo>
                  <a:cubicBezTo>
                    <a:pt x="742" y="169"/>
                    <a:pt x="378" y="99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53"/>
            <p:cNvSpPr/>
            <p:nvPr/>
          </p:nvSpPr>
          <p:spPr>
            <a:xfrm>
              <a:off x="5755125" y="1774350"/>
              <a:ext cx="183400" cy="200625"/>
            </a:xfrm>
            <a:custGeom>
              <a:rect b="b" l="l" r="r" t="t"/>
              <a:pathLst>
                <a:path extrusionOk="0" h="8025" w="7336">
                  <a:moveTo>
                    <a:pt x="1219" y="0"/>
                  </a:moveTo>
                  <a:lnTo>
                    <a:pt x="211" y="3066"/>
                  </a:lnTo>
                  <a:cubicBezTo>
                    <a:pt x="99" y="3374"/>
                    <a:pt x="0" y="3710"/>
                    <a:pt x="99" y="4018"/>
                  </a:cubicBezTo>
                  <a:cubicBezTo>
                    <a:pt x="196" y="4298"/>
                    <a:pt x="435" y="4507"/>
                    <a:pt x="672" y="4690"/>
                  </a:cubicBezTo>
                  <a:cubicBezTo>
                    <a:pt x="715" y="4718"/>
                    <a:pt x="743" y="4759"/>
                    <a:pt x="784" y="4787"/>
                  </a:cubicBezTo>
                  <a:cubicBezTo>
                    <a:pt x="1975" y="5698"/>
                    <a:pt x="3220" y="6523"/>
                    <a:pt x="4536" y="7251"/>
                  </a:cubicBezTo>
                  <a:cubicBezTo>
                    <a:pt x="5268" y="7650"/>
                    <a:pt x="6051" y="8024"/>
                    <a:pt x="6885" y="8024"/>
                  </a:cubicBezTo>
                  <a:cubicBezTo>
                    <a:pt x="6928" y="8024"/>
                    <a:pt x="6971" y="8023"/>
                    <a:pt x="7014" y="8021"/>
                  </a:cubicBezTo>
                  <a:cubicBezTo>
                    <a:pt x="7098" y="8021"/>
                    <a:pt x="7195" y="8007"/>
                    <a:pt x="7251" y="7937"/>
                  </a:cubicBezTo>
                  <a:cubicBezTo>
                    <a:pt x="7335" y="7839"/>
                    <a:pt x="7294" y="7685"/>
                    <a:pt x="7238" y="7573"/>
                  </a:cubicBezTo>
                  <a:cubicBezTo>
                    <a:pt x="6846" y="6635"/>
                    <a:pt x="6454" y="5711"/>
                    <a:pt x="6062" y="4787"/>
                  </a:cubicBezTo>
                  <a:cubicBezTo>
                    <a:pt x="5628" y="3752"/>
                    <a:pt x="5180" y="2716"/>
                    <a:pt x="4746" y="1680"/>
                  </a:cubicBezTo>
                  <a:lnTo>
                    <a:pt x="4662" y="1639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53"/>
            <p:cNvSpPr/>
            <p:nvPr/>
          </p:nvSpPr>
          <p:spPr>
            <a:xfrm>
              <a:off x="6174350" y="1332500"/>
              <a:ext cx="133375" cy="283050"/>
            </a:xfrm>
            <a:custGeom>
              <a:rect b="b" l="l" r="r" t="t"/>
              <a:pathLst>
                <a:path extrusionOk="0" h="11322" w="5335">
                  <a:moveTo>
                    <a:pt x="1986" y="1"/>
                  </a:moveTo>
                  <a:cubicBezTo>
                    <a:pt x="1734" y="1"/>
                    <a:pt x="1480" y="7"/>
                    <a:pt x="1232" y="24"/>
                  </a:cubicBezTo>
                  <a:lnTo>
                    <a:pt x="1232" y="37"/>
                  </a:lnTo>
                  <a:cubicBezTo>
                    <a:pt x="1120" y="976"/>
                    <a:pt x="715" y="2053"/>
                    <a:pt x="57" y="2739"/>
                  </a:cubicBezTo>
                  <a:cubicBezTo>
                    <a:pt x="43" y="2739"/>
                    <a:pt x="15" y="2725"/>
                    <a:pt x="1" y="2711"/>
                  </a:cubicBezTo>
                  <a:lnTo>
                    <a:pt x="1" y="2711"/>
                  </a:lnTo>
                  <a:cubicBezTo>
                    <a:pt x="407" y="4796"/>
                    <a:pt x="1176" y="6812"/>
                    <a:pt x="2255" y="8646"/>
                  </a:cubicBezTo>
                  <a:cubicBezTo>
                    <a:pt x="2716" y="9430"/>
                    <a:pt x="3235" y="10186"/>
                    <a:pt x="3808" y="10899"/>
                  </a:cubicBezTo>
                  <a:cubicBezTo>
                    <a:pt x="3979" y="11094"/>
                    <a:pt x="4203" y="11322"/>
                    <a:pt x="4443" y="11322"/>
                  </a:cubicBezTo>
                  <a:cubicBezTo>
                    <a:pt x="4478" y="11322"/>
                    <a:pt x="4514" y="11317"/>
                    <a:pt x="4550" y="11306"/>
                  </a:cubicBezTo>
                  <a:cubicBezTo>
                    <a:pt x="5334" y="7848"/>
                    <a:pt x="4690" y="4265"/>
                    <a:pt x="4046" y="793"/>
                  </a:cubicBezTo>
                  <a:cubicBezTo>
                    <a:pt x="4018" y="612"/>
                    <a:pt x="3976" y="416"/>
                    <a:pt x="3850" y="289"/>
                  </a:cubicBezTo>
                  <a:cubicBezTo>
                    <a:pt x="3710" y="136"/>
                    <a:pt x="3486" y="93"/>
                    <a:pt x="3276" y="65"/>
                  </a:cubicBezTo>
                  <a:cubicBezTo>
                    <a:pt x="3024" y="37"/>
                    <a:pt x="2759" y="24"/>
                    <a:pt x="2507" y="9"/>
                  </a:cubicBezTo>
                  <a:cubicBezTo>
                    <a:pt x="2335" y="4"/>
                    <a:pt x="2160" y="1"/>
                    <a:pt x="19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53"/>
            <p:cNvSpPr/>
            <p:nvPr/>
          </p:nvSpPr>
          <p:spPr>
            <a:xfrm>
              <a:off x="5604325" y="1073075"/>
              <a:ext cx="272275" cy="237275"/>
            </a:xfrm>
            <a:custGeom>
              <a:rect b="b" l="l" r="r" t="t"/>
              <a:pathLst>
                <a:path extrusionOk="0" h="9491" w="10891">
                  <a:moveTo>
                    <a:pt x="420" y="0"/>
                  </a:moveTo>
                  <a:cubicBezTo>
                    <a:pt x="336" y="239"/>
                    <a:pt x="266" y="476"/>
                    <a:pt x="224" y="715"/>
                  </a:cubicBezTo>
                  <a:cubicBezTo>
                    <a:pt x="28" y="1610"/>
                    <a:pt x="0" y="2520"/>
                    <a:pt x="140" y="3416"/>
                  </a:cubicBezTo>
                  <a:cubicBezTo>
                    <a:pt x="182" y="3779"/>
                    <a:pt x="266" y="4130"/>
                    <a:pt x="378" y="4479"/>
                  </a:cubicBezTo>
                  <a:cubicBezTo>
                    <a:pt x="489" y="4858"/>
                    <a:pt x="629" y="5222"/>
                    <a:pt x="797" y="5571"/>
                  </a:cubicBezTo>
                  <a:cubicBezTo>
                    <a:pt x="1637" y="7279"/>
                    <a:pt x="3485" y="8847"/>
                    <a:pt x="5277" y="9490"/>
                  </a:cubicBezTo>
                  <a:cubicBezTo>
                    <a:pt x="7152" y="9449"/>
                    <a:pt x="9015" y="9393"/>
                    <a:pt x="10890" y="9351"/>
                  </a:cubicBezTo>
                  <a:cubicBezTo>
                    <a:pt x="8580" y="8217"/>
                    <a:pt x="6340" y="6957"/>
                    <a:pt x="4185" y="5586"/>
                  </a:cubicBezTo>
                  <a:cubicBezTo>
                    <a:pt x="2940" y="4787"/>
                    <a:pt x="1680" y="3906"/>
                    <a:pt x="965" y="2604"/>
                  </a:cubicBezTo>
                  <a:cubicBezTo>
                    <a:pt x="532" y="1834"/>
                    <a:pt x="364" y="883"/>
                    <a:pt x="545" y="28"/>
                  </a:cubicBezTo>
                  <a:lnTo>
                    <a:pt x="4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53"/>
            <p:cNvSpPr/>
            <p:nvPr/>
          </p:nvSpPr>
          <p:spPr>
            <a:xfrm>
              <a:off x="6076375" y="1373675"/>
              <a:ext cx="50775" cy="68950"/>
            </a:xfrm>
            <a:custGeom>
              <a:rect b="b" l="l" r="r" t="t"/>
              <a:pathLst>
                <a:path extrusionOk="0" h="2758" w="2031">
                  <a:moveTo>
                    <a:pt x="1303" y="1"/>
                  </a:moveTo>
                  <a:lnTo>
                    <a:pt x="0" y="2730"/>
                  </a:lnTo>
                  <a:lnTo>
                    <a:pt x="56" y="2758"/>
                  </a:lnTo>
                  <a:lnTo>
                    <a:pt x="2030" y="2758"/>
                  </a:lnTo>
                  <a:lnTo>
                    <a:pt x="1932" y="406"/>
                  </a:lnTo>
                  <a:lnTo>
                    <a:pt x="1988" y="266"/>
                  </a:lnTo>
                  <a:cubicBezTo>
                    <a:pt x="1750" y="169"/>
                    <a:pt x="1527" y="85"/>
                    <a:pt x="13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53"/>
            <p:cNvSpPr/>
            <p:nvPr/>
          </p:nvSpPr>
          <p:spPr>
            <a:xfrm>
              <a:off x="6088975" y="934150"/>
              <a:ext cx="156450" cy="399300"/>
            </a:xfrm>
            <a:custGeom>
              <a:rect b="b" l="l" r="r" t="t"/>
              <a:pathLst>
                <a:path extrusionOk="0" h="15972" w="6258">
                  <a:moveTo>
                    <a:pt x="183" y="1"/>
                  </a:moveTo>
                  <a:cubicBezTo>
                    <a:pt x="0" y="2744"/>
                    <a:pt x="588" y="6048"/>
                    <a:pt x="840" y="8903"/>
                  </a:cubicBezTo>
                  <a:cubicBezTo>
                    <a:pt x="939" y="8973"/>
                    <a:pt x="1036" y="9043"/>
                    <a:pt x="1120" y="9141"/>
                  </a:cubicBezTo>
                  <a:cubicBezTo>
                    <a:pt x="1302" y="9379"/>
                    <a:pt x="1330" y="9687"/>
                    <a:pt x="1344" y="9980"/>
                  </a:cubicBezTo>
                  <a:cubicBezTo>
                    <a:pt x="1400" y="11087"/>
                    <a:pt x="1428" y="12179"/>
                    <a:pt x="1414" y="13270"/>
                  </a:cubicBezTo>
                  <a:cubicBezTo>
                    <a:pt x="1736" y="13564"/>
                    <a:pt x="2058" y="13844"/>
                    <a:pt x="2366" y="14138"/>
                  </a:cubicBezTo>
                  <a:cubicBezTo>
                    <a:pt x="2380" y="14124"/>
                    <a:pt x="2380" y="14110"/>
                    <a:pt x="2394" y="14096"/>
                  </a:cubicBezTo>
                  <a:cubicBezTo>
                    <a:pt x="3220" y="14628"/>
                    <a:pt x="3975" y="15258"/>
                    <a:pt x="4647" y="15971"/>
                  </a:cubicBezTo>
                  <a:lnTo>
                    <a:pt x="4647" y="15958"/>
                  </a:lnTo>
                  <a:cubicBezTo>
                    <a:pt x="4895" y="15941"/>
                    <a:pt x="5149" y="15935"/>
                    <a:pt x="5401" y="15935"/>
                  </a:cubicBezTo>
                  <a:cubicBezTo>
                    <a:pt x="5575" y="15935"/>
                    <a:pt x="5750" y="15938"/>
                    <a:pt x="5922" y="15943"/>
                  </a:cubicBezTo>
                  <a:lnTo>
                    <a:pt x="6258" y="4465"/>
                  </a:lnTo>
                  <a:lnTo>
                    <a:pt x="6258" y="4465"/>
                  </a:lnTo>
                  <a:cubicBezTo>
                    <a:pt x="5857" y="4620"/>
                    <a:pt x="5432" y="4689"/>
                    <a:pt x="5004" y="4689"/>
                  </a:cubicBezTo>
                  <a:cubicBezTo>
                    <a:pt x="4506" y="4689"/>
                    <a:pt x="4002" y="4596"/>
                    <a:pt x="3528" y="4437"/>
                  </a:cubicBezTo>
                  <a:cubicBezTo>
                    <a:pt x="2674" y="4157"/>
                    <a:pt x="1904" y="3668"/>
                    <a:pt x="1176" y="3136"/>
                  </a:cubicBezTo>
                  <a:cubicBezTo>
                    <a:pt x="1134" y="3038"/>
                    <a:pt x="1092" y="2954"/>
                    <a:pt x="1051" y="2842"/>
                  </a:cubicBezTo>
                  <a:cubicBezTo>
                    <a:pt x="743" y="1988"/>
                    <a:pt x="532" y="714"/>
                    <a:pt x="1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53"/>
            <p:cNvSpPr/>
            <p:nvPr/>
          </p:nvSpPr>
          <p:spPr>
            <a:xfrm>
              <a:off x="6124650" y="1380300"/>
              <a:ext cx="106075" cy="577425"/>
            </a:xfrm>
            <a:custGeom>
              <a:rect b="b" l="l" r="r" t="t"/>
              <a:pathLst>
                <a:path extrusionOk="0" h="23097" w="4243">
                  <a:moveTo>
                    <a:pt x="57" y="1"/>
                  </a:moveTo>
                  <a:lnTo>
                    <a:pt x="1" y="141"/>
                  </a:lnTo>
                  <a:lnTo>
                    <a:pt x="99" y="2493"/>
                  </a:lnTo>
                  <a:lnTo>
                    <a:pt x="841" y="20549"/>
                  </a:lnTo>
                  <a:lnTo>
                    <a:pt x="939" y="23097"/>
                  </a:lnTo>
                  <a:lnTo>
                    <a:pt x="3780" y="23097"/>
                  </a:lnTo>
                  <a:lnTo>
                    <a:pt x="4243" y="6734"/>
                  </a:lnTo>
                  <a:cubicBezTo>
                    <a:pt x="3164" y="4900"/>
                    <a:pt x="2408" y="2884"/>
                    <a:pt x="1989" y="799"/>
                  </a:cubicBezTo>
                  <a:cubicBezTo>
                    <a:pt x="1359" y="519"/>
                    <a:pt x="701" y="240"/>
                    <a:pt x="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53"/>
            <p:cNvSpPr/>
            <p:nvPr/>
          </p:nvSpPr>
          <p:spPr>
            <a:xfrm>
              <a:off x="5872700" y="1441900"/>
              <a:ext cx="272975" cy="452150"/>
            </a:xfrm>
            <a:custGeom>
              <a:rect b="b" l="l" r="r" t="t"/>
              <a:pathLst>
                <a:path extrusionOk="0" h="18086" w="10919">
                  <a:moveTo>
                    <a:pt x="8147" y="1"/>
                  </a:moveTo>
                  <a:cubicBezTo>
                    <a:pt x="5670" y="5082"/>
                    <a:pt x="2955" y="10037"/>
                    <a:pt x="1" y="14866"/>
                  </a:cubicBezTo>
                  <a:cubicBezTo>
                    <a:pt x="15" y="14894"/>
                    <a:pt x="29" y="14937"/>
                    <a:pt x="43" y="14978"/>
                  </a:cubicBezTo>
                  <a:cubicBezTo>
                    <a:pt x="477" y="16014"/>
                    <a:pt x="925" y="17050"/>
                    <a:pt x="1359" y="18085"/>
                  </a:cubicBezTo>
                  <a:lnTo>
                    <a:pt x="10919" y="18085"/>
                  </a:lnTo>
                  <a:lnTo>
                    <a:pt x="10177" y="29"/>
                  </a:lnTo>
                  <a:lnTo>
                    <a:pt x="8203" y="29"/>
                  </a:lnTo>
                  <a:lnTo>
                    <a:pt x="81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53"/>
            <p:cNvSpPr/>
            <p:nvPr/>
          </p:nvSpPr>
          <p:spPr>
            <a:xfrm>
              <a:off x="5614125" y="1306825"/>
              <a:ext cx="315650" cy="154350"/>
            </a:xfrm>
            <a:custGeom>
              <a:rect b="b" l="l" r="r" t="t"/>
              <a:pathLst>
                <a:path extrusionOk="0" h="6174" w="12626">
                  <a:moveTo>
                    <a:pt x="10498" y="1"/>
                  </a:moveTo>
                  <a:cubicBezTo>
                    <a:pt x="8623" y="43"/>
                    <a:pt x="6760" y="99"/>
                    <a:pt x="4885" y="140"/>
                  </a:cubicBezTo>
                  <a:lnTo>
                    <a:pt x="13" y="267"/>
                  </a:lnTo>
                  <a:lnTo>
                    <a:pt x="0" y="267"/>
                  </a:lnTo>
                  <a:lnTo>
                    <a:pt x="28" y="6174"/>
                  </a:lnTo>
                  <a:cubicBezTo>
                    <a:pt x="3737" y="6006"/>
                    <a:pt x="8440" y="5670"/>
                    <a:pt x="12107" y="5334"/>
                  </a:cubicBezTo>
                  <a:cubicBezTo>
                    <a:pt x="12219" y="5096"/>
                    <a:pt x="12318" y="4858"/>
                    <a:pt x="12415" y="4620"/>
                  </a:cubicBezTo>
                  <a:cubicBezTo>
                    <a:pt x="12499" y="4438"/>
                    <a:pt x="12583" y="4242"/>
                    <a:pt x="12598" y="4046"/>
                  </a:cubicBezTo>
                  <a:cubicBezTo>
                    <a:pt x="12626" y="3794"/>
                    <a:pt x="12542" y="3528"/>
                    <a:pt x="12458" y="3276"/>
                  </a:cubicBezTo>
                  <a:cubicBezTo>
                    <a:pt x="12163" y="2352"/>
                    <a:pt x="11855" y="1428"/>
                    <a:pt x="11562" y="504"/>
                  </a:cubicBezTo>
                  <a:cubicBezTo>
                    <a:pt x="11212" y="351"/>
                    <a:pt x="10848" y="168"/>
                    <a:pt x="104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53"/>
            <p:cNvSpPr/>
            <p:nvPr/>
          </p:nvSpPr>
          <p:spPr>
            <a:xfrm>
              <a:off x="5614825" y="1440175"/>
              <a:ext cx="302000" cy="453875"/>
            </a:xfrm>
            <a:custGeom>
              <a:rect b="b" l="l" r="r" t="t"/>
              <a:pathLst>
                <a:path extrusionOk="0" h="18155" w="12080">
                  <a:moveTo>
                    <a:pt x="12079" y="0"/>
                  </a:moveTo>
                  <a:lnTo>
                    <a:pt x="12079" y="0"/>
                  </a:lnTo>
                  <a:cubicBezTo>
                    <a:pt x="8412" y="336"/>
                    <a:pt x="3709" y="672"/>
                    <a:pt x="0" y="840"/>
                  </a:cubicBezTo>
                  <a:lnTo>
                    <a:pt x="56" y="18154"/>
                  </a:lnTo>
                  <a:lnTo>
                    <a:pt x="6396" y="18154"/>
                  </a:lnTo>
                  <a:cubicBezTo>
                    <a:pt x="6355" y="18126"/>
                    <a:pt x="6327" y="18085"/>
                    <a:pt x="6284" y="18057"/>
                  </a:cubicBezTo>
                  <a:cubicBezTo>
                    <a:pt x="6047" y="17874"/>
                    <a:pt x="5808" y="17665"/>
                    <a:pt x="5711" y="17385"/>
                  </a:cubicBezTo>
                  <a:cubicBezTo>
                    <a:pt x="5612" y="17077"/>
                    <a:pt x="5711" y="16741"/>
                    <a:pt x="5823" y="16433"/>
                  </a:cubicBezTo>
                  <a:lnTo>
                    <a:pt x="6831" y="13367"/>
                  </a:lnTo>
                  <a:cubicBezTo>
                    <a:pt x="6691" y="13298"/>
                    <a:pt x="6564" y="13242"/>
                    <a:pt x="6424" y="13171"/>
                  </a:cubicBezTo>
                  <a:cubicBezTo>
                    <a:pt x="8315" y="8776"/>
                    <a:pt x="10204" y="4395"/>
                    <a:pt x="120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53"/>
            <p:cNvSpPr/>
            <p:nvPr/>
          </p:nvSpPr>
          <p:spPr>
            <a:xfrm>
              <a:off x="5613750" y="1185050"/>
              <a:ext cx="122500" cy="128475"/>
            </a:xfrm>
            <a:custGeom>
              <a:rect b="b" l="l" r="r" t="t"/>
              <a:pathLst>
                <a:path extrusionOk="0" h="5139" w="4900">
                  <a:moveTo>
                    <a:pt x="1" y="0"/>
                  </a:moveTo>
                  <a:lnTo>
                    <a:pt x="15" y="5138"/>
                  </a:lnTo>
                  <a:lnTo>
                    <a:pt x="28" y="5138"/>
                  </a:lnTo>
                  <a:lnTo>
                    <a:pt x="4900" y="5011"/>
                  </a:lnTo>
                  <a:cubicBezTo>
                    <a:pt x="3108" y="4368"/>
                    <a:pt x="1260" y="2800"/>
                    <a:pt x="420" y="1092"/>
                  </a:cubicBezTo>
                  <a:cubicBezTo>
                    <a:pt x="252" y="743"/>
                    <a:pt x="112" y="379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53"/>
            <p:cNvSpPr/>
            <p:nvPr/>
          </p:nvSpPr>
          <p:spPr>
            <a:xfrm>
              <a:off x="5437750" y="1158125"/>
              <a:ext cx="178825" cy="799600"/>
            </a:xfrm>
            <a:custGeom>
              <a:rect b="b" l="l" r="r" t="t"/>
              <a:pathLst>
                <a:path extrusionOk="0" h="31984" w="7153">
                  <a:moveTo>
                    <a:pt x="0" y="0"/>
                  </a:moveTo>
                  <a:lnTo>
                    <a:pt x="3976" y="31984"/>
                  </a:lnTo>
                  <a:lnTo>
                    <a:pt x="7152" y="31984"/>
                  </a:lnTo>
                  <a:lnTo>
                    <a:pt x="7139" y="29436"/>
                  </a:lnTo>
                  <a:lnTo>
                    <a:pt x="7083" y="12122"/>
                  </a:lnTo>
                  <a:lnTo>
                    <a:pt x="7055" y="6215"/>
                  </a:lnTo>
                  <a:lnTo>
                    <a:pt x="7041" y="1077"/>
                  </a:lnTo>
                  <a:cubicBezTo>
                    <a:pt x="6929" y="728"/>
                    <a:pt x="6845" y="377"/>
                    <a:pt x="6803" y="14"/>
                  </a:cubicBezTo>
                  <a:cubicBezTo>
                    <a:pt x="5763" y="572"/>
                    <a:pt x="4584" y="852"/>
                    <a:pt x="3407" y="852"/>
                  </a:cubicBezTo>
                  <a:cubicBezTo>
                    <a:pt x="2222" y="852"/>
                    <a:pt x="1039" y="56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53"/>
            <p:cNvSpPr/>
            <p:nvPr/>
          </p:nvSpPr>
          <p:spPr>
            <a:xfrm>
              <a:off x="5657850" y="535225"/>
              <a:ext cx="82275" cy="211175"/>
            </a:xfrm>
            <a:custGeom>
              <a:rect b="b" l="l" r="r" t="t"/>
              <a:pathLst>
                <a:path extrusionOk="0" h="8447" w="3291">
                  <a:moveTo>
                    <a:pt x="2324" y="0"/>
                  </a:moveTo>
                  <a:cubicBezTo>
                    <a:pt x="1540" y="98"/>
                    <a:pt x="756" y="224"/>
                    <a:pt x="0" y="364"/>
                  </a:cubicBezTo>
                  <a:lnTo>
                    <a:pt x="56" y="686"/>
                  </a:lnTo>
                  <a:cubicBezTo>
                    <a:pt x="196" y="2688"/>
                    <a:pt x="351" y="4676"/>
                    <a:pt x="504" y="6677"/>
                  </a:cubicBezTo>
                  <a:lnTo>
                    <a:pt x="532" y="6999"/>
                  </a:lnTo>
                  <a:cubicBezTo>
                    <a:pt x="967" y="6957"/>
                    <a:pt x="1400" y="6915"/>
                    <a:pt x="1848" y="6873"/>
                  </a:cubicBezTo>
                  <a:lnTo>
                    <a:pt x="1848" y="6873"/>
                  </a:lnTo>
                  <a:cubicBezTo>
                    <a:pt x="1862" y="7349"/>
                    <a:pt x="1792" y="7839"/>
                    <a:pt x="1652" y="8300"/>
                  </a:cubicBezTo>
                  <a:cubicBezTo>
                    <a:pt x="2002" y="8384"/>
                    <a:pt x="2366" y="8427"/>
                    <a:pt x="2744" y="8440"/>
                  </a:cubicBezTo>
                  <a:cubicBezTo>
                    <a:pt x="2805" y="8445"/>
                    <a:pt x="2865" y="8447"/>
                    <a:pt x="2926" y="8447"/>
                  </a:cubicBezTo>
                  <a:cubicBezTo>
                    <a:pt x="3047" y="8447"/>
                    <a:pt x="3168" y="8440"/>
                    <a:pt x="3290" y="8440"/>
                  </a:cubicBezTo>
                  <a:cubicBezTo>
                    <a:pt x="3052" y="5613"/>
                    <a:pt x="2730" y="2800"/>
                    <a:pt x="23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53"/>
            <p:cNvSpPr/>
            <p:nvPr/>
          </p:nvSpPr>
          <p:spPr>
            <a:xfrm>
              <a:off x="5746025" y="524725"/>
              <a:ext cx="84700" cy="215600"/>
            </a:xfrm>
            <a:custGeom>
              <a:rect b="b" l="l" r="r" t="t"/>
              <a:pathLst>
                <a:path extrusionOk="0" h="8624" w="3388">
                  <a:moveTo>
                    <a:pt x="3388" y="1"/>
                  </a:moveTo>
                  <a:lnTo>
                    <a:pt x="3388" y="1"/>
                  </a:lnTo>
                  <a:cubicBezTo>
                    <a:pt x="2227" y="57"/>
                    <a:pt x="1107" y="154"/>
                    <a:pt x="1" y="266"/>
                  </a:cubicBezTo>
                  <a:lnTo>
                    <a:pt x="616" y="630"/>
                  </a:lnTo>
                  <a:cubicBezTo>
                    <a:pt x="1023" y="3276"/>
                    <a:pt x="1303" y="5936"/>
                    <a:pt x="1443" y="8608"/>
                  </a:cubicBezTo>
                  <a:lnTo>
                    <a:pt x="1456" y="8623"/>
                  </a:lnTo>
                  <a:cubicBezTo>
                    <a:pt x="1987" y="8536"/>
                    <a:pt x="2517" y="8450"/>
                    <a:pt x="3038" y="8450"/>
                  </a:cubicBezTo>
                  <a:cubicBezTo>
                    <a:pt x="3108" y="8450"/>
                    <a:pt x="3178" y="8452"/>
                    <a:pt x="3248" y="8455"/>
                  </a:cubicBezTo>
                  <a:lnTo>
                    <a:pt x="3248" y="2464"/>
                  </a:lnTo>
                  <a:cubicBezTo>
                    <a:pt x="3235" y="2436"/>
                    <a:pt x="3207" y="2408"/>
                    <a:pt x="3192" y="2380"/>
                  </a:cubicBezTo>
                  <a:cubicBezTo>
                    <a:pt x="3039" y="2184"/>
                    <a:pt x="2899" y="1960"/>
                    <a:pt x="2871" y="1694"/>
                  </a:cubicBezTo>
                  <a:cubicBezTo>
                    <a:pt x="2815" y="1344"/>
                    <a:pt x="3011" y="1008"/>
                    <a:pt x="3151" y="672"/>
                  </a:cubicBezTo>
                  <a:cubicBezTo>
                    <a:pt x="3248" y="448"/>
                    <a:pt x="3332" y="225"/>
                    <a:pt x="33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53"/>
            <p:cNvSpPr/>
            <p:nvPr/>
          </p:nvSpPr>
          <p:spPr>
            <a:xfrm>
              <a:off x="5414650" y="580725"/>
              <a:ext cx="108850" cy="100800"/>
            </a:xfrm>
            <a:custGeom>
              <a:rect b="b" l="l" r="r" t="t"/>
              <a:pathLst>
                <a:path extrusionOk="0" h="4032" w="4354">
                  <a:moveTo>
                    <a:pt x="3681" y="0"/>
                  </a:moveTo>
                  <a:cubicBezTo>
                    <a:pt x="2464" y="364"/>
                    <a:pt x="1232" y="784"/>
                    <a:pt x="0" y="1245"/>
                  </a:cubicBezTo>
                  <a:cubicBezTo>
                    <a:pt x="33" y="1241"/>
                    <a:pt x="66" y="1240"/>
                    <a:pt x="98" y="1240"/>
                  </a:cubicBezTo>
                  <a:cubicBezTo>
                    <a:pt x="177" y="1240"/>
                    <a:pt x="257" y="1250"/>
                    <a:pt x="336" y="1260"/>
                  </a:cubicBezTo>
                  <a:cubicBezTo>
                    <a:pt x="756" y="1329"/>
                    <a:pt x="1148" y="1512"/>
                    <a:pt x="1498" y="1764"/>
                  </a:cubicBezTo>
                  <a:cubicBezTo>
                    <a:pt x="2296" y="2337"/>
                    <a:pt x="2841" y="3164"/>
                    <a:pt x="3345" y="4031"/>
                  </a:cubicBezTo>
                  <a:cubicBezTo>
                    <a:pt x="3624" y="3973"/>
                    <a:pt x="3902" y="3944"/>
                    <a:pt x="4181" y="3944"/>
                  </a:cubicBezTo>
                  <a:cubicBezTo>
                    <a:pt x="4238" y="3944"/>
                    <a:pt x="4296" y="3945"/>
                    <a:pt x="4353" y="3947"/>
                  </a:cubicBezTo>
                  <a:lnTo>
                    <a:pt x="4353" y="3752"/>
                  </a:lnTo>
                  <a:cubicBezTo>
                    <a:pt x="4241" y="2520"/>
                    <a:pt x="4032" y="1288"/>
                    <a:pt x="3709" y="84"/>
                  </a:cubicBezTo>
                  <a:lnTo>
                    <a:pt x="368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53"/>
            <p:cNvSpPr/>
            <p:nvPr/>
          </p:nvSpPr>
          <p:spPr>
            <a:xfrm>
              <a:off x="5553550" y="553750"/>
              <a:ext cx="79475" cy="160300"/>
            </a:xfrm>
            <a:custGeom>
              <a:rect b="b" l="l" r="r" t="t"/>
              <a:pathLst>
                <a:path extrusionOk="0" h="6412" w="3179">
                  <a:moveTo>
                    <a:pt x="2241" y="1"/>
                  </a:moveTo>
                  <a:cubicBezTo>
                    <a:pt x="1499" y="169"/>
                    <a:pt x="743" y="351"/>
                    <a:pt x="1" y="547"/>
                  </a:cubicBezTo>
                  <a:lnTo>
                    <a:pt x="43" y="701"/>
                  </a:lnTo>
                  <a:cubicBezTo>
                    <a:pt x="211" y="2255"/>
                    <a:pt x="379" y="3808"/>
                    <a:pt x="533" y="5362"/>
                  </a:cubicBezTo>
                  <a:cubicBezTo>
                    <a:pt x="1163" y="5558"/>
                    <a:pt x="1779" y="5838"/>
                    <a:pt x="2353" y="6118"/>
                  </a:cubicBezTo>
                  <a:cubicBezTo>
                    <a:pt x="2548" y="6216"/>
                    <a:pt x="2759" y="6314"/>
                    <a:pt x="2955" y="6412"/>
                  </a:cubicBezTo>
                  <a:cubicBezTo>
                    <a:pt x="3024" y="6398"/>
                    <a:pt x="3095" y="6398"/>
                    <a:pt x="3179" y="6384"/>
                  </a:cubicBezTo>
                  <a:lnTo>
                    <a:pt x="3151" y="6048"/>
                  </a:lnTo>
                  <a:lnTo>
                    <a:pt x="3136" y="6048"/>
                  </a:lnTo>
                  <a:cubicBezTo>
                    <a:pt x="3095" y="6048"/>
                    <a:pt x="3080" y="5992"/>
                    <a:pt x="3080" y="5950"/>
                  </a:cubicBezTo>
                  <a:lnTo>
                    <a:pt x="2283" y="155"/>
                  </a:lnTo>
                  <a:lnTo>
                    <a:pt x="224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53"/>
            <p:cNvSpPr/>
            <p:nvPr/>
          </p:nvSpPr>
          <p:spPr>
            <a:xfrm>
              <a:off x="6133050" y="603450"/>
              <a:ext cx="74575" cy="260750"/>
            </a:xfrm>
            <a:custGeom>
              <a:rect b="b" l="l" r="r" t="t"/>
              <a:pathLst>
                <a:path extrusionOk="0" h="10430" w="2983">
                  <a:moveTo>
                    <a:pt x="1" y="0"/>
                  </a:moveTo>
                  <a:cubicBezTo>
                    <a:pt x="253" y="3262"/>
                    <a:pt x="393" y="7378"/>
                    <a:pt x="323" y="10359"/>
                  </a:cubicBezTo>
                  <a:lnTo>
                    <a:pt x="323" y="10429"/>
                  </a:lnTo>
                  <a:cubicBezTo>
                    <a:pt x="1205" y="10415"/>
                    <a:pt x="2100" y="10401"/>
                    <a:pt x="2983" y="10387"/>
                  </a:cubicBezTo>
                  <a:lnTo>
                    <a:pt x="2983" y="10023"/>
                  </a:lnTo>
                  <a:cubicBezTo>
                    <a:pt x="2268" y="7139"/>
                    <a:pt x="1499" y="4284"/>
                    <a:pt x="673" y="1443"/>
                  </a:cubicBezTo>
                  <a:cubicBezTo>
                    <a:pt x="519" y="939"/>
                    <a:pt x="351" y="39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53"/>
            <p:cNvSpPr/>
            <p:nvPr/>
          </p:nvSpPr>
          <p:spPr>
            <a:xfrm>
              <a:off x="6093525" y="925400"/>
              <a:ext cx="100800" cy="79800"/>
            </a:xfrm>
            <a:custGeom>
              <a:rect b="b" l="l" r="r" t="t"/>
              <a:pathLst>
                <a:path extrusionOk="0" h="3192" w="4032">
                  <a:moveTo>
                    <a:pt x="3989" y="0"/>
                  </a:moveTo>
                  <a:cubicBezTo>
                    <a:pt x="2660" y="155"/>
                    <a:pt x="1344" y="267"/>
                    <a:pt x="1" y="351"/>
                  </a:cubicBezTo>
                  <a:cubicBezTo>
                    <a:pt x="350" y="1064"/>
                    <a:pt x="561" y="2338"/>
                    <a:pt x="869" y="3192"/>
                  </a:cubicBezTo>
                  <a:lnTo>
                    <a:pt x="882" y="3192"/>
                  </a:lnTo>
                  <a:cubicBezTo>
                    <a:pt x="1932" y="2184"/>
                    <a:pt x="2982" y="1163"/>
                    <a:pt x="4032" y="155"/>
                  </a:cubicBezTo>
                  <a:cubicBezTo>
                    <a:pt x="4004" y="99"/>
                    <a:pt x="3989" y="43"/>
                    <a:pt x="39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53"/>
            <p:cNvSpPr/>
            <p:nvPr/>
          </p:nvSpPr>
          <p:spPr>
            <a:xfrm>
              <a:off x="6038950" y="934500"/>
              <a:ext cx="46200" cy="206850"/>
            </a:xfrm>
            <a:custGeom>
              <a:rect b="b" l="l" r="r" t="t"/>
              <a:pathLst>
                <a:path extrusionOk="0" h="8274" w="1848">
                  <a:moveTo>
                    <a:pt x="1848" y="0"/>
                  </a:moveTo>
                  <a:lnTo>
                    <a:pt x="1848" y="0"/>
                  </a:lnTo>
                  <a:cubicBezTo>
                    <a:pt x="1260" y="28"/>
                    <a:pt x="672" y="56"/>
                    <a:pt x="97" y="84"/>
                  </a:cubicBezTo>
                  <a:cubicBezTo>
                    <a:pt x="0" y="2674"/>
                    <a:pt x="0" y="5263"/>
                    <a:pt x="97" y="7853"/>
                  </a:cubicBezTo>
                  <a:lnTo>
                    <a:pt x="97" y="7881"/>
                  </a:lnTo>
                  <a:cubicBezTo>
                    <a:pt x="308" y="7909"/>
                    <a:pt x="517" y="7965"/>
                    <a:pt x="713" y="8021"/>
                  </a:cubicBezTo>
                  <a:cubicBezTo>
                    <a:pt x="980" y="8091"/>
                    <a:pt x="1245" y="8175"/>
                    <a:pt x="1512" y="8273"/>
                  </a:cubicBezTo>
                  <a:lnTo>
                    <a:pt x="1553" y="8133"/>
                  </a:lnTo>
                  <a:cubicBezTo>
                    <a:pt x="1652" y="5627"/>
                    <a:pt x="1764" y="2506"/>
                    <a:pt x="18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53"/>
            <p:cNvSpPr/>
            <p:nvPr/>
          </p:nvSpPr>
          <p:spPr>
            <a:xfrm>
              <a:off x="6033350" y="561450"/>
              <a:ext cx="47600" cy="304150"/>
            </a:xfrm>
            <a:custGeom>
              <a:rect b="b" l="l" r="r" t="t"/>
              <a:pathLst>
                <a:path extrusionOk="0" h="12166" w="1904">
                  <a:moveTo>
                    <a:pt x="14" y="1"/>
                  </a:moveTo>
                  <a:lnTo>
                    <a:pt x="0" y="43"/>
                  </a:lnTo>
                  <a:cubicBezTo>
                    <a:pt x="196" y="4075"/>
                    <a:pt x="280" y="8119"/>
                    <a:pt x="252" y="12165"/>
                  </a:cubicBezTo>
                  <a:cubicBezTo>
                    <a:pt x="797" y="12151"/>
                    <a:pt x="1344" y="12151"/>
                    <a:pt x="1904" y="12137"/>
                  </a:cubicBezTo>
                  <a:cubicBezTo>
                    <a:pt x="1861" y="8595"/>
                    <a:pt x="1693" y="4187"/>
                    <a:pt x="1637" y="561"/>
                  </a:cubicBezTo>
                  <a:cubicBezTo>
                    <a:pt x="1092" y="365"/>
                    <a:pt x="560" y="183"/>
                    <a:pt x="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53"/>
            <p:cNvSpPr/>
            <p:nvPr/>
          </p:nvSpPr>
          <p:spPr>
            <a:xfrm>
              <a:off x="5957750" y="937650"/>
              <a:ext cx="46550" cy="187600"/>
            </a:xfrm>
            <a:custGeom>
              <a:rect b="b" l="l" r="r" t="t"/>
              <a:pathLst>
                <a:path extrusionOk="0" h="7504" w="1862">
                  <a:moveTo>
                    <a:pt x="1862" y="1"/>
                  </a:moveTo>
                  <a:lnTo>
                    <a:pt x="1862" y="1"/>
                  </a:lnTo>
                  <a:cubicBezTo>
                    <a:pt x="1358" y="29"/>
                    <a:pt x="868" y="29"/>
                    <a:pt x="378" y="42"/>
                  </a:cubicBezTo>
                  <a:cubicBezTo>
                    <a:pt x="266" y="2324"/>
                    <a:pt x="169" y="4620"/>
                    <a:pt x="57" y="6901"/>
                  </a:cubicBezTo>
                  <a:lnTo>
                    <a:pt x="1" y="7293"/>
                  </a:lnTo>
                  <a:cubicBezTo>
                    <a:pt x="546" y="7377"/>
                    <a:pt x="1092" y="7433"/>
                    <a:pt x="1652" y="7503"/>
                  </a:cubicBezTo>
                  <a:lnTo>
                    <a:pt x="1666" y="7321"/>
                  </a:lnTo>
                  <a:cubicBezTo>
                    <a:pt x="1736" y="4885"/>
                    <a:pt x="1792" y="2450"/>
                    <a:pt x="18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53"/>
            <p:cNvSpPr/>
            <p:nvPr/>
          </p:nvSpPr>
          <p:spPr>
            <a:xfrm>
              <a:off x="5957750" y="551325"/>
              <a:ext cx="46225" cy="315675"/>
            </a:xfrm>
            <a:custGeom>
              <a:rect b="b" l="l" r="r" t="t"/>
              <a:pathLst>
                <a:path extrusionOk="0" h="12627" w="1849">
                  <a:moveTo>
                    <a:pt x="1736" y="0"/>
                  </a:moveTo>
                  <a:cubicBezTo>
                    <a:pt x="1638" y="364"/>
                    <a:pt x="1484" y="728"/>
                    <a:pt x="1274" y="1050"/>
                  </a:cubicBezTo>
                  <a:cubicBezTo>
                    <a:pt x="1134" y="1260"/>
                    <a:pt x="938" y="1456"/>
                    <a:pt x="714" y="1582"/>
                  </a:cubicBezTo>
                  <a:cubicBezTo>
                    <a:pt x="602" y="1638"/>
                    <a:pt x="477" y="1666"/>
                    <a:pt x="350" y="1694"/>
                  </a:cubicBezTo>
                  <a:lnTo>
                    <a:pt x="365" y="1722"/>
                  </a:lnTo>
                  <a:cubicBezTo>
                    <a:pt x="238" y="1889"/>
                    <a:pt x="126" y="2057"/>
                    <a:pt x="1" y="2225"/>
                  </a:cubicBezTo>
                  <a:lnTo>
                    <a:pt x="29" y="2240"/>
                  </a:lnTo>
                  <a:cubicBezTo>
                    <a:pt x="113" y="5571"/>
                    <a:pt x="182" y="8903"/>
                    <a:pt x="266" y="12234"/>
                  </a:cubicBezTo>
                  <a:lnTo>
                    <a:pt x="98" y="12290"/>
                  </a:lnTo>
                  <a:cubicBezTo>
                    <a:pt x="154" y="12402"/>
                    <a:pt x="197" y="12514"/>
                    <a:pt x="238" y="12626"/>
                  </a:cubicBezTo>
                  <a:cubicBezTo>
                    <a:pt x="700" y="12612"/>
                    <a:pt x="1176" y="12612"/>
                    <a:pt x="1652" y="12598"/>
                  </a:cubicBezTo>
                  <a:cubicBezTo>
                    <a:pt x="1680" y="8595"/>
                    <a:pt x="1820" y="4004"/>
                    <a:pt x="1848" y="28"/>
                  </a:cubicBezTo>
                  <a:lnTo>
                    <a:pt x="17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53"/>
            <p:cNvSpPr/>
            <p:nvPr/>
          </p:nvSpPr>
          <p:spPr>
            <a:xfrm>
              <a:off x="5872375" y="654200"/>
              <a:ext cx="47600" cy="135100"/>
            </a:xfrm>
            <a:custGeom>
              <a:rect b="b" l="l" r="r" t="t"/>
              <a:pathLst>
                <a:path extrusionOk="0" h="5404" w="1904">
                  <a:moveTo>
                    <a:pt x="182" y="1"/>
                  </a:moveTo>
                  <a:cubicBezTo>
                    <a:pt x="70" y="1232"/>
                    <a:pt x="28" y="2478"/>
                    <a:pt x="28" y="3709"/>
                  </a:cubicBezTo>
                  <a:lnTo>
                    <a:pt x="0" y="3765"/>
                  </a:lnTo>
                  <a:cubicBezTo>
                    <a:pt x="686" y="4144"/>
                    <a:pt x="1288" y="4704"/>
                    <a:pt x="1792" y="5305"/>
                  </a:cubicBezTo>
                  <a:cubicBezTo>
                    <a:pt x="1820" y="5348"/>
                    <a:pt x="1848" y="5376"/>
                    <a:pt x="1876" y="5404"/>
                  </a:cubicBezTo>
                  <a:cubicBezTo>
                    <a:pt x="1904" y="3724"/>
                    <a:pt x="1889" y="2016"/>
                    <a:pt x="1848" y="337"/>
                  </a:cubicBezTo>
                  <a:lnTo>
                    <a:pt x="1749" y="238"/>
                  </a:lnTo>
                  <a:cubicBezTo>
                    <a:pt x="1652" y="365"/>
                    <a:pt x="1553" y="477"/>
                    <a:pt x="1456" y="602"/>
                  </a:cubicBezTo>
                  <a:cubicBezTo>
                    <a:pt x="1372" y="701"/>
                    <a:pt x="1273" y="798"/>
                    <a:pt x="1148" y="826"/>
                  </a:cubicBezTo>
                  <a:cubicBezTo>
                    <a:pt x="1117" y="835"/>
                    <a:pt x="1087" y="839"/>
                    <a:pt x="1057" y="839"/>
                  </a:cubicBezTo>
                  <a:cubicBezTo>
                    <a:pt x="853" y="839"/>
                    <a:pt x="666" y="647"/>
                    <a:pt x="532" y="477"/>
                  </a:cubicBezTo>
                  <a:cubicBezTo>
                    <a:pt x="420" y="322"/>
                    <a:pt x="294" y="169"/>
                    <a:pt x="1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53"/>
            <p:cNvSpPr/>
            <p:nvPr/>
          </p:nvSpPr>
          <p:spPr>
            <a:xfrm>
              <a:off x="5609550" y="544325"/>
              <a:ext cx="61625" cy="169025"/>
            </a:xfrm>
            <a:custGeom>
              <a:rect b="b" l="l" r="r" t="t"/>
              <a:pathLst>
                <a:path extrusionOk="0" h="6761" w="2465">
                  <a:moveTo>
                    <a:pt x="1932" y="0"/>
                  </a:moveTo>
                  <a:cubicBezTo>
                    <a:pt x="1288" y="112"/>
                    <a:pt x="644" y="238"/>
                    <a:pt x="1" y="378"/>
                  </a:cubicBezTo>
                  <a:lnTo>
                    <a:pt x="43" y="532"/>
                  </a:lnTo>
                  <a:lnTo>
                    <a:pt x="840" y="6327"/>
                  </a:lnTo>
                  <a:cubicBezTo>
                    <a:pt x="840" y="6369"/>
                    <a:pt x="855" y="6425"/>
                    <a:pt x="896" y="6425"/>
                  </a:cubicBezTo>
                  <a:lnTo>
                    <a:pt x="911" y="6425"/>
                  </a:lnTo>
                  <a:lnTo>
                    <a:pt x="939" y="6761"/>
                  </a:lnTo>
                  <a:cubicBezTo>
                    <a:pt x="1443" y="6719"/>
                    <a:pt x="1947" y="6677"/>
                    <a:pt x="2464" y="6635"/>
                  </a:cubicBezTo>
                  <a:lnTo>
                    <a:pt x="2436" y="6313"/>
                  </a:lnTo>
                  <a:cubicBezTo>
                    <a:pt x="2283" y="4312"/>
                    <a:pt x="2128" y="2324"/>
                    <a:pt x="1988" y="322"/>
                  </a:cubicBezTo>
                  <a:lnTo>
                    <a:pt x="19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53"/>
            <p:cNvSpPr/>
            <p:nvPr/>
          </p:nvSpPr>
          <p:spPr>
            <a:xfrm>
              <a:off x="5506675" y="567425"/>
              <a:ext cx="60200" cy="120400"/>
            </a:xfrm>
            <a:custGeom>
              <a:rect b="b" l="l" r="r" t="t"/>
              <a:pathLst>
                <a:path extrusionOk="0" h="4816" w="2408">
                  <a:moveTo>
                    <a:pt x="1876" y="0"/>
                  </a:moveTo>
                  <a:cubicBezTo>
                    <a:pt x="1247" y="168"/>
                    <a:pt x="616" y="336"/>
                    <a:pt x="0" y="532"/>
                  </a:cubicBezTo>
                  <a:lnTo>
                    <a:pt x="28" y="616"/>
                  </a:lnTo>
                  <a:cubicBezTo>
                    <a:pt x="351" y="1820"/>
                    <a:pt x="560" y="3052"/>
                    <a:pt x="672" y="4284"/>
                  </a:cubicBezTo>
                  <a:lnTo>
                    <a:pt x="672" y="4479"/>
                  </a:lnTo>
                  <a:cubicBezTo>
                    <a:pt x="1247" y="4493"/>
                    <a:pt x="1834" y="4619"/>
                    <a:pt x="2408" y="4815"/>
                  </a:cubicBezTo>
                  <a:cubicBezTo>
                    <a:pt x="2254" y="3261"/>
                    <a:pt x="2086" y="1708"/>
                    <a:pt x="1918" y="154"/>
                  </a:cubicBezTo>
                  <a:lnTo>
                    <a:pt x="18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53"/>
            <p:cNvSpPr/>
            <p:nvPr/>
          </p:nvSpPr>
          <p:spPr>
            <a:xfrm>
              <a:off x="5383500" y="611850"/>
              <a:ext cx="31175" cy="11925"/>
            </a:xfrm>
            <a:custGeom>
              <a:rect b="b" l="l" r="r" t="t"/>
              <a:pathLst>
                <a:path extrusionOk="0" h="477" w="1247">
                  <a:moveTo>
                    <a:pt x="1246" y="0"/>
                  </a:moveTo>
                  <a:lnTo>
                    <a:pt x="1246" y="0"/>
                  </a:lnTo>
                  <a:cubicBezTo>
                    <a:pt x="799" y="15"/>
                    <a:pt x="351" y="183"/>
                    <a:pt x="0" y="476"/>
                  </a:cubicBezTo>
                  <a:cubicBezTo>
                    <a:pt x="420" y="308"/>
                    <a:pt x="840" y="155"/>
                    <a:pt x="1246" y="0"/>
                  </a:cubicBezTo>
                  <a:close/>
                </a:path>
              </a:pathLst>
            </a:custGeom>
            <a:solidFill>
              <a:srgbClr val="F3D4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53"/>
            <p:cNvSpPr/>
            <p:nvPr/>
          </p:nvSpPr>
          <p:spPr>
            <a:xfrm>
              <a:off x="5363550" y="611700"/>
              <a:ext cx="302375" cy="379575"/>
            </a:xfrm>
            <a:custGeom>
              <a:rect b="b" l="l" r="r" t="t"/>
              <a:pathLst>
                <a:path extrusionOk="0" h="15183" w="12095">
                  <a:moveTo>
                    <a:pt x="2142" y="1"/>
                  </a:moveTo>
                  <a:cubicBezTo>
                    <a:pt x="2110" y="1"/>
                    <a:pt x="2077" y="2"/>
                    <a:pt x="2044" y="6"/>
                  </a:cubicBezTo>
                  <a:cubicBezTo>
                    <a:pt x="1638" y="161"/>
                    <a:pt x="1218" y="314"/>
                    <a:pt x="798" y="482"/>
                  </a:cubicBezTo>
                  <a:cubicBezTo>
                    <a:pt x="421" y="777"/>
                    <a:pt x="141" y="1197"/>
                    <a:pt x="57" y="1673"/>
                  </a:cubicBezTo>
                  <a:lnTo>
                    <a:pt x="1" y="1673"/>
                  </a:lnTo>
                  <a:cubicBezTo>
                    <a:pt x="141" y="3002"/>
                    <a:pt x="798" y="4290"/>
                    <a:pt x="1638" y="5368"/>
                  </a:cubicBezTo>
                  <a:cubicBezTo>
                    <a:pt x="1653" y="5396"/>
                    <a:pt x="1681" y="5437"/>
                    <a:pt x="1709" y="5465"/>
                  </a:cubicBezTo>
                  <a:cubicBezTo>
                    <a:pt x="2884" y="6949"/>
                    <a:pt x="4368" y="8153"/>
                    <a:pt x="5557" y="9637"/>
                  </a:cubicBezTo>
                  <a:cubicBezTo>
                    <a:pt x="6761" y="11163"/>
                    <a:pt x="7657" y="12955"/>
                    <a:pt x="9029" y="14326"/>
                  </a:cubicBezTo>
                  <a:cubicBezTo>
                    <a:pt x="9085" y="14382"/>
                    <a:pt x="9141" y="14452"/>
                    <a:pt x="9211" y="14508"/>
                  </a:cubicBezTo>
                  <a:cubicBezTo>
                    <a:pt x="9519" y="14788"/>
                    <a:pt x="9855" y="15068"/>
                    <a:pt x="10260" y="15152"/>
                  </a:cubicBezTo>
                  <a:cubicBezTo>
                    <a:pt x="10345" y="15172"/>
                    <a:pt x="10433" y="15182"/>
                    <a:pt x="10521" y="15182"/>
                  </a:cubicBezTo>
                  <a:cubicBezTo>
                    <a:pt x="10858" y="15182"/>
                    <a:pt x="11197" y="15035"/>
                    <a:pt x="11352" y="14746"/>
                  </a:cubicBezTo>
                  <a:cubicBezTo>
                    <a:pt x="11675" y="14158"/>
                    <a:pt x="11100" y="13416"/>
                    <a:pt x="11227" y="12744"/>
                  </a:cubicBezTo>
                  <a:cubicBezTo>
                    <a:pt x="11255" y="12535"/>
                    <a:pt x="11367" y="12339"/>
                    <a:pt x="11395" y="12128"/>
                  </a:cubicBezTo>
                  <a:cubicBezTo>
                    <a:pt x="11408" y="12016"/>
                    <a:pt x="11408" y="11891"/>
                    <a:pt x="11380" y="11779"/>
                  </a:cubicBezTo>
                  <a:cubicBezTo>
                    <a:pt x="11143" y="10840"/>
                    <a:pt x="9505" y="10295"/>
                    <a:pt x="9603" y="9245"/>
                  </a:cubicBezTo>
                  <a:lnTo>
                    <a:pt x="9603" y="9245"/>
                  </a:lnTo>
                  <a:cubicBezTo>
                    <a:pt x="10359" y="9875"/>
                    <a:pt x="11100" y="10519"/>
                    <a:pt x="11843" y="11148"/>
                  </a:cubicBezTo>
                  <a:cubicBezTo>
                    <a:pt x="12095" y="10771"/>
                    <a:pt x="11996" y="10253"/>
                    <a:pt x="11828" y="9819"/>
                  </a:cubicBezTo>
                  <a:cubicBezTo>
                    <a:pt x="11395" y="8741"/>
                    <a:pt x="10624" y="7804"/>
                    <a:pt x="9673" y="7145"/>
                  </a:cubicBezTo>
                  <a:cubicBezTo>
                    <a:pt x="9015" y="6725"/>
                    <a:pt x="8287" y="6417"/>
                    <a:pt x="7671" y="5941"/>
                  </a:cubicBezTo>
                  <a:cubicBezTo>
                    <a:pt x="6649" y="5144"/>
                    <a:pt x="6061" y="3926"/>
                    <a:pt x="5389" y="2792"/>
                  </a:cubicBezTo>
                  <a:cubicBezTo>
                    <a:pt x="4885" y="1925"/>
                    <a:pt x="4340" y="1098"/>
                    <a:pt x="3542" y="525"/>
                  </a:cubicBezTo>
                  <a:cubicBezTo>
                    <a:pt x="3192" y="273"/>
                    <a:pt x="2800" y="90"/>
                    <a:pt x="2380" y="21"/>
                  </a:cubicBezTo>
                  <a:cubicBezTo>
                    <a:pt x="2301" y="11"/>
                    <a:pt x="2221" y="1"/>
                    <a:pt x="2142" y="1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53"/>
            <p:cNvSpPr/>
            <p:nvPr/>
          </p:nvSpPr>
          <p:spPr>
            <a:xfrm>
              <a:off x="5715925" y="529950"/>
              <a:ext cx="66525" cy="216300"/>
            </a:xfrm>
            <a:custGeom>
              <a:rect b="b" l="l" r="r" t="t"/>
              <a:pathLst>
                <a:path extrusionOk="0" h="8652" w="2661">
                  <a:moveTo>
                    <a:pt x="1764" y="1"/>
                  </a:moveTo>
                  <a:lnTo>
                    <a:pt x="1205" y="57"/>
                  </a:lnTo>
                  <a:cubicBezTo>
                    <a:pt x="799" y="113"/>
                    <a:pt x="407" y="155"/>
                    <a:pt x="1" y="211"/>
                  </a:cubicBezTo>
                  <a:cubicBezTo>
                    <a:pt x="407" y="3011"/>
                    <a:pt x="729" y="5824"/>
                    <a:pt x="967" y="8651"/>
                  </a:cubicBezTo>
                  <a:cubicBezTo>
                    <a:pt x="1527" y="8610"/>
                    <a:pt x="2100" y="8511"/>
                    <a:pt x="2660" y="8414"/>
                  </a:cubicBezTo>
                  <a:lnTo>
                    <a:pt x="2647" y="8399"/>
                  </a:lnTo>
                  <a:cubicBezTo>
                    <a:pt x="2507" y="5727"/>
                    <a:pt x="2184" y="2647"/>
                    <a:pt x="17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53"/>
            <p:cNvSpPr/>
            <p:nvPr/>
          </p:nvSpPr>
          <p:spPr>
            <a:xfrm>
              <a:off x="5498275" y="679300"/>
              <a:ext cx="405600" cy="226875"/>
            </a:xfrm>
            <a:custGeom>
              <a:rect b="b" l="l" r="r" t="t"/>
              <a:pathLst>
                <a:path extrusionOk="0" h="9075" w="16224">
                  <a:moveTo>
                    <a:pt x="2758" y="494"/>
                  </a:moveTo>
                  <a:lnTo>
                    <a:pt x="2758" y="494"/>
                  </a:lnTo>
                  <a:cubicBezTo>
                    <a:pt x="2758" y="508"/>
                    <a:pt x="2772" y="508"/>
                    <a:pt x="2772" y="522"/>
                  </a:cubicBezTo>
                  <a:cubicBezTo>
                    <a:pt x="2772" y="530"/>
                    <a:pt x="2771" y="533"/>
                    <a:pt x="2769" y="533"/>
                  </a:cubicBezTo>
                  <a:cubicBezTo>
                    <a:pt x="2765" y="533"/>
                    <a:pt x="2758" y="514"/>
                    <a:pt x="2758" y="494"/>
                  </a:cubicBezTo>
                  <a:close/>
                  <a:moveTo>
                    <a:pt x="836" y="1"/>
                  </a:moveTo>
                  <a:cubicBezTo>
                    <a:pt x="557" y="1"/>
                    <a:pt x="279" y="30"/>
                    <a:pt x="0" y="88"/>
                  </a:cubicBezTo>
                  <a:cubicBezTo>
                    <a:pt x="672" y="1222"/>
                    <a:pt x="1260" y="2440"/>
                    <a:pt x="2282" y="3237"/>
                  </a:cubicBezTo>
                  <a:cubicBezTo>
                    <a:pt x="2898" y="3713"/>
                    <a:pt x="3626" y="4021"/>
                    <a:pt x="4284" y="4441"/>
                  </a:cubicBezTo>
                  <a:cubicBezTo>
                    <a:pt x="5235" y="5100"/>
                    <a:pt x="6006" y="6037"/>
                    <a:pt x="6439" y="7115"/>
                  </a:cubicBezTo>
                  <a:cubicBezTo>
                    <a:pt x="6607" y="7549"/>
                    <a:pt x="6706" y="8067"/>
                    <a:pt x="6454" y="8444"/>
                  </a:cubicBezTo>
                  <a:cubicBezTo>
                    <a:pt x="5711" y="7815"/>
                    <a:pt x="4970" y="7171"/>
                    <a:pt x="4214" y="6541"/>
                  </a:cubicBezTo>
                  <a:lnTo>
                    <a:pt x="4214" y="6541"/>
                  </a:lnTo>
                  <a:cubicBezTo>
                    <a:pt x="4116" y="7591"/>
                    <a:pt x="5754" y="8136"/>
                    <a:pt x="5991" y="9075"/>
                  </a:cubicBezTo>
                  <a:lnTo>
                    <a:pt x="6062" y="9047"/>
                  </a:lnTo>
                  <a:cubicBezTo>
                    <a:pt x="6398" y="9004"/>
                    <a:pt x="6734" y="8963"/>
                    <a:pt x="7055" y="8920"/>
                  </a:cubicBezTo>
                  <a:lnTo>
                    <a:pt x="7070" y="8920"/>
                  </a:lnTo>
                  <a:cubicBezTo>
                    <a:pt x="7111" y="8599"/>
                    <a:pt x="7223" y="8276"/>
                    <a:pt x="7406" y="7997"/>
                  </a:cubicBezTo>
                  <a:cubicBezTo>
                    <a:pt x="7630" y="7647"/>
                    <a:pt x="7965" y="7353"/>
                    <a:pt x="8357" y="7171"/>
                  </a:cubicBezTo>
                  <a:lnTo>
                    <a:pt x="8343" y="7143"/>
                  </a:lnTo>
                  <a:cubicBezTo>
                    <a:pt x="8693" y="6929"/>
                    <a:pt x="9099" y="6827"/>
                    <a:pt x="9507" y="6827"/>
                  </a:cubicBezTo>
                  <a:cubicBezTo>
                    <a:pt x="10141" y="6827"/>
                    <a:pt x="10778" y="7075"/>
                    <a:pt x="11213" y="7535"/>
                  </a:cubicBezTo>
                  <a:cubicBezTo>
                    <a:pt x="11269" y="7605"/>
                    <a:pt x="11325" y="7661"/>
                    <a:pt x="11381" y="7731"/>
                  </a:cubicBezTo>
                  <a:lnTo>
                    <a:pt x="11478" y="7661"/>
                  </a:lnTo>
                  <a:cubicBezTo>
                    <a:pt x="13061" y="7619"/>
                    <a:pt x="14642" y="7591"/>
                    <a:pt x="16224" y="7549"/>
                  </a:cubicBezTo>
                  <a:cubicBezTo>
                    <a:pt x="16125" y="6261"/>
                    <a:pt x="16181" y="4917"/>
                    <a:pt x="15608" y="3756"/>
                  </a:cubicBezTo>
                  <a:cubicBezTo>
                    <a:pt x="15398" y="3321"/>
                    <a:pt x="15090" y="2916"/>
                    <a:pt x="14656" y="2720"/>
                  </a:cubicBezTo>
                  <a:lnTo>
                    <a:pt x="14698" y="2621"/>
                  </a:lnTo>
                  <a:cubicBezTo>
                    <a:pt x="14460" y="2524"/>
                    <a:pt x="14222" y="2440"/>
                    <a:pt x="13970" y="2369"/>
                  </a:cubicBezTo>
                  <a:cubicBezTo>
                    <a:pt x="13704" y="2314"/>
                    <a:pt x="13425" y="2286"/>
                    <a:pt x="13158" y="2272"/>
                  </a:cubicBezTo>
                  <a:cubicBezTo>
                    <a:pt x="13088" y="2269"/>
                    <a:pt x="13018" y="2267"/>
                    <a:pt x="12948" y="2267"/>
                  </a:cubicBezTo>
                  <a:cubicBezTo>
                    <a:pt x="12427" y="2267"/>
                    <a:pt x="11897" y="2353"/>
                    <a:pt x="11366" y="2440"/>
                  </a:cubicBezTo>
                  <a:cubicBezTo>
                    <a:pt x="10806" y="2537"/>
                    <a:pt x="10233" y="2636"/>
                    <a:pt x="9673" y="2677"/>
                  </a:cubicBezTo>
                  <a:cubicBezTo>
                    <a:pt x="9551" y="2677"/>
                    <a:pt x="9430" y="2684"/>
                    <a:pt x="9309" y="2684"/>
                  </a:cubicBezTo>
                  <a:cubicBezTo>
                    <a:pt x="9248" y="2684"/>
                    <a:pt x="9188" y="2682"/>
                    <a:pt x="9127" y="2677"/>
                  </a:cubicBezTo>
                  <a:cubicBezTo>
                    <a:pt x="8749" y="2664"/>
                    <a:pt x="8385" y="2621"/>
                    <a:pt x="8035" y="2537"/>
                  </a:cubicBezTo>
                  <a:cubicBezTo>
                    <a:pt x="7042" y="2300"/>
                    <a:pt x="6090" y="1852"/>
                    <a:pt x="5166" y="1390"/>
                  </a:cubicBezTo>
                  <a:cubicBezTo>
                    <a:pt x="4970" y="1292"/>
                    <a:pt x="4759" y="1194"/>
                    <a:pt x="4564" y="1096"/>
                  </a:cubicBezTo>
                  <a:cubicBezTo>
                    <a:pt x="3990" y="816"/>
                    <a:pt x="3374" y="536"/>
                    <a:pt x="2744" y="340"/>
                  </a:cubicBezTo>
                  <a:cubicBezTo>
                    <a:pt x="2170" y="144"/>
                    <a:pt x="1583" y="18"/>
                    <a:pt x="1008" y="4"/>
                  </a:cubicBezTo>
                  <a:cubicBezTo>
                    <a:pt x="951" y="2"/>
                    <a:pt x="893" y="1"/>
                    <a:pt x="8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53"/>
            <p:cNvSpPr/>
            <p:nvPr/>
          </p:nvSpPr>
          <p:spPr>
            <a:xfrm>
              <a:off x="5673950" y="849975"/>
              <a:ext cx="124600" cy="118475"/>
            </a:xfrm>
            <a:custGeom>
              <a:rect b="b" l="l" r="r" t="t"/>
              <a:pathLst>
                <a:path extrusionOk="0" h="4739" w="4984">
                  <a:moveTo>
                    <a:pt x="2480" y="0"/>
                  </a:moveTo>
                  <a:cubicBezTo>
                    <a:pt x="2072" y="0"/>
                    <a:pt x="1666" y="102"/>
                    <a:pt x="1316" y="316"/>
                  </a:cubicBezTo>
                  <a:lnTo>
                    <a:pt x="1330" y="344"/>
                  </a:lnTo>
                  <a:cubicBezTo>
                    <a:pt x="938" y="526"/>
                    <a:pt x="603" y="820"/>
                    <a:pt x="379" y="1170"/>
                  </a:cubicBezTo>
                  <a:cubicBezTo>
                    <a:pt x="196" y="1449"/>
                    <a:pt x="84" y="1772"/>
                    <a:pt x="43" y="2093"/>
                  </a:cubicBezTo>
                  <a:cubicBezTo>
                    <a:pt x="0" y="2485"/>
                    <a:pt x="43" y="2892"/>
                    <a:pt x="196" y="3256"/>
                  </a:cubicBezTo>
                  <a:cubicBezTo>
                    <a:pt x="463" y="3928"/>
                    <a:pt x="1050" y="4445"/>
                    <a:pt x="1750" y="4655"/>
                  </a:cubicBezTo>
                  <a:cubicBezTo>
                    <a:pt x="1954" y="4712"/>
                    <a:pt x="2164" y="4739"/>
                    <a:pt x="2374" y="4739"/>
                  </a:cubicBezTo>
                  <a:cubicBezTo>
                    <a:pt x="2943" y="4739"/>
                    <a:pt x="3512" y="4541"/>
                    <a:pt x="3962" y="4193"/>
                  </a:cubicBezTo>
                  <a:cubicBezTo>
                    <a:pt x="4143" y="4053"/>
                    <a:pt x="4298" y="3885"/>
                    <a:pt x="4423" y="3689"/>
                  </a:cubicBezTo>
                  <a:cubicBezTo>
                    <a:pt x="4451" y="3661"/>
                    <a:pt x="4466" y="3633"/>
                    <a:pt x="4479" y="3605"/>
                  </a:cubicBezTo>
                  <a:cubicBezTo>
                    <a:pt x="4983" y="2793"/>
                    <a:pt x="4927" y="1660"/>
                    <a:pt x="4354" y="904"/>
                  </a:cubicBezTo>
                  <a:cubicBezTo>
                    <a:pt x="4298" y="834"/>
                    <a:pt x="4242" y="778"/>
                    <a:pt x="4186" y="708"/>
                  </a:cubicBezTo>
                  <a:cubicBezTo>
                    <a:pt x="3751" y="248"/>
                    <a:pt x="3114" y="0"/>
                    <a:pt x="24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53"/>
            <p:cNvSpPr/>
            <p:nvPr/>
          </p:nvSpPr>
          <p:spPr>
            <a:xfrm>
              <a:off x="5577025" y="902300"/>
              <a:ext cx="197025" cy="151900"/>
            </a:xfrm>
            <a:custGeom>
              <a:rect b="b" l="l" r="r" t="t"/>
              <a:pathLst>
                <a:path extrusionOk="0" h="6076" w="7881">
                  <a:moveTo>
                    <a:pt x="3905" y="0"/>
                  </a:moveTo>
                  <a:cubicBezTo>
                    <a:pt x="3584" y="43"/>
                    <a:pt x="3248" y="84"/>
                    <a:pt x="2912" y="127"/>
                  </a:cubicBezTo>
                  <a:lnTo>
                    <a:pt x="2841" y="155"/>
                  </a:lnTo>
                  <a:cubicBezTo>
                    <a:pt x="2869" y="267"/>
                    <a:pt x="2869" y="392"/>
                    <a:pt x="2856" y="504"/>
                  </a:cubicBezTo>
                  <a:cubicBezTo>
                    <a:pt x="2828" y="715"/>
                    <a:pt x="2716" y="911"/>
                    <a:pt x="2688" y="1120"/>
                  </a:cubicBezTo>
                  <a:cubicBezTo>
                    <a:pt x="2561" y="1792"/>
                    <a:pt x="3136" y="2534"/>
                    <a:pt x="2813" y="3122"/>
                  </a:cubicBezTo>
                  <a:cubicBezTo>
                    <a:pt x="2658" y="3411"/>
                    <a:pt x="2319" y="3558"/>
                    <a:pt x="1982" y="3558"/>
                  </a:cubicBezTo>
                  <a:cubicBezTo>
                    <a:pt x="1894" y="3558"/>
                    <a:pt x="1806" y="3548"/>
                    <a:pt x="1721" y="3528"/>
                  </a:cubicBezTo>
                  <a:cubicBezTo>
                    <a:pt x="1316" y="3444"/>
                    <a:pt x="980" y="3164"/>
                    <a:pt x="672" y="2884"/>
                  </a:cubicBezTo>
                  <a:cubicBezTo>
                    <a:pt x="602" y="2828"/>
                    <a:pt x="546" y="2758"/>
                    <a:pt x="490" y="2702"/>
                  </a:cubicBezTo>
                  <a:lnTo>
                    <a:pt x="350" y="2828"/>
                  </a:lnTo>
                  <a:cubicBezTo>
                    <a:pt x="154" y="3038"/>
                    <a:pt x="70" y="3318"/>
                    <a:pt x="56" y="3612"/>
                  </a:cubicBezTo>
                  <a:cubicBezTo>
                    <a:pt x="0" y="4466"/>
                    <a:pt x="504" y="5319"/>
                    <a:pt x="1288" y="5698"/>
                  </a:cubicBezTo>
                  <a:cubicBezTo>
                    <a:pt x="1316" y="5711"/>
                    <a:pt x="1358" y="5726"/>
                    <a:pt x="1386" y="5726"/>
                  </a:cubicBezTo>
                  <a:lnTo>
                    <a:pt x="1917" y="6075"/>
                  </a:lnTo>
                  <a:cubicBezTo>
                    <a:pt x="2057" y="5823"/>
                    <a:pt x="2240" y="5571"/>
                    <a:pt x="2477" y="5375"/>
                  </a:cubicBezTo>
                  <a:cubicBezTo>
                    <a:pt x="3164" y="4788"/>
                    <a:pt x="4101" y="4620"/>
                    <a:pt x="4997" y="4620"/>
                  </a:cubicBezTo>
                  <a:cubicBezTo>
                    <a:pt x="5249" y="4620"/>
                    <a:pt x="5501" y="4634"/>
                    <a:pt x="5753" y="4662"/>
                  </a:cubicBezTo>
                  <a:lnTo>
                    <a:pt x="5767" y="4480"/>
                  </a:lnTo>
                  <a:cubicBezTo>
                    <a:pt x="6467" y="4060"/>
                    <a:pt x="7083" y="3500"/>
                    <a:pt x="7559" y="2842"/>
                  </a:cubicBezTo>
                  <a:cubicBezTo>
                    <a:pt x="7712" y="2632"/>
                    <a:pt x="7852" y="2408"/>
                    <a:pt x="7880" y="2156"/>
                  </a:cubicBezTo>
                  <a:lnTo>
                    <a:pt x="7839" y="2100"/>
                  </a:lnTo>
                  <a:cubicBezTo>
                    <a:pt x="7389" y="2448"/>
                    <a:pt x="6820" y="2646"/>
                    <a:pt x="6251" y="2646"/>
                  </a:cubicBezTo>
                  <a:cubicBezTo>
                    <a:pt x="6041" y="2646"/>
                    <a:pt x="5831" y="2619"/>
                    <a:pt x="5627" y="2562"/>
                  </a:cubicBezTo>
                  <a:cubicBezTo>
                    <a:pt x="4927" y="2352"/>
                    <a:pt x="4340" y="1835"/>
                    <a:pt x="4073" y="1163"/>
                  </a:cubicBezTo>
                  <a:cubicBezTo>
                    <a:pt x="3920" y="799"/>
                    <a:pt x="3877" y="392"/>
                    <a:pt x="39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53"/>
            <p:cNvSpPr/>
            <p:nvPr/>
          </p:nvSpPr>
          <p:spPr>
            <a:xfrm>
              <a:off x="6346175" y="849400"/>
              <a:ext cx="214200" cy="108200"/>
            </a:xfrm>
            <a:custGeom>
              <a:rect b="b" l="l" r="r" t="t"/>
              <a:pathLst>
                <a:path extrusionOk="0" h="4328" w="8568">
                  <a:moveTo>
                    <a:pt x="1156" y="1"/>
                  </a:moveTo>
                  <a:cubicBezTo>
                    <a:pt x="989" y="1"/>
                    <a:pt x="828" y="23"/>
                    <a:pt x="673" y="87"/>
                  </a:cubicBezTo>
                  <a:cubicBezTo>
                    <a:pt x="449" y="171"/>
                    <a:pt x="253" y="395"/>
                    <a:pt x="281" y="633"/>
                  </a:cubicBezTo>
                  <a:lnTo>
                    <a:pt x="225" y="633"/>
                  </a:lnTo>
                  <a:cubicBezTo>
                    <a:pt x="154" y="1347"/>
                    <a:pt x="85" y="2060"/>
                    <a:pt x="29" y="2760"/>
                  </a:cubicBezTo>
                  <a:cubicBezTo>
                    <a:pt x="14" y="2816"/>
                    <a:pt x="14" y="2872"/>
                    <a:pt x="1" y="2928"/>
                  </a:cubicBezTo>
                  <a:cubicBezTo>
                    <a:pt x="169" y="3195"/>
                    <a:pt x="210" y="3559"/>
                    <a:pt x="434" y="3768"/>
                  </a:cubicBezTo>
                  <a:cubicBezTo>
                    <a:pt x="645" y="3979"/>
                    <a:pt x="966" y="4020"/>
                    <a:pt x="1274" y="4035"/>
                  </a:cubicBezTo>
                  <a:cubicBezTo>
                    <a:pt x="3528" y="4188"/>
                    <a:pt x="5796" y="4287"/>
                    <a:pt x="8049" y="4328"/>
                  </a:cubicBezTo>
                  <a:cubicBezTo>
                    <a:pt x="8189" y="4328"/>
                    <a:pt x="8329" y="4328"/>
                    <a:pt x="8427" y="4244"/>
                  </a:cubicBezTo>
                  <a:cubicBezTo>
                    <a:pt x="8553" y="4132"/>
                    <a:pt x="8567" y="3951"/>
                    <a:pt x="8553" y="3796"/>
                  </a:cubicBezTo>
                  <a:cubicBezTo>
                    <a:pt x="8553" y="2816"/>
                    <a:pt x="8497" y="1836"/>
                    <a:pt x="8399" y="871"/>
                  </a:cubicBezTo>
                  <a:cubicBezTo>
                    <a:pt x="8385" y="745"/>
                    <a:pt x="8371" y="619"/>
                    <a:pt x="8287" y="521"/>
                  </a:cubicBezTo>
                  <a:cubicBezTo>
                    <a:pt x="8189" y="423"/>
                    <a:pt x="8035" y="409"/>
                    <a:pt x="7895" y="395"/>
                  </a:cubicBezTo>
                  <a:lnTo>
                    <a:pt x="1429" y="17"/>
                  </a:lnTo>
                  <a:cubicBezTo>
                    <a:pt x="1336" y="7"/>
                    <a:pt x="1245" y="1"/>
                    <a:pt x="11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53"/>
            <p:cNvSpPr/>
            <p:nvPr/>
          </p:nvSpPr>
          <p:spPr>
            <a:xfrm>
              <a:off x="6326925" y="863800"/>
              <a:ext cx="24875" cy="55325"/>
            </a:xfrm>
            <a:custGeom>
              <a:rect b="b" l="l" r="r" t="t"/>
              <a:pathLst>
                <a:path extrusionOk="0" h="2213" w="995">
                  <a:moveTo>
                    <a:pt x="0" y="1"/>
                  </a:moveTo>
                  <a:lnTo>
                    <a:pt x="0" y="15"/>
                  </a:lnTo>
                  <a:lnTo>
                    <a:pt x="0" y="2212"/>
                  </a:lnTo>
                  <a:lnTo>
                    <a:pt x="56" y="2212"/>
                  </a:lnTo>
                  <a:cubicBezTo>
                    <a:pt x="224" y="2199"/>
                    <a:pt x="407" y="2184"/>
                    <a:pt x="575" y="2171"/>
                  </a:cubicBezTo>
                  <a:lnTo>
                    <a:pt x="799" y="2184"/>
                  </a:lnTo>
                  <a:cubicBezTo>
                    <a:pt x="855" y="1484"/>
                    <a:pt x="924" y="771"/>
                    <a:pt x="995" y="57"/>
                  </a:cubicBezTo>
                  <a:lnTo>
                    <a:pt x="924" y="15"/>
                  </a:lnTo>
                  <a:cubicBezTo>
                    <a:pt x="616" y="15"/>
                    <a:pt x="308" y="1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53"/>
            <p:cNvSpPr/>
            <p:nvPr/>
          </p:nvSpPr>
          <p:spPr>
            <a:xfrm>
              <a:off x="6279000" y="863100"/>
              <a:ext cx="47950" cy="56425"/>
            </a:xfrm>
            <a:custGeom>
              <a:rect b="b" l="l" r="r" t="t"/>
              <a:pathLst>
                <a:path extrusionOk="0" h="2257" w="1918">
                  <a:moveTo>
                    <a:pt x="378" y="1"/>
                  </a:moveTo>
                  <a:cubicBezTo>
                    <a:pt x="308" y="365"/>
                    <a:pt x="168" y="700"/>
                    <a:pt x="0" y="1023"/>
                  </a:cubicBezTo>
                  <a:cubicBezTo>
                    <a:pt x="224" y="1428"/>
                    <a:pt x="434" y="1820"/>
                    <a:pt x="588" y="2240"/>
                  </a:cubicBezTo>
                  <a:cubicBezTo>
                    <a:pt x="779" y="2252"/>
                    <a:pt x="970" y="2257"/>
                    <a:pt x="1160" y="2257"/>
                  </a:cubicBezTo>
                  <a:cubicBezTo>
                    <a:pt x="1415" y="2257"/>
                    <a:pt x="1669" y="2249"/>
                    <a:pt x="1917" y="2240"/>
                  </a:cubicBezTo>
                  <a:lnTo>
                    <a:pt x="1917" y="43"/>
                  </a:lnTo>
                  <a:lnTo>
                    <a:pt x="1917" y="29"/>
                  </a:lnTo>
                  <a:cubicBezTo>
                    <a:pt x="1400" y="29"/>
                    <a:pt x="896" y="15"/>
                    <a:pt x="3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53"/>
            <p:cNvSpPr/>
            <p:nvPr/>
          </p:nvSpPr>
          <p:spPr>
            <a:xfrm>
              <a:off x="6115225" y="855875"/>
              <a:ext cx="188300" cy="195525"/>
            </a:xfrm>
            <a:custGeom>
              <a:rect b="b" l="l" r="r" t="t"/>
              <a:pathLst>
                <a:path extrusionOk="0" h="7821" w="7532">
                  <a:moveTo>
                    <a:pt x="5119" y="0"/>
                  </a:moveTo>
                  <a:cubicBezTo>
                    <a:pt x="4935" y="0"/>
                    <a:pt x="4756" y="54"/>
                    <a:pt x="4620" y="178"/>
                  </a:cubicBezTo>
                  <a:cubicBezTo>
                    <a:pt x="4577" y="220"/>
                    <a:pt x="4536" y="276"/>
                    <a:pt x="4493" y="332"/>
                  </a:cubicBezTo>
                  <a:cubicBezTo>
                    <a:pt x="4256" y="724"/>
                    <a:pt x="4353" y="1312"/>
                    <a:pt x="4073" y="1704"/>
                  </a:cubicBezTo>
                  <a:cubicBezTo>
                    <a:pt x="3905" y="1928"/>
                    <a:pt x="3640" y="2053"/>
                    <a:pt x="3416" y="2236"/>
                  </a:cubicBezTo>
                  <a:cubicBezTo>
                    <a:pt x="3248" y="2361"/>
                    <a:pt x="3121" y="2585"/>
                    <a:pt x="3121" y="2781"/>
                  </a:cubicBezTo>
                  <a:cubicBezTo>
                    <a:pt x="3121" y="2824"/>
                    <a:pt x="3136" y="2880"/>
                    <a:pt x="3164" y="2936"/>
                  </a:cubicBezTo>
                  <a:cubicBezTo>
                    <a:pt x="2114" y="3944"/>
                    <a:pt x="1064" y="4965"/>
                    <a:pt x="14" y="5973"/>
                  </a:cubicBezTo>
                  <a:lnTo>
                    <a:pt x="1" y="5973"/>
                  </a:lnTo>
                  <a:cubicBezTo>
                    <a:pt x="42" y="6085"/>
                    <a:pt x="84" y="6169"/>
                    <a:pt x="126" y="6267"/>
                  </a:cubicBezTo>
                  <a:cubicBezTo>
                    <a:pt x="854" y="6799"/>
                    <a:pt x="1624" y="7288"/>
                    <a:pt x="2478" y="7568"/>
                  </a:cubicBezTo>
                  <a:cubicBezTo>
                    <a:pt x="2952" y="7727"/>
                    <a:pt x="3456" y="7820"/>
                    <a:pt x="3954" y="7820"/>
                  </a:cubicBezTo>
                  <a:cubicBezTo>
                    <a:pt x="4382" y="7820"/>
                    <a:pt x="4807" y="7751"/>
                    <a:pt x="5208" y="7596"/>
                  </a:cubicBezTo>
                  <a:cubicBezTo>
                    <a:pt x="6131" y="7247"/>
                    <a:pt x="6859" y="6435"/>
                    <a:pt x="7195" y="5497"/>
                  </a:cubicBezTo>
                  <a:cubicBezTo>
                    <a:pt x="7531" y="4559"/>
                    <a:pt x="7475" y="3509"/>
                    <a:pt x="7139" y="2572"/>
                  </a:cubicBezTo>
                  <a:lnTo>
                    <a:pt x="7139" y="2529"/>
                  </a:lnTo>
                  <a:cubicBezTo>
                    <a:pt x="6985" y="2109"/>
                    <a:pt x="6775" y="1717"/>
                    <a:pt x="6551" y="1312"/>
                  </a:cubicBezTo>
                  <a:cubicBezTo>
                    <a:pt x="6523" y="1256"/>
                    <a:pt x="6481" y="1200"/>
                    <a:pt x="6453" y="1129"/>
                  </a:cubicBezTo>
                  <a:cubicBezTo>
                    <a:pt x="6257" y="794"/>
                    <a:pt x="6061" y="430"/>
                    <a:pt x="5739" y="206"/>
                  </a:cubicBezTo>
                  <a:cubicBezTo>
                    <a:pt x="5739" y="192"/>
                    <a:pt x="5739" y="192"/>
                    <a:pt x="5725" y="192"/>
                  </a:cubicBezTo>
                  <a:cubicBezTo>
                    <a:pt x="5553" y="72"/>
                    <a:pt x="5332" y="0"/>
                    <a:pt x="5119" y="0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53"/>
            <p:cNvSpPr/>
            <p:nvPr/>
          </p:nvSpPr>
          <p:spPr>
            <a:xfrm>
              <a:off x="6258700" y="827725"/>
              <a:ext cx="32925" cy="60950"/>
            </a:xfrm>
            <a:custGeom>
              <a:rect b="b" l="l" r="r" t="t"/>
              <a:pathLst>
                <a:path extrusionOk="0" h="2438" w="1317">
                  <a:moveTo>
                    <a:pt x="962" y="1"/>
                  </a:moveTo>
                  <a:cubicBezTo>
                    <a:pt x="780" y="1"/>
                    <a:pt x="586" y="141"/>
                    <a:pt x="462" y="296"/>
                  </a:cubicBezTo>
                  <a:cubicBezTo>
                    <a:pt x="224" y="590"/>
                    <a:pt x="70" y="954"/>
                    <a:pt x="14" y="1318"/>
                  </a:cubicBezTo>
                  <a:lnTo>
                    <a:pt x="0" y="1332"/>
                  </a:lnTo>
                  <a:cubicBezTo>
                    <a:pt x="322" y="1556"/>
                    <a:pt x="518" y="1920"/>
                    <a:pt x="714" y="2255"/>
                  </a:cubicBezTo>
                  <a:cubicBezTo>
                    <a:pt x="742" y="2326"/>
                    <a:pt x="784" y="2382"/>
                    <a:pt x="812" y="2438"/>
                  </a:cubicBezTo>
                  <a:cubicBezTo>
                    <a:pt x="980" y="2115"/>
                    <a:pt x="1120" y="1780"/>
                    <a:pt x="1190" y="1416"/>
                  </a:cubicBezTo>
                  <a:cubicBezTo>
                    <a:pt x="1260" y="1136"/>
                    <a:pt x="1302" y="842"/>
                    <a:pt x="1302" y="562"/>
                  </a:cubicBezTo>
                  <a:cubicBezTo>
                    <a:pt x="1316" y="380"/>
                    <a:pt x="1288" y="170"/>
                    <a:pt x="1148" y="58"/>
                  </a:cubicBezTo>
                  <a:cubicBezTo>
                    <a:pt x="1090" y="18"/>
                    <a:pt x="1027" y="1"/>
                    <a:pt x="962" y="1"/>
                  </a:cubicBezTo>
                  <a:close/>
                </a:path>
              </a:pathLst>
            </a:custGeom>
            <a:solidFill>
              <a:srgbClr val="F3D4B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53"/>
            <p:cNvSpPr/>
            <p:nvPr/>
          </p:nvSpPr>
          <p:spPr>
            <a:xfrm>
              <a:off x="5782775" y="863100"/>
              <a:ext cx="444800" cy="79125"/>
            </a:xfrm>
            <a:custGeom>
              <a:rect b="b" l="l" r="r" t="t"/>
              <a:pathLst>
                <a:path extrusionOk="0" h="3165" w="17792">
                  <a:moveTo>
                    <a:pt x="16994" y="1"/>
                  </a:moveTo>
                  <a:cubicBezTo>
                    <a:pt x="16111" y="15"/>
                    <a:pt x="15216" y="29"/>
                    <a:pt x="14334" y="43"/>
                  </a:cubicBezTo>
                  <a:cubicBezTo>
                    <a:pt x="13536" y="43"/>
                    <a:pt x="12724" y="57"/>
                    <a:pt x="11927" y="71"/>
                  </a:cubicBezTo>
                  <a:cubicBezTo>
                    <a:pt x="11367" y="85"/>
                    <a:pt x="10820" y="85"/>
                    <a:pt x="10275" y="99"/>
                  </a:cubicBezTo>
                  <a:cubicBezTo>
                    <a:pt x="9729" y="113"/>
                    <a:pt x="9197" y="113"/>
                    <a:pt x="8651" y="127"/>
                  </a:cubicBezTo>
                  <a:cubicBezTo>
                    <a:pt x="8175" y="141"/>
                    <a:pt x="7699" y="141"/>
                    <a:pt x="7237" y="155"/>
                  </a:cubicBezTo>
                  <a:lnTo>
                    <a:pt x="4844" y="197"/>
                  </a:lnTo>
                  <a:cubicBezTo>
                    <a:pt x="3262" y="239"/>
                    <a:pt x="1681" y="267"/>
                    <a:pt x="98" y="309"/>
                  </a:cubicBezTo>
                  <a:lnTo>
                    <a:pt x="1" y="379"/>
                  </a:lnTo>
                  <a:cubicBezTo>
                    <a:pt x="574" y="1135"/>
                    <a:pt x="630" y="2268"/>
                    <a:pt x="126" y="3080"/>
                  </a:cubicBezTo>
                  <a:cubicBezTo>
                    <a:pt x="113" y="3108"/>
                    <a:pt x="98" y="3136"/>
                    <a:pt x="70" y="3164"/>
                  </a:cubicBezTo>
                  <a:cubicBezTo>
                    <a:pt x="1597" y="3123"/>
                    <a:pt x="3122" y="3095"/>
                    <a:pt x="4633" y="3067"/>
                  </a:cubicBezTo>
                  <a:lnTo>
                    <a:pt x="7237" y="3024"/>
                  </a:lnTo>
                  <a:lnTo>
                    <a:pt x="7377" y="3024"/>
                  </a:lnTo>
                  <a:cubicBezTo>
                    <a:pt x="7867" y="3011"/>
                    <a:pt x="8357" y="3011"/>
                    <a:pt x="8861" y="2983"/>
                  </a:cubicBezTo>
                  <a:cubicBezTo>
                    <a:pt x="9351" y="2983"/>
                    <a:pt x="9841" y="2955"/>
                    <a:pt x="10344" y="2940"/>
                  </a:cubicBezTo>
                  <a:cubicBezTo>
                    <a:pt x="10919" y="2912"/>
                    <a:pt x="11507" y="2884"/>
                    <a:pt x="12095" y="2856"/>
                  </a:cubicBezTo>
                  <a:cubicBezTo>
                    <a:pt x="12207" y="2856"/>
                    <a:pt x="12319" y="2843"/>
                    <a:pt x="12431" y="2843"/>
                  </a:cubicBezTo>
                  <a:cubicBezTo>
                    <a:pt x="13774" y="2759"/>
                    <a:pt x="15090" y="2647"/>
                    <a:pt x="16419" y="2492"/>
                  </a:cubicBezTo>
                  <a:cubicBezTo>
                    <a:pt x="16419" y="2296"/>
                    <a:pt x="16546" y="2072"/>
                    <a:pt x="16714" y="1947"/>
                  </a:cubicBezTo>
                  <a:cubicBezTo>
                    <a:pt x="16938" y="1764"/>
                    <a:pt x="17203" y="1639"/>
                    <a:pt x="17371" y="1415"/>
                  </a:cubicBezTo>
                  <a:cubicBezTo>
                    <a:pt x="17651" y="1023"/>
                    <a:pt x="17554" y="435"/>
                    <a:pt x="17791" y="43"/>
                  </a:cubicBezTo>
                  <a:lnTo>
                    <a:pt x="176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53"/>
            <p:cNvSpPr/>
            <p:nvPr/>
          </p:nvSpPr>
          <p:spPr>
            <a:xfrm>
              <a:off x="6074275" y="575450"/>
              <a:ext cx="68600" cy="289450"/>
            </a:xfrm>
            <a:custGeom>
              <a:rect b="b" l="l" r="r" t="t"/>
              <a:pathLst>
                <a:path extrusionOk="0" h="11578" w="2744">
                  <a:moveTo>
                    <a:pt x="0" y="1"/>
                  </a:moveTo>
                  <a:cubicBezTo>
                    <a:pt x="56" y="3627"/>
                    <a:pt x="224" y="8035"/>
                    <a:pt x="267" y="11577"/>
                  </a:cubicBezTo>
                  <a:cubicBezTo>
                    <a:pt x="1064" y="11563"/>
                    <a:pt x="1876" y="11549"/>
                    <a:pt x="2674" y="11549"/>
                  </a:cubicBezTo>
                  <a:lnTo>
                    <a:pt x="2674" y="11479"/>
                  </a:lnTo>
                  <a:cubicBezTo>
                    <a:pt x="2744" y="8498"/>
                    <a:pt x="2604" y="4382"/>
                    <a:pt x="2352" y="1120"/>
                  </a:cubicBezTo>
                  <a:lnTo>
                    <a:pt x="2254" y="1023"/>
                  </a:lnTo>
                  <a:cubicBezTo>
                    <a:pt x="1932" y="715"/>
                    <a:pt x="1499" y="547"/>
                    <a:pt x="1079" y="379"/>
                  </a:cubicBezTo>
                  <a:cubicBezTo>
                    <a:pt x="728" y="253"/>
                    <a:pt x="364" y="127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53"/>
            <p:cNvSpPr/>
            <p:nvPr/>
          </p:nvSpPr>
          <p:spPr>
            <a:xfrm>
              <a:off x="6076725" y="934150"/>
              <a:ext cx="33250" cy="222600"/>
            </a:xfrm>
            <a:custGeom>
              <a:rect b="b" l="l" r="r" t="t"/>
              <a:pathLst>
                <a:path extrusionOk="0" h="8904" w="1330">
                  <a:moveTo>
                    <a:pt x="673" y="1"/>
                  </a:moveTo>
                  <a:cubicBezTo>
                    <a:pt x="561" y="1"/>
                    <a:pt x="449" y="14"/>
                    <a:pt x="337" y="14"/>
                  </a:cubicBezTo>
                  <a:cubicBezTo>
                    <a:pt x="253" y="2520"/>
                    <a:pt x="141" y="5641"/>
                    <a:pt x="42" y="8147"/>
                  </a:cubicBezTo>
                  <a:lnTo>
                    <a:pt x="1" y="8287"/>
                  </a:lnTo>
                  <a:cubicBezTo>
                    <a:pt x="393" y="8427"/>
                    <a:pt x="770" y="8595"/>
                    <a:pt x="1149" y="8791"/>
                  </a:cubicBezTo>
                  <a:cubicBezTo>
                    <a:pt x="1205" y="8833"/>
                    <a:pt x="1261" y="8861"/>
                    <a:pt x="1330" y="8903"/>
                  </a:cubicBezTo>
                  <a:cubicBezTo>
                    <a:pt x="1078" y="6048"/>
                    <a:pt x="490" y="2744"/>
                    <a:pt x="6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53"/>
            <p:cNvSpPr/>
            <p:nvPr/>
          </p:nvSpPr>
          <p:spPr>
            <a:xfrm>
              <a:off x="6093525" y="933800"/>
              <a:ext cx="25" cy="375"/>
            </a:xfrm>
            <a:custGeom>
              <a:rect b="b" l="l" r="r" t="t"/>
              <a:pathLst>
                <a:path extrusionOk="0" h="15" w="1">
                  <a:moveTo>
                    <a:pt x="1" y="0"/>
                  </a:moveTo>
                  <a:lnTo>
                    <a:pt x="1" y="15"/>
                  </a:lnTo>
                  <a:lnTo>
                    <a:pt x="1" y="15"/>
                  </a:lnTo>
                  <a:close/>
                </a:path>
              </a:pathLst>
            </a:custGeom>
            <a:solidFill>
              <a:srgbClr val="52838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53"/>
            <p:cNvSpPr/>
            <p:nvPr/>
          </p:nvSpPr>
          <p:spPr>
            <a:xfrm>
              <a:off x="5999050" y="936600"/>
              <a:ext cx="42350" cy="194950"/>
            </a:xfrm>
            <a:custGeom>
              <a:rect b="b" l="l" r="r" t="t"/>
              <a:pathLst>
                <a:path extrusionOk="0" h="7798" w="1694">
                  <a:moveTo>
                    <a:pt x="1693" y="0"/>
                  </a:moveTo>
                  <a:lnTo>
                    <a:pt x="1693" y="0"/>
                  </a:lnTo>
                  <a:cubicBezTo>
                    <a:pt x="1190" y="15"/>
                    <a:pt x="700" y="43"/>
                    <a:pt x="210" y="43"/>
                  </a:cubicBezTo>
                  <a:cubicBezTo>
                    <a:pt x="140" y="2492"/>
                    <a:pt x="84" y="4927"/>
                    <a:pt x="14" y="7363"/>
                  </a:cubicBezTo>
                  <a:lnTo>
                    <a:pt x="0" y="7545"/>
                  </a:lnTo>
                  <a:cubicBezTo>
                    <a:pt x="574" y="7601"/>
                    <a:pt x="1134" y="7671"/>
                    <a:pt x="1693" y="7797"/>
                  </a:cubicBezTo>
                  <a:lnTo>
                    <a:pt x="1693" y="7769"/>
                  </a:lnTo>
                  <a:cubicBezTo>
                    <a:pt x="1596" y="5179"/>
                    <a:pt x="1596" y="2590"/>
                    <a:pt x="16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53"/>
            <p:cNvSpPr/>
            <p:nvPr/>
          </p:nvSpPr>
          <p:spPr>
            <a:xfrm>
              <a:off x="5999050" y="552025"/>
              <a:ext cx="41325" cy="314275"/>
            </a:xfrm>
            <a:custGeom>
              <a:rect b="b" l="l" r="r" t="t"/>
              <a:pathLst>
                <a:path extrusionOk="0" h="12571" w="1653">
                  <a:moveTo>
                    <a:pt x="196" y="0"/>
                  </a:moveTo>
                  <a:cubicBezTo>
                    <a:pt x="168" y="3976"/>
                    <a:pt x="28" y="8567"/>
                    <a:pt x="0" y="12570"/>
                  </a:cubicBezTo>
                  <a:cubicBezTo>
                    <a:pt x="546" y="12556"/>
                    <a:pt x="1078" y="12556"/>
                    <a:pt x="1624" y="12542"/>
                  </a:cubicBezTo>
                  <a:cubicBezTo>
                    <a:pt x="1652" y="8496"/>
                    <a:pt x="1568" y="4452"/>
                    <a:pt x="1372" y="420"/>
                  </a:cubicBezTo>
                  <a:lnTo>
                    <a:pt x="1386" y="378"/>
                  </a:lnTo>
                  <a:cubicBezTo>
                    <a:pt x="980" y="252"/>
                    <a:pt x="588" y="126"/>
                    <a:pt x="1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53"/>
            <p:cNvSpPr/>
            <p:nvPr/>
          </p:nvSpPr>
          <p:spPr>
            <a:xfrm>
              <a:off x="5908750" y="938700"/>
              <a:ext cx="58450" cy="181275"/>
            </a:xfrm>
            <a:custGeom>
              <a:rect b="b" l="l" r="r" t="t"/>
              <a:pathLst>
                <a:path extrusionOk="0" h="7251" w="2338">
                  <a:moveTo>
                    <a:pt x="2198" y="0"/>
                  </a:moveTo>
                  <a:cubicBezTo>
                    <a:pt x="2114" y="2310"/>
                    <a:pt x="1345" y="4591"/>
                    <a:pt x="1" y="6467"/>
                  </a:cubicBezTo>
                  <a:cubicBezTo>
                    <a:pt x="294" y="6649"/>
                    <a:pt x="561" y="6845"/>
                    <a:pt x="841" y="7027"/>
                  </a:cubicBezTo>
                  <a:cubicBezTo>
                    <a:pt x="1218" y="7125"/>
                    <a:pt x="1582" y="7195"/>
                    <a:pt x="1961" y="7251"/>
                  </a:cubicBezTo>
                  <a:lnTo>
                    <a:pt x="2017" y="6859"/>
                  </a:lnTo>
                  <a:cubicBezTo>
                    <a:pt x="2129" y="4578"/>
                    <a:pt x="2226" y="2282"/>
                    <a:pt x="23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53"/>
            <p:cNvSpPr/>
            <p:nvPr/>
          </p:nvSpPr>
          <p:spPr>
            <a:xfrm>
              <a:off x="5916100" y="606950"/>
              <a:ext cx="48300" cy="251650"/>
            </a:xfrm>
            <a:custGeom>
              <a:rect b="b" l="l" r="r" t="t"/>
              <a:pathLst>
                <a:path extrusionOk="0" h="10066" w="1932">
                  <a:moveTo>
                    <a:pt x="1667" y="0"/>
                  </a:moveTo>
                  <a:cubicBezTo>
                    <a:pt x="1135" y="728"/>
                    <a:pt x="588" y="1443"/>
                    <a:pt x="0" y="2128"/>
                  </a:cubicBezTo>
                  <a:lnTo>
                    <a:pt x="99" y="2227"/>
                  </a:lnTo>
                  <a:cubicBezTo>
                    <a:pt x="140" y="3906"/>
                    <a:pt x="155" y="5614"/>
                    <a:pt x="127" y="7294"/>
                  </a:cubicBezTo>
                  <a:cubicBezTo>
                    <a:pt x="812" y="8134"/>
                    <a:pt x="1372" y="9071"/>
                    <a:pt x="1764" y="10065"/>
                  </a:cubicBezTo>
                  <a:lnTo>
                    <a:pt x="1932" y="10009"/>
                  </a:lnTo>
                  <a:cubicBezTo>
                    <a:pt x="1848" y="6678"/>
                    <a:pt x="1779" y="3346"/>
                    <a:pt x="1695" y="15"/>
                  </a:cubicBezTo>
                  <a:lnTo>
                    <a:pt x="16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53"/>
            <p:cNvSpPr/>
            <p:nvPr/>
          </p:nvSpPr>
          <p:spPr>
            <a:xfrm>
              <a:off x="5864675" y="744825"/>
              <a:ext cx="99050" cy="123200"/>
            </a:xfrm>
            <a:custGeom>
              <a:rect b="b" l="l" r="r" t="t"/>
              <a:pathLst>
                <a:path extrusionOk="0" h="4928" w="3962">
                  <a:moveTo>
                    <a:pt x="42" y="0"/>
                  </a:moveTo>
                  <a:lnTo>
                    <a:pt x="0" y="99"/>
                  </a:lnTo>
                  <a:cubicBezTo>
                    <a:pt x="434" y="295"/>
                    <a:pt x="742" y="700"/>
                    <a:pt x="952" y="1135"/>
                  </a:cubicBezTo>
                  <a:cubicBezTo>
                    <a:pt x="1525" y="2296"/>
                    <a:pt x="1469" y="3640"/>
                    <a:pt x="1568" y="4928"/>
                  </a:cubicBezTo>
                  <a:lnTo>
                    <a:pt x="3961" y="4886"/>
                  </a:lnTo>
                  <a:cubicBezTo>
                    <a:pt x="3920" y="4774"/>
                    <a:pt x="3877" y="4662"/>
                    <a:pt x="3821" y="4550"/>
                  </a:cubicBezTo>
                  <a:cubicBezTo>
                    <a:pt x="3429" y="3556"/>
                    <a:pt x="2869" y="2619"/>
                    <a:pt x="2184" y="1779"/>
                  </a:cubicBezTo>
                  <a:cubicBezTo>
                    <a:pt x="2156" y="1751"/>
                    <a:pt x="2128" y="1723"/>
                    <a:pt x="2100" y="1680"/>
                  </a:cubicBezTo>
                  <a:cubicBezTo>
                    <a:pt x="1596" y="1079"/>
                    <a:pt x="994" y="519"/>
                    <a:pt x="308" y="140"/>
                  </a:cubicBezTo>
                  <a:cubicBezTo>
                    <a:pt x="224" y="84"/>
                    <a:pt x="126" y="43"/>
                    <a:pt x="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53"/>
            <p:cNvSpPr/>
            <p:nvPr/>
          </p:nvSpPr>
          <p:spPr>
            <a:xfrm>
              <a:off x="5847500" y="938700"/>
              <a:ext cx="116225" cy="161675"/>
            </a:xfrm>
            <a:custGeom>
              <a:rect b="b" l="l" r="r" t="t"/>
              <a:pathLst>
                <a:path extrusionOk="0" h="6467" w="4649">
                  <a:moveTo>
                    <a:pt x="4648" y="0"/>
                  </a:moveTo>
                  <a:lnTo>
                    <a:pt x="2044" y="43"/>
                  </a:lnTo>
                  <a:cubicBezTo>
                    <a:pt x="2143" y="1876"/>
                    <a:pt x="1359" y="3738"/>
                    <a:pt x="1" y="4955"/>
                  </a:cubicBezTo>
                  <a:cubicBezTo>
                    <a:pt x="603" y="5291"/>
                    <a:pt x="1205" y="5670"/>
                    <a:pt x="1793" y="6034"/>
                  </a:cubicBezTo>
                  <a:cubicBezTo>
                    <a:pt x="2016" y="6174"/>
                    <a:pt x="2240" y="6327"/>
                    <a:pt x="2451" y="6467"/>
                  </a:cubicBezTo>
                  <a:cubicBezTo>
                    <a:pt x="3795" y="4591"/>
                    <a:pt x="4564" y="2310"/>
                    <a:pt x="46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53"/>
            <p:cNvSpPr/>
            <p:nvPr/>
          </p:nvSpPr>
          <p:spPr>
            <a:xfrm>
              <a:off x="5720825" y="939750"/>
              <a:ext cx="180275" cy="122850"/>
            </a:xfrm>
            <a:custGeom>
              <a:rect b="b" l="l" r="r" t="t"/>
              <a:pathLst>
                <a:path extrusionOk="0" h="4914" w="7211">
                  <a:moveTo>
                    <a:pt x="7111" y="1"/>
                  </a:moveTo>
                  <a:lnTo>
                    <a:pt x="7111" y="1"/>
                  </a:lnTo>
                  <a:cubicBezTo>
                    <a:pt x="5600" y="29"/>
                    <a:pt x="4075" y="57"/>
                    <a:pt x="2548" y="98"/>
                  </a:cubicBezTo>
                  <a:cubicBezTo>
                    <a:pt x="2423" y="294"/>
                    <a:pt x="2268" y="462"/>
                    <a:pt x="2087" y="602"/>
                  </a:cubicBezTo>
                  <a:lnTo>
                    <a:pt x="2128" y="658"/>
                  </a:lnTo>
                  <a:cubicBezTo>
                    <a:pt x="2100" y="910"/>
                    <a:pt x="1960" y="1134"/>
                    <a:pt x="1807" y="1344"/>
                  </a:cubicBezTo>
                  <a:cubicBezTo>
                    <a:pt x="1331" y="2002"/>
                    <a:pt x="715" y="2562"/>
                    <a:pt x="15" y="2982"/>
                  </a:cubicBezTo>
                  <a:lnTo>
                    <a:pt x="1" y="3164"/>
                  </a:lnTo>
                  <a:cubicBezTo>
                    <a:pt x="1779" y="3318"/>
                    <a:pt x="3459" y="4032"/>
                    <a:pt x="5068" y="4913"/>
                  </a:cubicBezTo>
                  <a:cubicBezTo>
                    <a:pt x="6426" y="3696"/>
                    <a:pt x="7210" y="1834"/>
                    <a:pt x="71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53"/>
            <p:cNvSpPr/>
            <p:nvPr/>
          </p:nvSpPr>
          <p:spPr>
            <a:xfrm>
              <a:off x="5827200" y="586325"/>
              <a:ext cx="49725" cy="162025"/>
            </a:xfrm>
            <a:custGeom>
              <a:rect b="b" l="l" r="r" t="t"/>
              <a:pathLst>
                <a:path extrusionOk="0" h="6481" w="1989">
                  <a:moveTo>
                    <a:pt x="1" y="0"/>
                  </a:moveTo>
                  <a:lnTo>
                    <a:pt x="1" y="5991"/>
                  </a:lnTo>
                  <a:cubicBezTo>
                    <a:pt x="268" y="6005"/>
                    <a:pt x="547" y="6033"/>
                    <a:pt x="813" y="6088"/>
                  </a:cubicBezTo>
                  <a:cubicBezTo>
                    <a:pt x="1065" y="6159"/>
                    <a:pt x="1303" y="6243"/>
                    <a:pt x="1541" y="6340"/>
                  </a:cubicBezTo>
                  <a:cubicBezTo>
                    <a:pt x="1625" y="6383"/>
                    <a:pt x="1723" y="6424"/>
                    <a:pt x="1807" y="6480"/>
                  </a:cubicBezTo>
                  <a:lnTo>
                    <a:pt x="1835" y="6424"/>
                  </a:lnTo>
                  <a:cubicBezTo>
                    <a:pt x="1835" y="5193"/>
                    <a:pt x="1877" y="3947"/>
                    <a:pt x="1989" y="2716"/>
                  </a:cubicBezTo>
                  <a:cubicBezTo>
                    <a:pt x="1289" y="1833"/>
                    <a:pt x="631" y="924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53"/>
            <p:cNvSpPr/>
            <p:nvPr/>
          </p:nvSpPr>
          <p:spPr>
            <a:xfrm>
              <a:off x="5332075" y="745900"/>
              <a:ext cx="292900" cy="393050"/>
            </a:xfrm>
            <a:custGeom>
              <a:rect b="b" l="l" r="r" t="t"/>
              <a:pathLst>
                <a:path extrusionOk="0" h="15722" w="11716">
                  <a:moveTo>
                    <a:pt x="2897" y="0"/>
                  </a:moveTo>
                  <a:cubicBezTo>
                    <a:pt x="1260" y="1232"/>
                    <a:pt x="700" y="3443"/>
                    <a:pt x="405" y="5487"/>
                  </a:cubicBezTo>
                  <a:cubicBezTo>
                    <a:pt x="125" y="7460"/>
                    <a:pt x="0" y="9532"/>
                    <a:pt x="588" y="11435"/>
                  </a:cubicBezTo>
                  <a:cubicBezTo>
                    <a:pt x="629" y="11562"/>
                    <a:pt x="672" y="11674"/>
                    <a:pt x="713" y="11799"/>
                  </a:cubicBezTo>
                  <a:cubicBezTo>
                    <a:pt x="1372" y="13563"/>
                    <a:pt x="2744" y="15131"/>
                    <a:pt x="4563" y="15579"/>
                  </a:cubicBezTo>
                  <a:cubicBezTo>
                    <a:pt x="4960" y="15677"/>
                    <a:pt x="5356" y="15722"/>
                    <a:pt x="5751" y="15722"/>
                  </a:cubicBezTo>
                  <a:cubicBezTo>
                    <a:pt x="7601" y="15722"/>
                    <a:pt x="9422" y="14748"/>
                    <a:pt x="11072" y="13802"/>
                  </a:cubicBezTo>
                  <a:lnTo>
                    <a:pt x="11114" y="13802"/>
                  </a:lnTo>
                  <a:cubicBezTo>
                    <a:pt x="11156" y="13563"/>
                    <a:pt x="11226" y="13326"/>
                    <a:pt x="11310" y="13087"/>
                  </a:cubicBezTo>
                  <a:lnTo>
                    <a:pt x="11435" y="13115"/>
                  </a:lnTo>
                  <a:cubicBezTo>
                    <a:pt x="11491" y="12835"/>
                    <a:pt x="11590" y="12583"/>
                    <a:pt x="11715" y="12331"/>
                  </a:cubicBezTo>
                  <a:lnTo>
                    <a:pt x="11184" y="11982"/>
                  </a:lnTo>
                  <a:cubicBezTo>
                    <a:pt x="11156" y="11982"/>
                    <a:pt x="11114" y="11967"/>
                    <a:pt x="11086" y="11954"/>
                  </a:cubicBezTo>
                  <a:cubicBezTo>
                    <a:pt x="10302" y="11575"/>
                    <a:pt x="9798" y="10722"/>
                    <a:pt x="9854" y="9868"/>
                  </a:cubicBezTo>
                  <a:cubicBezTo>
                    <a:pt x="9868" y="9574"/>
                    <a:pt x="9952" y="9294"/>
                    <a:pt x="10148" y="9084"/>
                  </a:cubicBezTo>
                  <a:lnTo>
                    <a:pt x="10288" y="8958"/>
                  </a:lnTo>
                  <a:cubicBezTo>
                    <a:pt x="8916" y="7587"/>
                    <a:pt x="8020" y="5795"/>
                    <a:pt x="6816" y="4269"/>
                  </a:cubicBezTo>
                  <a:cubicBezTo>
                    <a:pt x="5627" y="2785"/>
                    <a:pt x="4143" y="1581"/>
                    <a:pt x="2968" y="97"/>
                  </a:cubicBezTo>
                  <a:cubicBezTo>
                    <a:pt x="2940" y="69"/>
                    <a:pt x="2912" y="28"/>
                    <a:pt x="28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53"/>
            <p:cNvSpPr/>
            <p:nvPr/>
          </p:nvSpPr>
          <p:spPr>
            <a:xfrm>
              <a:off x="5349900" y="1040875"/>
              <a:ext cx="260050" cy="138550"/>
            </a:xfrm>
            <a:custGeom>
              <a:rect b="b" l="l" r="r" t="t"/>
              <a:pathLst>
                <a:path extrusionOk="0" h="5542" w="10402">
                  <a:moveTo>
                    <a:pt x="0" y="0"/>
                  </a:moveTo>
                  <a:lnTo>
                    <a:pt x="0" y="0"/>
                  </a:lnTo>
                  <a:cubicBezTo>
                    <a:pt x="448" y="1960"/>
                    <a:pt x="1751" y="3724"/>
                    <a:pt x="3514" y="4690"/>
                  </a:cubicBezTo>
                  <a:cubicBezTo>
                    <a:pt x="4553" y="5258"/>
                    <a:pt x="5736" y="5542"/>
                    <a:pt x="6921" y="5542"/>
                  </a:cubicBezTo>
                  <a:cubicBezTo>
                    <a:pt x="8098" y="5542"/>
                    <a:pt x="9277" y="5262"/>
                    <a:pt x="10317" y="4704"/>
                  </a:cubicBezTo>
                  <a:cubicBezTo>
                    <a:pt x="10177" y="3808"/>
                    <a:pt x="10205" y="2898"/>
                    <a:pt x="10401" y="2003"/>
                  </a:cubicBezTo>
                  <a:lnTo>
                    <a:pt x="10359" y="2003"/>
                  </a:lnTo>
                  <a:cubicBezTo>
                    <a:pt x="8709" y="2949"/>
                    <a:pt x="6888" y="3923"/>
                    <a:pt x="5038" y="3923"/>
                  </a:cubicBezTo>
                  <a:cubicBezTo>
                    <a:pt x="4643" y="3923"/>
                    <a:pt x="4247" y="3878"/>
                    <a:pt x="3850" y="3780"/>
                  </a:cubicBezTo>
                  <a:cubicBezTo>
                    <a:pt x="2031" y="3332"/>
                    <a:pt x="659" y="176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53"/>
            <p:cNvSpPr/>
            <p:nvPr/>
          </p:nvSpPr>
          <p:spPr>
            <a:xfrm>
              <a:off x="6372075" y="915675"/>
              <a:ext cx="32925" cy="27025"/>
            </a:xfrm>
            <a:custGeom>
              <a:rect b="b" l="l" r="r" t="t"/>
              <a:pathLst>
                <a:path extrusionOk="0" h="1081" w="1317">
                  <a:moveTo>
                    <a:pt x="722" y="250"/>
                  </a:moveTo>
                  <a:cubicBezTo>
                    <a:pt x="943" y="250"/>
                    <a:pt x="1095" y="630"/>
                    <a:pt x="798" y="796"/>
                  </a:cubicBezTo>
                  <a:cubicBezTo>
                    <a:pt x="745" y="823"/>
                    <a:pt x="694" y="835"/>
                    <a:pt x="646" y="835"/>
                  </a:cubicBezTo>
                  <a:cubicBezTo>
                    <a:pt x="405" y="835"/>
                    <a:pt x="255" y="527"/>
                    <a:pt x="406" y="376"/>
                  </a:cubicBezTo>
                  <a:lnTo>
                    <a:pt x="406" y="376"/>
                  </a:lnTo>
                  <a:cubicBezTo>
                    <a:pt x="421" y="381"/>
                    <a:pt x="437" y="384"/>
                    <a:pt x="452" y="384"/>
                  </a:cubicBezTo>
                  <a:cubicBezTo>
                    <a:pt x="479" y="384"/>
                    <a:pt x="505" y="374"/>
                    <a:pt x="533" y="348"/>
                  </a:cubicBezTo>
                  <a:cubicBezTo>
                    <a:pt x="596" y="278"/>
                    <a:pt x="661" y="250"/>
                    <a:pt x="722" y="250"/>
                  </a:cubicBezTo>
                  <a:close/>
                  <a:moveTo>
                    <a:pt x="727" y="1"/>
                  </a:moveTo>
                  <a:cubicBezTo>
                    <a:pt x="651" y="1"/>
                    <a:pt x="575" y="18"/>
                    <a:pt x="505" y="53"/>
                  </a:cubicBezTo>
                  <a:cubicBezTo>
                    <a:pt x="182" y="109"/>
                    <a:pt x="1" y="432"/>
                    <a:pt x="113" y="740"/>
                  </a:cubicBezTo>
                  <a:cubicBezTo>
                    <a:pt x="200" y="954"/>
                    <a:pt x="417" y="1080"/>
                    <a:pt x="639" y="1080"/>
                  </a:cubicBezTo>
                  <a:cubicBezTo>
                    <a:pt x="737" y="1080"/>
                    <a:pt x="835" y="1056"/>
                    <a:pt x="925" y="1005"/>
                  </a:cubicBezTo>
                  <a:cubicBezTo>
                    <a:pt x="1204" y="852"/>
                    <a:pt x="1316" y="501"/>
                    <a:pt x="1148" y="236"/>
                  </a:cubicBezTo>
                  <a:cubicBezTo>
                    <a:pt x="1053" y="82"/>
                    <a:pt x="891" y="1"/>
                    <a:pt x="7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53"/>
            <p:cNvSpPr/>
            <p:nvPr/>
          </p:nvSpPr>
          <p:spPr>
            <a:xfrm>
              <a:off x="6415800" y="918425"/>
              <a:ext cx="29800" cy="26650"/>
            </a:xfrm>
            <a:custGeom>
              <a:rect b="b" l="l" r="r" t="t"/>
              <a:pathLst>
                <a:path extrusionOk="0" h="1066" w="1192">
                  <a:moveTo>
                    <a:pt x="587" y="255"/>
                  </a:moveTo>
                  <a:cubicBezTo>
                    <a:pt x="660" y="255"/>
                    <a:pt x="732" y="282"/>
                    <a:pt x="785" y="350"/>
                  </a:cubicBezTo>
                  <a:cubicBezTo>
                    <a:pt x="897" y="462"/>
                    <a:pt x="883" y="658"/>
                    <a:pt x="757" y="755"/>
                  </a:cubicBezTo>
                  <a:cubicBezTo>
                    <a:pt x="697" y="801"/>
                    <a:pt x="638" y="820"/>
                    <a:pt x="583" y="820"/>
                  </a:cubicBezTo>
                  <a:cubicBezTo>
                    <a:pt x="352" y="820"/>
                    <a:pt x="192" y="477"/>
                    <a:pt x="407" y="307"/>
                  </a:cubicBezTo>
                  <a:cubicBezTo>
                    <a:pt x="459" y="275"/>
                    <a:pt x="523" y="255"/>
                    <a:pt x="587" y="255"/>
                  </a:cubicBezTo>
                  <a:close/>
                  <a:moveTo>
                    <a:pt x="596" y="0"/>
                  </a:moveTo>
                  <a:cubicBezTo>
                    <a:pt x="556" y="0"/>
                    <a:pt x="516" y="5"/>
                    <a:pt x="477" y="14"/>
                  </a:cubicBezTo>
                  <a:cubicBezTo>
                    <a:pt x="463" y="14"/>
                    <a:pt x="435" y="14"/>
                    <a:pt x="421" y="27"/>
                  </a:cubicBezTo>
                  <a:cubicBezTo>
                    <a:pt x="407" y="27"/>
                    <a:pt x="393" y="42"/>
                    <a:pt x="379" y="42"/>
                  </a:cubicBezTo>
                  <a:cubicBezTo>
                    <a:pt x="295" y="70"/>
                    <a:pt x="225" y="111"/>
                    <a:pt x="169" y="167"/>
                  </a:cubicBezTo>
                  <a:cubicBezTo>
                    <a:pt x="155" y="195"/>
                    <a:pt x="141" y="223"/>
                    <a:pt x="141" y="238"/>
                  </a:cubicBezTo>
                  <a:cubicBezTo>
                    <a:pt x="29" y="406"/>
                    <a:pt x="1" y="602"/>
                    <a:pt x="113" y="798"/>
                  </a:cubicBezTo>
                  <a:cubicBezTo>
                    <a:pt x="213" y="970"/>
                    <a:pt x="396" y="1066"/>
                    <a:pt x="584" y="1066"/>
                  </a:cubicBezTo>
                  <a:cubicBezTo>
                    <a:pt x="686" y="1066"/>
                    <a:pt x="790" y="1038"/>
                    <a:pt x="883" y="979"/>
                  </a:cubicBezTo>
                  <a:cubicBezTo>
                    <a:pt x="1135" y="798"/>
                    <a:pt x="1191" y="447"/>
                    <a:pt x="995" y="195"/>
                  </a:cubicBezTo>
                  <a:cubicBezTo>
                    <a:pt x="896" y="63"/>
                    <a:pt x="745" y="0"/>
                    <a:pt x="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53"/>
            <p:cNvSpPr/>
            <p:nvPr/>
          </p:nvSpPr>
          <p:spPr>
            <a:xfrm>
              <a:off x="6456775" y="922575"/>
              <a:ext cx="28700" cy="24675"/>
            </a:xfrm>
            <a:custGeom>
              <a:rect b="b" l="l" r="r" t="t"/>
              <a:pathLst>
                <a:path extrusionOk="0" h="987" w="1148">
                  <a:moveTo>
                    <a:pt x="657" y="253"/>
                  </a:moveTo>
                  <a:cubicBezTo>
                    <a:pt x="812" y="296"/>
                    <a:pt x="881" y="604"/>
                    <a:pt x="657" y="701"/>
                  </a:cubicBezTo>
                  <a:cubicBezTo>
                    <a:pt x="620" y="720"/>
                    <a:pt x="577" y="729"/>
                    <a:pt x="532" y="729"/>
                  </a:cubicBezTo>
                  <a:cubicBezTo>
                    <a:pt x="444" y="729"/>
                    <a:pt x="354" y="692"/>
                    <a:pt x="308" y="617"/>
                  </a:cubicBezTo>
                  <a:cubicBezTo>
                    <a:pt x="252" y="492"/>
                    <a:pt x="308" y="365"/>
                    <a:pt x="405" y="324"/>
                  </a:cubicBezTo>
                  <a:cubicBezTo>
                    <a:pt x="420" y="324"/>
                    <a:pt x="420" y="309"/>
                    <a:pt x="433" y="309"/>
                  </a:cubicBezTo>
                  <a:cubicBezTo>
                    <a:pt x="452" y="309"/>
                    <a:pt x="471" y="303"/>
                    <a:pt x="489" y="303"/>
                  </a:cubicBezTo>
                  <a:cubicBezTo>
                    <a:pt x="499" y="303"/>
                    <a:pt x="508" y="305"/>
                    <a:pt x="517" y="309"/>
                  </a:cubicBezTo>
                  <a:cubicBezTo>
                    <a:pt x="573" y="309"/>
                    <a:pt x="629" y="281"/>
                    <a:pt x="657" y="253"/>
                  </a:cubicBezTo>
                  <a:close/>
                  <a:moveTo>
                    <a:pt x="608" y="1"/>
                  </a:moveTo>
                  <a:cubicBezTo>
                    <a:pt x="513" y="1"/>
                    <a:pt x="418" y="29"/>
                    <a:pt x="336" y="85"/>
                  </a:cubicBezTo>
                  <a:cubicBezTo>
                    <a:pt x="140" y="156"/>
                    <a:pt x="0" y="337"/>
                    <a:pt x="42" y="576"/>
                  </a:cubicBezTo>
                  <a:cubicBezTo>
                    <a:pt x="75" y="821"/>
                    <a:pt x="296" y="986"/>
                    <a:pt x="533" y="986"/>
                  </a:cubicBezTo>
                  <a:cubicBezTo>
                    <a:pt x="593" y="986"/>
                    <a:pt x="654" y="976"/>
                    <a:pt x="713" y="953"/>
                  </a:cubicBezTo>
                  <a:cubicBezTo>
                    <a:pt x="993" y="856"/>
                    <a:pt x="1148" y="533"/>
                    <a:pt x="1021" y="253"/>
                  </a:cubicBezTo>
                  <a:cubicBezTo>
                    <a:pt x="933" y="85"/>
                    <a:pt x="771" y="1"/>
                    <a:pt x="6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53"/>
            <p:cNvSpPr/>
            <p:nvPr/>
          </p:nvSpPr>
          <p:spPr>
            <a:xfrm>
              <a:off x="6504000" y="924950"/>
              <a:ext cx="26600" cy="23650"/>
            </a:xfrm>
            <a:custGeom>
              <a:rect b="b" l="l" r="r" t="t"/>
              <a:pathLst>
                <a:path extrusionOk="0" h="946" w="1064">
                  <a:moveTo>
                    <a:pt x="517" y="253"/>
                  </a:moveTo>
                  <a:cubicBezTo>
                    <a:pt x="707" y="253"/>
                    <a:pt x="853" y="526"/>
                    <a:pt x="644" y="649"/>
                  </a:cubicBezTo>
                  <a:cubicBezTo>
                    <a:pt x="601" y="677"/>
                    <a:pt x="559" y="690"/>
                    <a:pt x="520" y="690"/>
                  </a:cubicBezTo>
                  <a:cubicBezTo>
                    <a:pt x="330" y="690"/>
                    <a:pt x="214" y="398"/>
                    <a:pt x="435" y="270"/>
                  </a:cubicBezTo>
                  <a:cubicBezTo>
                    <a:pt x="462" y="258"/>
                    <a:pt x="490" y="253"/>
                    <a:pt x="517" y="253"/>
                  </a:cubicBezTo>
                  <a:close/>
                  <a:moveTo>
                    <a:pt x="548" y="1"/>
                  </a:moveTo>
                  <a:cubicBezTo>
                    <a:pt x="477" y="1"/>
                    <a:pt x="405" y="17"/>
                    <a:pt x="336" y="46"/>
                  </a:cubicBezTo>
                  <a:lnTo>
                    <a:pt x="308" y="46"/>
                  </a:lnTo>
                  <a:lnTo>
                    <a:pt x="295" y="61"/>
                  </a:lnTo>
                  <a:cubicBezTo>
                    <a:pt x="267" y="74"/>
                    <a:pt x="224" y="102"/>
                    <a:pt x="196" y="117"/>
                  </a:cubicBezTo>
                  <a:cubicBezTo>
                    <a:pt x="183" y="130"/>
                    <a:pt x="168" y="158"/>
                    <a:pt x="168" y="173"/>
                  </a:cubicBezTo>
                  <a:cubicBezTo>
                    <a:pt x="28" y="326"/>
                    <a:pt x="0" y="550"/>
                    <a:pt x="127" y="733"/>
                  </a:cubicBezTo>
                  <a:cubicBezTo>
                    <a:pt x="213" y="871"/>
                    <a:pt x="369" y="945"/>
                    <a:pt x="525" y="945"/>
                  </a:cubicBezTo>
                  <a:cubicBezTo>
                    <a:pt x="622" y="945"/>
                    <a:pt x="718" y="917"/>
                    <a:pt x="799" y="858"/>
                  </a:cubicBezTo>
                  <a:cubicBezTo>
                    <a:pt x="1023" y="705"/>
                    <a:pt x="1064" y="382"/>
                    <a:pt x="896" y="173"/>
                  </a:cubicBezTo>
                  <a:cubicBezTo>
                    <a:pt x="805" y="54"/>
                    <a:pt x="679" y="1"/>
                    <a:pt x="5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53"/>
            <p:cNvSpPr/>
            <p:nvPr/>
          </p:nvSpPr>
          <p:spPr>
            <a:xfrm>
              <a:off x="6512400" y="864725"/>
              <a:ext cx="24175" cy="21300"/>
            </a:xfrm>
            <a:custGeom>
              <a:rect b="b" l="l" r="r" t="t"/>
              <a:pathLst>
                <a:path extrusionOk="0" h="852" w="967">
                  <a:moveTo>
                    <a:pt x="486" y="252"/>
                  </a:moveTo>
                  <a:cubicBezTo>
                    <a:pt x="642" y="252"/>
                    <a:pt x="743" y="483"/>
                    <a:pt x="575" y="580"/>
                  </a:cubicBezTo>
                  <a:cubicBezTo>
                    <a:pt x="548" y="593"/>
                    <a:pt x="520" y="599"/>
                    <a:pt x="491" y="599"/>
                  </a:cubicBezTo>
                  <a:cubicBezTo>
                    <a:pt x="428" y="599"/>
                    <a:pt x="365" y="568"/>
                    <a:pt x="336" y="510"/>
                  </a:cubicBezTo>
                  <a:cubicBezTo>
                    <a:pt x="280" y="426"/>
                    <a:pt x="323" y="328"/>
                    <a:pt x="392" y="272"/>
                  </a:cubicBezTo>
                  <a:lnTo>
                    <a:pt x="407" y="272"/>
                  </a:lnTo>
                  <a:cubicBezTo>
                    <a:pt x="434" y="258"/>
                    <a:pt x="460" y="252"/>
                    <a:pt x="486" y="252"/>
                  </a:cubicBezTo>
                  <a:close/>
                  <a:moveTo>
                    <a:pt x="484" y="1"/>
                  </a:moveTo>
                  <a:cubicBezTo>
                    <a:pt x="414" y="1"/>
                    <a:pt x="343" y="16"/>
                    <a:pt x="280" y="48"/>
                  </a:cubicBezTo>
                  <a:cubicBezTo>
                    <a:pt x="267" y="62"/>
                    <a:pt x="252" y="62"/>
                    <a:pt x="239" y="76"/>
                  </a:cubicBezTo>
                  <a:lnTo>
                    <a:pt x="224" y="76"/>
                  </a:lnTo>
                  <a:cubicBezTo>
                    <a:pt x="43" y="216"/>
                    <a:pt x="0" y="496"/>
                    <a:pt x="140" y="678"/>
                  </a:cubicBezTo>
                  <a:cubicBezTo>
                    <a:pt x="228" y="792"/>
                    <a:pt x="367" y="852"/>
                    <a:pt x="503" y="852"/>
                  </a:cubicBezTo>
                  <a:cubicBezTo>
                    <a:pt x="582" y="852"/>
                    <a:pt x="661" y="831"/>
                    <a:pt x="728" y="790"/>
                  </a:cubicBezTo>
                  <a:cubicBezTo>
                    <a:pt x="911" y="663"/>
                    <a:pt x="967" y="398"/>
                    <a:pt x="855" y="202"/>
                  </a:cubicBezTo>
                  <a:cubicBezTo>
                    <a:pt x="779" y="69"/>
                    <a:pt x="632" y="1"/>
                    <a:pt x="4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53"/>
            <p:cNvSpPr/>
            <p:nvPr/>
          </p:nvSpPr>
          <p:spPr>
            <a:xfrm>
              <a:off x="6463775" y="862575"/>
              <a:ext cx="25200" cy="23950"/>
            </a:xfrm>
            <a:custGeom>
              <a:rect b="b" l="l" r="r" t="t"/>
              <a:pathLst>
                <a:path extrusionOk="0" h="958" w="1008">
                  <a:moveTo>
                    <a:pt x="517" y="260"/>
                  </a:moveTo>
                  <a:cubicBezTo>
                    <a:pt x="713" y="316"/>
                    <a:pt x="797" y="624"/>
                    <a:pt x="560" y="694"/>
                  </a:cubicBezTo>
                  <a:cubicBezTo>
                    <a:pt x="539" y="699"/>
                    <a:pt x="518" y="702"/>
                    <a:pt x="499" y="702"/>
                  </a:cubicBezTo>
                  <a:cubicBezTo>
                    <a:pt x="292" y="702"/>
                    <a:pt x="217" y="380"/>
                    <a:pt x="448" y="316"/>
                  </a:cubicBezTo>
                  <a:cubicBezTo>
                    <a:pt x="476" y="302"/>
                    <a:pt x="504" y="288"/>
                    <a:pt x="517" y="260"/>
                  </a:cubicBezTo>
                  <a:close/>
                  <a:moveTo>
                    <a:pt x="446" y="0"/>
                  </a:moveTo>
                  <a:cubicBezTo>
                    <a:pt x="414" y="0"/>
                    <a:pt x="381" y="3"/>
                    <a:pt x="349" y="8"/>
                  </a:cubicBezTo>
                  <a:cubicBezTo>
                    <a:pt x="280" y="22"/>
                    <a:pt x="252" y="78"/>
                    <a:pt x="252" y="134"/>
                  </a:cubicBezTo>
                  <a:cubicBezTo>
                    <a:pt x="97" y="232"/>
                    <a:pt x="0" y="428"/>
                    <a:pt x="56" y="624"/>
                  </a:cubicBezTo>
                  <a:cubicBezTo>
                    <a:pt x="115" y="826"/>
                    <a:pt x="317" y="958"/>
                    <a:pt x="522" y="958"/>
                  </a:cubicBezTo>
                  <a:cubicBezTo>
                    <a:pt x="558" y="958"/>
                    <a:pt x="594" y="954"/>
                    <a:pt x="629" y="945"/>
                  </a:cubicBezTo>
                  <a:cubicBezTo>
                    <a:pt x="868" y="876"/>
                    <a:pt x="1008" y="596"/>
                    <a:pt x="952" y="358"/>
                  </a:cubicBezTo>
                  <a:cubicBezTo>
                    <a:pt x="890" y="126"/>
                    <a:pt x="669" y="0"/>
                    <a:pt x="4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53"/>
            <p:cNvSpPr/>
            <p:nvPr/>
          </p:nvSpPr>
          <p:spPr>
            <a:xfrm>
              <a:off x="6420375" y="862025"/>
              <a:ext cx="26250" cy="23125"/>
            </a:xfrm>
            <a:custGeom>
              <a:rect b="b" l="l" r="r" t="t"/>
              <a:pathLst>
                <a:path extrusionOk="0" h="925" w="1050">
                  <a:moveTo>
                    <a:pt x="533" y="283"/>
                  </a:moveTo>
                  <a:cubicBezTo>
                    <a:pt x="737" y="283"/>
                    <a:pt x="827" y="597"/>
                    <a:pt x="588" y="660"/>
                  </a:cubicBezTo>
                  <a:cubicBezTo>
                    <a:pt x="573" y="664"/>
                    <a:pt x="558" y="666"/>
                    <a:pt x="542" y="666"/>
                  </a:cubicBezTo>
                  <a:cubicBezTo>
                    <a:pt x="454" y="666"/>
                    <a:pt x="360" y="603"/>
                    <a:pt x="336" y="520"/>
                  </a:cubicBezTo>
                  <a:cubicBezTo>
                    <a:pt x="308" y="436"/>
                    <a:pt x="336" y="352"/>
                    <a:pt x="392" y="296"/>
                  </a:cubicBezTo>
                  <a:cubicBezTo>
                    <a:pt x="401" y="296"/>
                    <a:pt x="417" y="302"/>
                    <a:pt x="434" y="302"/>
                  </a:cubicBezTo>
                  <a:cubicBezTo>
                    <a:pt x="443" y="302"/>
                    <a:pt x="452" y="300"/>
                    <a:pt x="462" y="296"/>
                  </a:cubicBezTo>
                  <a:cubicBezTo>
                    <a:pt x="487" y="287"/>
                    <a:pt x="510" y="283"/>
                    <a:pt x="533" y="283"/>
                  </a:cubicBezTo>
                  <a:close/>
                  <a:moveTo>
                    <a:pt x="399" y="1"/>
                  </a:moveTo>
                  <a:cubicBezTo>
                    <a:pt x="379" y="1"/>
                    <a:pt x="357" y="5"/>
                    <a:pt x="336" y="16"/>
                  </a:cubicBezTo>
                  <a:cubicBezTo>
                    <a:pt x="126" y="128"/>
                    <a:pt x="0" y="394"/>
                    <a:pt x="98" y="618"/>
                  </a:cubicBezTo>
                  <a:cubicBezTo>
                    <a:pt x="164" y="806"/>
                    <a:pt x="353" y="924"/>
                    <a:pt x="540" y="924"/>
                  </a:cubicBezTo>
                  <a:cubicBezTo>
                    <a:pt x="589" y="924"/>
                    <a:pt x="639" y="916"/>
                    <a:pt x="686" y="898"/>
                  </a:cubicBezTo>
                  <a:cubicBezTo>
                    <a:pt x="910" y="814"/>
                    <a:pt x="1050" y="548"/>
                    <a:pt x="966" y="324"/>
                  </a:cubicBezTo>
                  <a:cubicBezTo>
                    <a:pt x="903" y="146"/>
                    <a:pt x="724" y="26"/>
                    <a:pt x="545" y="26"/>
                  </a:cubicBezTo>
                  <a:cubicBezTo>
                    <a:pt x="527" y="26"/>
                    <a:pt x="508" y="28"/>
                    <a:pt x="490" y="30"/>
                  </a:cubicBezTo>
                  <a:cubicBezTo>
                    <a:pt x="464" y="13"/>
                    <a:pt x="432" y="1"/>
                    <a:pt x="3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53"/>
            <p:cNvSpPr/>
            <p:nvPr/>
          </p:nvSpPr>
          <p:spPr>
            <a:xfrm>
              <a:off x="6374875" y="859975"/>
              <a:ext cx="26250" cy="23150"/>
            </a:xfrm>
            <a:custGeom>
              <a:rect b="b" l="l" r="r" t="t"/>
              <a:pathLst>
                <a:path extrusionOk="0" h="926" w="1050">
                  <a:moveTo>
                    <a:pt x="524" y="257"/>
                  </a:moveTo>
                  <a:cubicBezTo>
                    <a:pt x="735" y="257"/>
                    <a:pt x="832" y="568"/>
                    <a:pt x="602" y="658"/>
                  </a:cubicBezTo>
                  <a:cubicBezTo>
                    <a:pt x="573" y="669"/>
                    <a:pt x="545" y="674"/>
                    <a:pt x="519" y="674"/>
                  </a:cubicBezTo>
                  <a:cubicBezTo>
                    <a:pt x="322" y="674"/>
                    <a:pt x="236" y="377"/>
                    <a:pt x="434" y="266"/>
                  </a:cubicBezTo>
                  <a:lnTo>
                    <a:pt x="462" y="266"/>
                  </a:lnTo>
                  <a:cubicBezTo>
                    <a:pt x="484" y="260"/>
                    <a:pt x="505" y="257"/>
                    <a:pt x="524" y="257"/>
                  </a:cubicBezTo>
                  <a:close/>
                  <a:moveTo>
                    <a:pt x="507" y="0"/>
                  </a:moveTo>
                  <a:cubicBezTo>
                    <a:pt x="468" y="0"/>
                    <a:pt x="430" y="5"/>
                    <a:pt x="393" y="14"/>
                  </a:cubicBezTo>
                  <a:cubicBezTo>
                    <a:pt x="378" y="14"/>
                    <a:pt x="365" y="28"/>
                    <a:pt x="350" y="28"/>
                  </a:cubicBezTo>
                  <a:cubicBezTo>
                    <a:pt x="337" y="42"/>
                    <a:pt x="322" y="42"/>
                    <a:pt x="309" y="42"/>
                  </a:cubicBezTo>
                  <a:cubicBezTo>
                    <a:pt x="98" y="168"/>
                    <a:pt x="1" y="434"/>
                    <a:pt x="98" y="658"/>
                  </a:cubicBezTo>
                  <a:cubicBezTo>
                    <a:pt x="183" y="828"/>
                    <a:pt x="358" y="926"/>
                    <a:pt x="535" y="926"/>
                  </a:cubicBezTo>
                  <a:cubicBezTo>
                    <a:pt x="591" y="926"/>
                    <a:pt x="647" y="916"/>
                    <a:pt x="701" y="896"/>
                  </a:cubicBezTo>
                  <a:cubicBezTo>
                    <a:pt x="925" y="812"/>
                    <a:pt x="1050" y="546"/>
                    <a:pt x="966" y="322"/>
                  </a:cubicBezTo>
                  <a:cubicBezTo>
                    <a:pt x="907" y="122"/>
                    <a:pt x="709" y="0"/>
                    <a:pt x="5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53"/>
            <p:cNvSpPr/>
            <p:nvPr/>
          </p:nvSpPr>
          <p:spPr>
            <a:xfrm>
              <a:off x="5749900" y="238400"/>
              <a:ext cx="307950" cy="255225"/>
            </a:xfrm>
            <a:custGeom>
              <a:rect b="b" l="l" r="r" t="t"/>
              <a:pathLst>
                <a:path extrusionOk="0" h="10209" w="12318">
                  <a:moveTo>
                    <a:pt x="4592" y="0"/>
                  </a:moveTo>
                  <a:cubicBezTo>
                    <a:pt x="4208" y="0"/>
                    <a:pt x="3819" y="234"/>
                    <a:pt x="3583" y="549"/>
                  </a:cubicBezTo>
                  <a:cubicBezTo>
                    <a:pt x="3289" y="941"/>
                    <a:pt x="3164" y="1445"/>
                    <a:pt x="3052" y="1921"/>
                  </a:cubicBezTo>
                  <a:cubicBezTo>
                    <a:pt x="2916" y="1895"/>
                    <a:pt x="2778" y="1883"/>
                    <a:pt x="2641" y="1883"/>
                  </a:cubicBezTo>
                  <a:cubicBezTo>
                    <a:pt x="1875" y="1883"/>
                    <a:pt x="1117" y="2265"/>
                    <a:pt x="629" y="2859"/>
                  </a:cubicBezTo>
                  <a:cubicBezTo>
                    <a:pt x="405" y="3139"/>
                    <a:pt x="224" y="3460"/>
                    <a:pt x="154" y="3824"/>
                  </a:cubicBezTo>
                  <a:cubicBezTo>
                    <a:pt x="0" y="4664"/>
                    <a:pt x="489" y="5476"/>
                    <a:pt x="601" y="6330"/>
                  </a:cubicBezTo>
                  <a:cubicBezTo>
                    <a:pt x="713" y="7142"/>
                    <a:pt x="489" y="7982"/>
                    <a:pt x="728" y="8751"/>
                  </a:cubicBezTo>
                  <a:cubicBezTo>
                    <a:pt x="997" y="9617"/>
                    <a:pt x="1891" y="10209"/>
                    <a:pt x="2783" y="10209"/>
                  </a:cubicBezTo>
                  <a:cubicBezTo>
                    <a:pt x="2958" y="10209"/>
                    <a:pt x="3133" y="10186"/>
                    <a:pt x="3304" y="10138"/>
                  </a:cubicBezTo>
                  <a:cubicBezTo>
                    <a:pt x="3304" y="10110"/>
                    <a:pt x="3289" y="10095"/>
                    <a:pt x="3289" y="10082"/>
                  </a:cubicBezTo>
                  <a:cubicBezTo>
                    <a:pt x="3233" y="10011"/>
                    <a:pt x="3164" y="9970"/>
                    <a:pt x="3093" y="9927"/>
                  </a:cubicBezTo>
                  <a:cubicBezTo>
                    <a:pt x="2561" y="9606"/>
                    <a:pt x="2169" y="9087"/>
                    <a:pt x="2001" y="8486"/>
                  </a:cubicBezTo>
                  <a:cubicBezTo>
                    <a:pt x="1917" y="8206"/>
                    <a:pt x="1917" y="7842"/>
                    <a:pt x="2141" y="7660"/>
                  </a:cubicBezTo>
                  <a:cubicBezTo>
                    <a:pt x="2238" y="7579"/>
                    <a:pt x="2353" y="7546"/>
                    <a:pt x="2474" y="7546"/>
                  </a:cubicBezTo>
                  <a:cubicBezTo>
                    <a:pt x="2669" y="7546"/>
                    <a:pt x="2879" y="7632"/>
                    <a:pt x="3052" y="7744"/>
                  </a:cubicBezTo>
                  <a:cubicBezTo>
                    <a:pt x="3317" y="7912"/>
                    <a:pt x="3583" y="8164"/>
                    <a:pt x="3905" y="8206"/>
                  </a:cubicBezTo>
                  <a:cubicBezTo>
                    <a:pt x="4619" y="7338"/>
                    <a:pt x="4787" y="6162"/>
                    <a:pt x="5123" y="5099"/>
                  </a:cubicBezTo>
                  <a:cubicBezTo>
                    <a:pt x="5151" y="5015"/>
                    <a:pt x="5179" y="4931"/>
                    <a:pt x="5235" y="4875"/>
                  </a:cubicBezTo>
                  <a:cubicBezTo>
                    <a:pt x="5319" y="4819"/>
                    <a:pt x="5431" y="4804"/>
                    <a:pt x="5529" y="4804"/>
                  </a:cubicBezTo>
                  <a:cubicBezTo>
                    <a:pt x="5552" y="4804"/>
                    <a:pt x="5575" y="4803"/>
                    <a:pt x="5598" y="4803"/>
                  </a:cubicBezTo>
                  <a:cubicBezTo>
                    <a:pt x="6732" y="4803"/>
                    <a:pt x="7748" y="5472"/>
                    <a:pt x="8804" y="5924"/>
                  </a:cubicBezTo>
                  <a:cubicBezTo>
                    <a:pt x="9126" y="6064"/>
                    <a:pt x="9476" y="6190"/>
                    <a:pt x="9840" y="6190"/>
                  </a:cubicBezTo>
                  <a:cubicBezTo>
                    <a:pt x="10092" y="6190"/>
                    <a:pt x="10344" y="6134"/>
                    <a:pt x="10596" y="6064"/>
                  </a:cubicBezTo>
                  <a:cubicBezTo>
                    <a:pt x="10638" y="6050"/>
                    <a:pt x="10666" y="6036"/>
                    <a:pt x="10708" y="6023"/>
                  </a:cubicBezTo>
                  <a:cubicBezTo>
                    <a:pt x="11254" y="5840"/>
                    <a:pt x="11771" y="5532"/>
                    <a:pt x="12038" y="5028"/>
                  </a:cubicBezTo>
                  <a:cubicBezTo>
                    <a:pt x="12318" y="4496"/>
                    <a:pt x="12150" y="3699"/>
                    <a:pt x="11590" y="3475"/>
                  </a:cubicBezTo>
                  <a:cubicBezTo>
                    <a:pt x="11380" y="3391"/>
                    <a:pt x="11142" y="3391"/>
                    <a:pt x="10960" y="3264"/>
                  </a:cubicBezTo>
                  <a:cubicBezTo>
                    <a:pt x="10820" y="3167"/>
                    <a:pt x="10736" y="3027"/>
                    <a:pt x="10666" y="2887"/>
                  </a:cubicBezTo>
                  <a:cubicBezTo>
                    <a:pt x="10386" y="2383"/>
                    <a:pt x="10190" y="1823"/>
                    <a:pt x="9882" y="1333"/>
                  </a:cubicBezTo>
                  <a:cubicBezTo>
                    <a:pt x="9574" y="843"/>
                    <a:pt x="9126" y="409"/>
                    <a:pt x="8552" y="269"/>
                  </a:cubicBezTo>
                  <a:cubicBezTo>
                    <a:pt x="8416" y="236"/>
                    <a:pt x="8278" y="223"/>
                    <a:pt x="8139" y="223"/>
                  </a:cubicBezTo>
                  <a:cubicBezTo>
                    <a:pt x="7488" y="223"/>
                    <a:pt x="6807" y="515"/>
                    <a:pt x="6169" y="515"/>
                  </a:cubicBezTo>
                  <a:cubicBezTo>
                    <a:pt x="5945" y="515"/>
                    <a:pt x="5726" y="479"/>
                    <a:pt x="5515" y="381"/>
                  </a:cubicBezTo>
                  <a:cubicBezTo>
                    <a:pt x="5291" y="284"/>
                    <a:pt x="5109" y="116"/>
                    <a:pt x="4871" y="45"/>
                  </a:cubicBezTo>
                  <a:cubicBezTo>
                    <a:pt x="4780" y="15"/>
                    <a:pt x="4686" y="0"/>
                    <a:pt x="4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53"/>
            <p:cNvSpPr/>
            <p:nvPr/>
          </p:nvSpPr>
          <p:spPr>
            <a:xfrm>
              <a:off x="5797825" y="358475"/>
              <a:ext cx="221175" cy="235650"/>
            </a:xfrm>
            <a:custGeom>
              <a:rect b="b" l="l" r="r" t="t"/>
              <a:pathLst>
                <a:path extrusionOk="0" h="9426" w="8847">
                  <a:moveTo>
                    <a:pt x="3681" y="0"/>
                  </a:moveTo>
                  <a:cubicBezTo>
                    <a:pt x="3658" y="0"/>
                    <a:pt x="3635" y="1"/>
                    <a:pt x="3612" y="1"/>
                  </a:cubicBezTo>
                  <a:cubicBezTo>
                    <a:pt x="3514" y="1"/>
                    <a:pt x="3402" y="16"/>
                    <a:pt x="3318" y="72"/>
                  </a:cubicBezTo>
                  <a:cubicBezTo>
                    <a:pt x="3262" y="128"/>
                    <a:pt x="3234" y="212"/>
                    <a:pt x="3206" y="296"/>
                  </a:cubicBezTo>
                  <a:cubicBezTo>
                    <a:pt x="2870" y="1359"/>
                    <a:pt x="2702" y="2535"/>
                    <a:pt x="1988" y="3403"/>
                  </a:cubicBezTo>
                  <a:cubicBezTo>
                    <a:pt x="1666" y="3361"/>
                    <a:pt x="1400" y="3109"/>
                    <a:pt x="1135" y="2941"/>
                  </a:cubicBezTo>
                  <a:cubicBezTo>
                    <a:pt x="962" y="2829"/>
                    <a:pt x="752" y="2743"/>
                    <a:pt x="557" y="2743"/>
                  </a:cubicBezTo>
                  <a:cubicBezTo>
                    <a:pt x="436" y="2743"/>
                    <a:pt x="321" y="2776"/>
                    <a:pt x="224" y="2857"/>
                  </a:cubicBezTo>
                  <a:cubicBezTo>
                    <a:pt x="0" y="3039"/>
                    <a:pt x="0" y="3403"/>
                    <a:pt x="84" y="3683"/>
                  </a:cubicBezTo>
                  <a:cubicBezTo>
                    <a:pt x="252" y="4284"/>
                    <a:pt x="644" y="4803"/>
                    <a:pt x="1176" y="5124"/>
                  </a:cubicBezTo>
                  <a:cubicBezTo>
                    <a:pt x="1247" y="5167"/>
                    <a:pt x="1316" y="5208"/>
                    <a:pt x="1372" y="5279"/>
                  </a:cubicBezTo>
                  <a:cubicBezTo>
                    <a:pt x="1372" y="5292"/>
                    <a:pt x="1387" y="5307"/>
                    <a:pt x="1387" y="5335"/>
                  </a:cubicBezTo>
                  <a:cubicBezTo>
                    <a:pt x="1400" y="5376"/>
                    <a:pt x="1415" y="5447"/>
                    <a:pt x="1415" y="5503"/>
                  </a:cubicBezTo>
                  <a:cubicBezTo>
                    <a:pt x="1415" y="5587"/>
                    <a:pt x="1428" y="5656"/>
                    <a:pt x="1443" y="5740"/>
                  </a:cubicBezTo>
                  <a:cubicBezTo>
                    <a:pt x="1582" y="6595"/>
                    <a:pt x="2142" y="7336"/>
                    <a:pt x="2828" y="7868"/>
                  </a:cubicBezTo>
                  <a:cubicBezTo>
                    <a:pt x="3570" y="8456"/>
                    <a:pt x="4466" y="8820"/>
                    <a:pt x="5362" y="9156"/>
                  </a:cubicBezTo>
                  <a:cubicBezTo>
                    <a:pt x="5721" y="9295"/>
                    <a:pt x="6129" y="9425"/>
                    <a:pt x="6514" y="9425"/>
                  </a:cubicBezTo>
                  <a:cubicBezTo>
                    <a:pt x="6593" y="9425"/>
                    <a:pt x="6671" y="9420"/>
                    <a:pt x="6747" y="9408"/>
                  </a:cubicBezTo>
                  <a:cubicBezTo>
                    <a:pt x="6874" y="9380"/>
                    <a:pt x="6999" y="9352"/>
                    <a:pt x="7111" y="9296"/>
                  </a:cubicBezTo>
                  <a:cubicBezTo>
                    <a:pt x="7335" y="9170"/>
                    <a:pt x="7531" y="8974"/>
                    <a:pt x="7671" y="8764"/>
                  </a:cubicBezTo>
                  <a:cubicBezTo>
                    <a:pt x="7881" y="8442"/>
                    <a:pt x="8035" y="8078"/>
                    <a:pt x="8133" y="7714"/>
                  </a:cubicBezTo>
                  <a:cubicBezTo>
                    <a:pt x="8203" y="7476"/>
                    <a:pt x="8245" y="7238"/>
                    <a:pt x="8301" y="7000"/>
                  </a:cubicBezTo>
                  <a:cubicBezTo>
                    <a:pt x="8679" y="5096"/>
                    <a:pt x="8847" y="3151"/>
                    <a:pt x="8791" y="1220"/>
                  </a:cubicBezTo>
                  <a:lnTo>
                    <a:pt x="8791" y="1220"/>
                  </a:lnTo>
                  <a:cubicBezTo>
                    <a:pt x="8749" y="1233"/>
                    <a:pt x="8721" y="1247"/>
                    <a:pt x="8679" y="1261"/>
                  </a:cubicBezTo>
                  <a:cubicBezTo>
                    <a:pt x="8427" y="1331"/>
                    <a:pt x="8175" y="1387"/>
                    <a:pt x="7923" y="1387"/>
                  </a:cubicBezTo>
                  <a:cubicBezTo>
                    <a:pt x="7559" y="1387"/>
                    <a:pt x="7209" y="1261"/>
                    <a:pt x="6887" y="1121"/>
                  </a:cubicBezTo>
                  <a:cubicBezTo>
                    <a:pt x="5831" y="669"/>
                    <a:pt x="4815" y="0"/>
                    <a:pt x="3681" y="0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53"/>
            <p:cNvSpPr/>
            <p:nvPr/>
          </p:nvSpPr>
          <p:spPr>
            <a:xfrm>
              <a:off x="5816375" y="501975"/>
              <a:ext cx="150500" cy="173225"/>
            </a:xfrm>
            <a:custGeom>
              <a:rect b="b" l="l" r="r" t="t"/>
              <a:pathLst>
                <a:path extrusionOk="0" h="6929" w="6020">
                  <a:moveTo>
                    <a:pt x="701" y="0"/>
                  </a:moveTo>
                  <a:cubicBezTo>
                    <a:pt x="686" y="308"/>
                    <a:pt x="645" y="616"/>
                    <a:pt x="574" y="911"/>
                  </a:cubicBezTo>
                  <a:cubicBezTo>
                    <a:pt x="518" y="1135"/>
                    <a:pt x="434" y="1358"/>
                    <a:pt x="337" y="1582"/>
                  </a:cubicBezTo>
                  <a:cubicBezTo>
                    <a:pt x="197" y="1918"/>
                    <a:pt x="1" y="2254"/>
                    <a:pt x="57" y="2604"/>
                  </a:cubicBezTo>
                  <a:cubicBezTo>
                    <a:pt x="85" y="2870"/>
                    <a:pt x="225" y="3094"/>
                    <a:pt x="378" y="3290"/>
                  </a:cubicBezTo>
                  <a:cubicBezTo>
                    <a:pt x="393" y="3318"/>
                    <a:pt x="421" y="3346"/>
                    <a:pt x="434" y="3374"/>
                  </a:cubicBezTo>
                  <a:cubicBezTo>
                    <a:pt x="1064" y="4298"/>
                    <a:pt x="1722" y="5207"/>
                    <a:pt x="2422" y="6090"/>
                  </a:cubicBezTo>
                  <a:cubicBezTo>
                    <a:pt x="2534" y="6258"/>
                    <a:pt x="2660" y="6411"/>
                    <a:pt x="2772" y="6566"/>
                  </a:cubicBezTo>
                  <a:cubicBezTo>
                    <a:pt x="2906" y="6736"/>
                    <a:pt x="3093" y="6928"/>
                    <a:pt x="3297" y="6928"/>
                  </a:cubicBezTo>
                  <a:cubicBezTo>
                    <a:pt x="3327" y="6928"/>
                    <a:pt x="3357" y="6924"/>
                    <a:pt x="3388" y="6915"/>
                  </a:cubicBezTo>
                  <a:cubicBezTo>
                    <a:pt x="3513" y="6887"/>
                    <a:pt x="3612" y="6790"/>
                    <a:pt x="3696" y="6691"/>
                  </a:cubicBezTo>
                  <a:cubicBezTo>
                    <a:pt x="3793" y="6566"/>
                    <a:pt x="3892" y="6454"/>
                    <a:pt x="3989" y="6327"/>
                  </a:cubicBezTo>
                  <a:cubicBezTo>
                    <a:pt x="4577" y="5642"/>
                    <a:pt x="5124" y="4927"/>
                    <a:pt x="5656" y="4199"/>
                  </a:cubicBezTo>
                  <a:cubicBezTo>
                    <a:pt x="5781" y="4031"/>
                    <a:pt x="5893" y="3863"/>
                    <a:pt x="6020" y="3696"/>
                  </a:cubicBezTo>
                  <a:lnTo>
                    <a:pt x="6005" y="3668"/>
                  </a:lnTo>
                  <a:cubicBezTo>
                    <a:pt x="5929" y="3680"/>
                    <a:pt x="5851" y="3685"/>
                    <a:pt x="5772" y="3685"/>
                  </a:cubicBezTo>
                  <a:cubicBezTo>
                    <a:pt x="5387" y="3685"/>
                    <a:pt x="4979" y="3555"/>
                    <a:pt x="4620" y="3416"/>
                  </a:cubicBezTo>
                  <a:cubicBezTo>
                    <a:pt x="3724" y="3080"/>
                    <a:pt x="2828" y="2716"/>
                    <a:pt x="2086" y="2128"/>
                  </a:cubicBezTo>
                  <a:cubicBezTo>
                    <a:pt x="1400" y="1596"/>
                    <a:pt x="840" y="855"/>
                    <a:pt x="701" y="0"/>
                  </a:cubicBez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53"/>
            <p:cNvSpPr/>
            <p:nvPr/>
          </p:nvSpPr>
          <p:spPr>
            <a:xfrm>
              <a:off x="5900925" y="529875"/>
              <a:ext cx="58550" cy="14975"/>
            </a:xfrm>
            <a:custGeom>
              <a:rect b="b" l="l" r="r" t="t"/>
              <a:pathLst>
                <a:path extrusionOk="0" h="599" w="2342">
                  <a:moveTo>
                    <a:pt x="193" y="1"/>
                  </a:moveTo>
                  <a:cubicBezTo>
                    <a:pt x="73" y="1"/>
                    <a:pt x="0" y="186"/>
                    <a:pt x="131" y="270"/>
                  </a:cubicBezTo>
                  <a:cubicBezTo>
                    <a:pt x="534" y="489"/>
                    <a:pt x="969" y="598"/>
                    <a:pt x="1406" y="598"/>
                  </a:cubicBezTo>
                  <a:cubicBezTo>
                    <a:pt x="1669" y="598"/>
                    <a:pt x="1932" y="559"/>
                    <a:pt x="2190" y="480"/>
                  </a:cubicBezTo>
                  <a:cubicBezTo>
                    <a:pt x="2342" y="429"/>
                    <a:pt x="2287" y="207"/>
                    <a:pt x="2151" y="207"/>
                  </a:cubicBezTo>
                  <a:cubicBezTo>
                    <a:pt x="2137" y="207"/>
                    <a:pt x="2122" y="209"/>
                    <a:pt x="2106" y="214"/>
                  </a:cubicBezTo>
                  <a:cubicBezTo>
                    <a:pt x="1871" y="287"/>
                    <a:pt x="1637" y="323"/>
                    <a:pt x="1405" y="323"/>
                  </a:cubicBezTo>
                  <a:cubicBezTo>
                    <a:pt x="1013" y="323"/>
                    <a:pt x="627" y="220"/>
                    <a:pt x="258" y="19"/>
                  </a:cubicBezTo>
                  <a:cubicBezTo>
                    <a:pt x="235" y="6"/>
                    <a:pt x="214" y="1"/>
                    <a:pt x="1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53"/>
            <p:cNvSpPr/>
            <p:nvPr/>
          </p:nvSpPr>
          <p:spPr>
            <a:xfrm>
              <a:off x="5942575" y="455950"/>
              <a:ext cx="27425" cy="56250"/>
            </a:xfrm>
            <a:custGeom>
              <a:rect b="b" l="l" r="r" t="t"/>
              <a:pathLst>
                <a:path extrusionOk="0" h="2250" w="1097">
                  <a:moveTo>
                    <a:pt x="513" y="0"/>
                  </a:moveTo>
                  <a:cubicBezTo>
                    <a:pt x="430" y="0"/>
                    <a:pt x="343" y="72"/>
                    <a:pt x="369" y="176"/>
                  </a:cubicBezTo>
                  <a:lnTo>
                    <a:pt x="705" y="1184"/>
                  </a:lnTo>
                  <a:cubicBezTo>
                    <a:pt x="761" y="1380"/>
                    <a:pt x="832" y="1589"/>
                    <a:pt x="705" y="1772"/>
                  </a:cubicBezTo>
                  <a:cubicBezTo>
                    <a:pt x="621" y="1925"/>
                    <a:pt x="328" y="1953"/>
                    <a:pt x="173" y="1981"/>
                  </a:cubicBezTo>
                  <a:cubicBezTo>
                    <a:pt x="1" y="2008"/>
                    <a:pt x="68" y="2250"/>
                    <a:pt x="231" y="2250"/>
                  </a:cubicBezTo>
                  <a:cubicBezTo>
                    <a:pt x="239" y="2250"/>
                    <a:pt x="248" y="2249"/>
                    <a:pt x="257" y="2248"/>
                  </a:cubicBezTo>
                  <a:cubicBezTo>
                    <a:pt x="593" y="2177"/>
                    <a:pt x="1013" y="2052"/>
                    <a:pt x="1069" y="1645"/>
                  </a:cubicBezTo>
                  <a:cubicBezTo>
                    <a:pt x="1097" y="1436"/>
                    <a:pt x="1000" y="1225"/>
                    <a:pt x="944" y="1029"/>
                  </a:cubicBezTo>
                  <a:lnTo>
                    <a:pt x="636" y="92"/>
                  </a:lnTo>
                  <a:cubicBezTo>
                    <a:pt x="614" y="28"/>
                    <a:pt x="564" y="0"/>
                    <a:pt x="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53"/>
            <p:cNvSpPr/>
            <p:nvPr/>
          </p:nvSpPr>
          <p:spPr>
            <a:xfrm>
              <a:off x="5881475" y="411175"/>
              <a:ext cx="37800" cy="17400"/>
            </a:xfrm>
            <a:custGeom>
              <a:rect b="b" l="l" r="r" t="t"/>
              <a:pathLst>
                <a:path extrusionOk="0" h="696" w="1512">
                  <a:moveTo>
                    <a:pt x="870" y="0"/>
                  </a:moveTo>
                  <a:cubicBezTo>
                    <a:pt x="608" y="0"/>
                    <a:pt x="342" y="69"/>
                    <a:pt x="154" y="231"/>
                  </a:cubicBezTo>
                  <a:cubicBezTo>
                    <a:pt x="56" y="329"/>
                    <a:pt x="0" y="469"/>
                    <a:pt x="84" y="595"/>
                  </a:cubicBezTo>
                  <a:cubicBezTo>
                    <a:pt x="140" y="676"/>
                    <a:pt x="224" y="696"/>
                    <a:pt x="315" y="696"/>
                  </a:cubicBezTo>
                  <a:cubicBezTo>
                    <a:pt x="382" y="696"/>
                    <a:pt x="452" y="685"/>
                    <a:pt x="518" y="679"/>
                  </a:cubicBezTo>
                  <a:cubicBezTo>
                    <a:pt x="769" y="651"/>
                    <a:pt x="1036" y="665"/>
                    <a:pt x="1288" y="609"/>
                  </a:cubicBezTo>
                  <a:cubicBezTo>
                    <a:pt x="1413" y="581"/>
                    <a:pt x="1512" y="497"/>
                    <a:pt x="1512" y="357"/>
                  </a:cubicBezTo>
                  <a:cubicBezTo>
                    <a:pt x="1512" y="287"/>
                    <a:pt x="1484" y="245"/>
                    <a:pt x="1441" y="203"/>
                  </a:cubicBezTo>
                  <a:cubicBezTo>
                    <a:pt x="1428" y="147"/>
                    <a:pt x="1400" y="91"/>
                    <a:pt x="1344" y="77"/>
                  </a:cubicBezTo>
                  <a:cubicBezTo>
                    <a:pt x="1202" y="28"/>
                    <a:pt x="1037" y="0"/>
                    <a:pt x="8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53"/>
            <p:cNvSpPr/>
            <p:nvPr/>
          </p:nvSpPr>
          <p:spPr>
            <a:xfrm>
              <a:off x="5973475" y="419675"/>
              <a:ext cx="34325" cy="16900"/>
            </a:xfrm>
            <a:custGeom>
              <a:rect b="b" l="l" r="r" t="t"/>
              <a:pathLst>
                <a:path extrusionOk="0" h="676" w="1373">
                  <a:moveTo>
                    <a:pt x="678" y="0"/>
                  </a:moveTo>
                  <a:cubicBezTo>
                    <a:pt x="540" y="0"/>
                    <a:pt x="402" y="39"/>
                    <a:pt x="281" y="115"/>
                  </a:cubicBezTo>
                  <a:cubicBezTo>
                    <a:pt x="113" y="157"/>
                    <a:pt x="1" y="241"/>
                    <a:pt x="44" y="409"/>
                  </a:cubicBezTo>
                  <a:cubicBezTo>
                    <a:pt x="85" y="563"/>
                    <a:pt x="267" y="563"/>
                    <a:pt x="393" y="577"/>
                  </a:cubicBezTo>
                  <a:cubicBezTo>
                    <a:pt x="617" y="619"/>
                    <a:pt x="841" y="661"/>
                    <a:pt x="1065" y="675"/>
                  </a:cubicBezTo>
                  <a:cubicBezTo>
                    <a:pt x="1177" y="675"/>
                    <a:pt x="1303" y="647"/>
                    <a:pt x="1331" y="521"/>
                  </a:cubicBezTo>
                  <a:cubicBezTo>
                    <a:pt x="1373" y="381"/>
                    <a:pt x="1261" y="255"/>
                    <a:pt x="1149" y="171"/>
                  </a:cubicBezTo>
                  <a:cubicBezTo>
                    <a:pt x="1011" y="56"/>
                    <a:pt x="845" y="0"/>
                    <a:pt x="6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53"/>
            <p:cNvSpPr/>
            <p:nvPr/>
          </p:nvSpPr>
          <p:spPr>
            <a:xfrm>
              <a:off x="5981175" y="441875"/>
              <a:ext cx="15800" cy="19750"/>
            </a:xfrm>
            <a:custGeom>
              <a:rect b="b" l="l" r="r" t="t"/>
              <a:pathLst>
                <a:path extrusionOk="0" h="790" w="632">
                  <a:moveTo>
                    <a:pt x="321" y="1"/>
                  </a:moveTo>
                  <a:cubicBezTo>
                    <a:pt x="189" y="1"/>
                    <a:pt x="75" y="120"/>
                    <a:pt x="43" y="249"/>
                  </a:cubicBezTo>
                  <a:cubicBezTo>
                    <a:pt x="1" y="403"/>
                    <a:pt x="1" y="627"/>
                    <a:pt x="141" y="724"/>
                  </a:cubicBezTo>
                  <a:cubicBezTo>
                    <a:pt x="155" y="724"/>
                    <a:pt x="155" y="739"/>
                    <a:pt x="169" y="739"/>
                  </a:cubicBezTo>
                  <a:cubicBezTo>
                    <a:pt x="217" y="774"/>
                    <a:pt x="269" y="790"/>
                    <a:pt x="319" y="790"/>
                  </a:cubicBezTo>
                  <a:cubicBezTo>
                    <a:pt x="431" y="790"/>
                    <a:pt x="537" y="711"/>
                    <a:pt x="575" y="584"/>
                  </a:cubicBezTo>
                  <a:cubicBezTo>
                    <a:pt x="631" y="416"/>
                    <a:pt x="617" y="151"/>
                    <a:pt x="449" y="39"/>
                  </a:cubicBezTo>
                  <a:cubicBezTo>
                    <a:pt x="406" y="13"/>
                    <a:pt x="363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53"/>
            <p:cNvSpPr/>
            <p:nvPr/>
          </p:nvSpPr>
          <p:spPr>
            <a:xfrm>
              <a:off x="5896500" y="434050"/>
              <a:ext cx="18575" cy="22025"/>
            </a:xfrm>
            <a:custGeom>
              <a:rect b="b" l="l" r="r" t="t"/>
              <a:pathLst>
                <a:path extrusionOk="0" h="881" w="743">
                  <a:moveTo>
                    <a:pt x="351" y="0"/>
                  </a:moveTo>
                  <a:cubicBezTo>
                    <a:pt x="272" y="0"/>
                    <a:pt x="195" y="31"/>
                    <a:pt x="140" y="86"/>
                  </a:cubicBezTo>
                  <a:cubicBezTo>
                    <a:pt x="112" y="100"/>
                    <a:pt x="84" y="114"/>
                    <a:pt x="71" y="156"/>
                  </a:cubicBezTo>
                  <a:cubicBezTo>
                    <a:pt x="71" y="170"/>
                    <a:pt x="71" y="184"/>
                    <a:pt x="56" y="184"/>
                  </a:cubicBezTo>
                  <a:cubicBezTo>
                    <a:pt x="0" y="296"/>
                    <a:pt x="0" y="436"/>
                    <a:pt x="28" y="562"/>
                  </a:cubicBezTo>
                  <a:lnTo>
                    <a:pt x="28" y="576"/>
                  </a:lnTo>
                  <a:cubicBezTo>
                    <a:pt x="28" y="604"/>
                    <a:pt x="43" y="618"/>
                    <a:pt x="43" y="646"/>
                  </a:cubicBezTo>
                  <a:cubicBezTo>
                    <a:pt x="43" y="660"/>
                    <a:pt x="56" y="674"/>
                    <a:pt x="56" y="674"/>
                  </a:cubicBezTo>
                  <a:cubicBezTo>
                    <a:pt x="56" y="688"/>
                    <a:pt x="56" y="688"/>
                    <a:pt x="71" y="702"/>
                  </a:cubicBezTo>
                  <a:cubicBezTo>
                    <a:pt x="113" y="807"/>
                    <a:pt x="211" y="881"/>
                    <a:pt x="323" y="881"/>
                  </a:cubicBezTo>
                  <a:cubicBezTo>
                    <a:pt x="359" y="881"/>
                    <a:pt x="397" y="873"/>
                    <a:pt x="435" y="856"/>
                  </a:cubicBezTo>
                  <a:cubicBezTo>
                    <a:pt x="728" y="729"/>
                    <a:pt x="743" y="184"/>
                    <a:pt x="476" y="30"/>
                  </a:cubicBezTo>
                  <a:cubicBezTo>
                    <a:pt x="437" y="10"/>
                    <a:pt x="394" y="0"/>
                    <a:pt x="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1" name="Google Shape;1291;p53"/>
          <p:cNvGrpSpPr/>
          <p:nvPr/>
        </p:nvGrpSpPr>
        <p:grpSpPr>
          <a:xfrm flipH="1">
            <a:off x="713081" y="855237"/>
            <a:ext cx="1672726" cy="2012277"/>
            <a:chOff x="746125" y="2766850"/>
            <a:chExt cx="1052625" cy="1266300"/>
          </a:xfrm>
        </p:grpSpPr>
        <p:sp>
          <p:nvSpPr>
            <p:cNvPr id="1292" name="Google Shape;1292;p53"/>
            <p:cNvSpPr/>
            <p:nvPr/>
          </p:nvSpPr>
          <p:spPr>
            <a:xfrm>
              <a:off x="1202100" y="3146475"/>
              <a:ext cx="200875" cy="313200"/>
            </a:xfrm>
            <a:custGeom>
              <a:rect b="b" l="l" r="r" t="t"/>
              <a:pathLst>
                <a:path extrusionOk="0" h="12528" w="8035">
                  <a:moveTo>
                    <a:pt x="6635" y="0"/>
                  </a:moveTo>
                  <a:cubicBezTo>
                    <a:pt x="5711" y="1721"/>
                    <a:pt x="4605" y="3345"/>
                    <a:pt x="3373" y="4857"/>
                  </a:cubicBezTo>
                  <a:cubicBezTo>
                    <a:pt x="3345" y="4899"/>
                    <a:pt x="3304" y="4941"/>
                    <a:pt x="3248" y="4941"/>
                  </a:cubicBezTo>
                  <a:cubicBezTo>
                    <a:pt x="3192" y="4941"/>
                    <a:pt x="3149" y="4899"/>
                    <a:pt x="3108" y="4871"/>
                  </a:cubicBezTo>
                  <a:cubicBezTo>
                    <a:pt x="2197" y="4073"/>
                    <a:pt x="1106" y="2981"/>
                    <a:pt x="196" y="2156"/>
                  </a:cubicBezTo>
                  <a:cubicBezTo>
                    <a:pt x="56" y="3401"/>
                    <a:pt x="0" y="4619"/>
                    <a:pt x="42" y="5921"/>
                  </a:cubicBezTo>
                  <a:lnTo>
                    <a:pt x="42" y="6075"/>
                  </a:lnTo>
                  <a:cubicBezTo>
                    <a:pt x="106" y="6067"/>
                    <a:pt x="170" y="6059"/>
                    <a:pt x="235" y="6059"/>
                  </a:cubicBezTo>
                  <a:cubicBezTo>
                    <a:pt x="282" y="6059"/>
                    <a:pt x="330" y="6063"/>
                    <a:pt x="378" y="6075"/>
                  </a:cubicBezTo>
                  <a:cubicBezTo>
                    <a:pt x="588" y="6131"/>
                    <a:pt x="756" y="6299"/>
                    <a:pt x="896" y="6467"/>
                  </a:cubicBezTo>
                  <a:cubicBezTo>
                    <a:pt x="1820" y="7544"/>
                    <a:pt x="2561" y="8776"/>
                    <a:pt x="3065" y="10106"/>
                  </a:cubicBezTo>
                  <a:cubicBezTo>
                    <a:pt x="3093" y="10092"/>
                    <a:pt x="3121" y="10064"/>
                    <a:pt x="3136" y="10036"/>
                  </a:cubicBezTo>
                  <a:cubicBezTo>
                    <a:pt x="3584" y="10232"/>
                    <a:pt x="4032" y="10470"/>
                    <a:pt x="4452" y="10722"/>
                  </a:cubicBezTo>
                  <a:cubicBezTo>
                    <a:pt x="4787" y="10932"/>
                    <a:pt x="5109" y="11142"/>
                    <a:pt x="5417" y="11352"/>
                  </a:cubicBezTo>
                  <a:cubicBezTo>
                    <a:pt x="6005" y="11744"/>
                    <a:pt x="6593" y="12135"/>
                    <a:pt x="7167" y="12527"/>
                  </a:cubicBezTo>
                  <a:lnTo>
                    <a:pt x="7195" y="12486"/>
                  </a:lnTo>
                  <a:lnTo>
                    <a:pt x="7236" y="12275"/>
                  </a:lnTo>
                  <a:cubicBezTo>
                    <a:pt x="7643" y="10050"/>
                    <a:pt x="8035" y="7796"/>
                    <a:pt x="7979" y="5529"/>
                  </a:cubicBezTo>
                  <a:cubicBezTo>
                    <a:pt x="7923" y="3625"/>
                    <a:pt x="7531" y="1680"/>
                    <a:pt x="66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53"/>
            <p:cNvSpPr/>
            <p:nvPr/>
          </p:nvSpPr>
          <p:spPr>
            <a:xfrm>
              <a:off x="1146800" y="3159775"/>
              <a:ext cx="66150" cy="145925"/>
            </a:xfrm>
            <a:custGeom>
              <a:rect b="b" l="l" r="r" t="t"/>
              <a:pathLst>
                <a:path extrusionOk="0" h="5837" w="2646">
                  <a:moveTo>
                    <a:pt x="2646" y="0"/>
                  </a:moveTo>
                  <a:lnTo>
                    <a:pt x="2646" y="0"/>
                  </a:lnTo>
                  <a:cubicBezTo>
                    <a:pt x="1876" y="349"/>
                    <a:pt x="1093" y="629"/>
                    <a:pt x="294" y="881"/>
                  </a:cubicBezTo>
                  <a:lnTo>
                    <a:pt x="266" y="881"/>
                  </a:lnTo>
                  <a:cubicBezTo>
                    <a:pt x="1" y="1637"/>
                    <a:pt x="57" y="2477"/>
                    <a:pt x="238" y="3261"/>
                  </a:cubicBezTo>
                  <a:cubicBezTo>
                    <a:pt x="434" y="4073"/>
                    <a:pt x="770" y="4843"/>
                    <a:pt x="1009" y="5641"/>
                  </a:cubicBezTo>
                  <a:lnTo>
                    <a:pt x="1050" y="5837"/>
                  </a:lnTo>
                  <a:cubicBezTo>
                    <a:pt x="1386" y="5753"/>
                    <a:pt x="1736" y="5669"/>
                    <a:pt x="2072" y="5585"/>
                  </a:cubicBezTo>
                  <a:cubicBezTo>
                    <a:pt x="2142" y="5571"/>
                    <a:pt x="2198" y="5557"/>
                    <a:pt x="2254" y="5543"/>
                  </a:cubicBezTo>
                  <a:lnTo>
                    <a:pt x="2254" y="5389"/>
                  </a:lnTo>
                  <a:cubicBezTo>
                    <a:pt x="2212" y="4087"/>
                    <a:pt x="2268" y="2869"/>
                    <a:pt x="2408" y="1624"/>
                  </a:cubicBezTo>
                  <a:cubicBezTo>
                    <a:pt x="2464" y="1161"/>
                    <a:pt x="2520" y="685"/>
                    <a:pt x="2604" y="209"/>
                  </a:cubicBezTo>
                  <a:cubicBezTo>
                    <a:pt x="2604" y="181"/>
                    <a:pt x="2618" y="153"/>
                    <a:pt x="2618" y="126"/>
                  </a:cubicBezTo>
                  <a:lnTo>
                    <a:pt x="2618" y="112"/>
                  </a:lnTo>
                  <a:cubicBezTo>
                    <a:pt x="2632" y="70"/>
                    <a:pt x="2632" y="42"/>
                    <a:pt x="26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53"/>
            <p:cNvSpPr/>
            <p:nvPr/>
          </p:nvSpPr>
          <p:spPr>
            <a:xfrm>
              <a:off x="1211900" y="3162900"/>
              <a:ext cx="350" cy="2125"/>
            </a:xfrm>
            <a:custGeom>
              <a:rect b="b" l="l" r="r" t="t"/>
              <a:pathLst>
                <a:path extrusionOk="0" h="85" w="14">
                  <a:moveTo>
                    <a:pt x="14" y="1"/>
                  </a:moveTo>
                  <a:lnTo>
                    <a:pt x="14" y="1"/>
                  </a:lnTo>
                  <a:cubicBezTo>
                    <a:pt x="14" y="29"/>
                    <a:pt x="0" y="57"/>
                    <a:pt x="0" y="84"/>
                  </a:cubicBezTo>
                  <a:cubicBezTo>
                    <a:pt x="14" y="57"/>
                    <a:pt x="14" y="29"/>
                    <a:pt x="14" y="1"/>
                  </a:cubicBezTo>
                  <a:close/>
                </a:path>
              </a:pathLst>
            </a:custGeom>
            <a:solidFill>
              <a:srgbClr val="EC84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53"/>
            <p:cNvSpPr/>
            <p:nvPr/>
          </p:nvSpPr>
          <p:spPr>
            <a:xfrm>
              <a:off x="1039025" y="3305650"/>
              <a:ext cx="87500" cy="113800"/>
            </a:xfrm>
            <a:custGeom>
              <a:rect b="b" l="l" r="r" t="t"/>
              <a:pathLst>
                <a:path extrusionOk="0" h="4552" w="3500">
                  <a:moveTo>
                    <a:pt x="2170" y="1"/>
                  </a:moveTo>
                  <a:cubicBezTo>
                    <a:pt x="1806" y="1"/>
                    <a:pt x="1446" y="167"/>
                    <a:pt x="1190" y="449"/>
                  </a:cubicBezTo>
                  <a:cubicBezTo>
                    <a:pt x="1134" y="505"/>
                    <a:pt x="1078" y="589"/>
                    <a:pt x="1036" y="660"/>
                  </a:cubicBezTo>
                  <a:cubicBezTo>
                    <a:pt x="882" y="925"/>
                    <a:pt x="826" y="1248"/>
                    <a:pt x="630" y="1485"/>
                  </a:cubicBezTo>
                  <a:cubicBezTo>
                    <a:pt x="476" y="1681"/>
                    <a:pt x="224" y="1808"/>
                    <a:pt x="112" y="2032"/>
                  </a:cubicBezTo>
                  <a:cubicBezTo>
                    <a:pt x="0" y="2228"/>
                    <a:pt x="14" y="2452"/>
                    <a:pt x="28" y="2676"/>
                  </a:cubicBezTo>
                  <a:cubicBezTo>
                    <a:pt x="56" y="3096"/>
                    <a:pt x="98" y="3515"/>
                    <a:pt x="154" y="3921"/>
                  </a:cubicBezTo>
                  <a:cubicBezTo>
                    <a:pt x="154" y="3921"/>
                    <a:pt x="168" y="3907"/>
                    <a:pt x="168" y="3893"/>
                  </a:cubicBezTo>
                  <a:lnTo>
                    <a:pt x="1288" y="4551"/>
                  </a:lnTo>
                  <a:cubicBezTo>
                    <a:pt x="1204" y="3935"/>
                    <a:pt x="1218" y="3319"/>
                    <a:pt x="1498" y="2773"/>
                  </a:cubicBezTo>
                  <a:cubicBezTo>
                    <a:pt x="1642" y="2797"/>
                    <a:pt x="1797" y="2832"/>
                    <a:pt x="1945" y="2832"/>
                  </a:cubicBezTo>
                  <a:cubicBezTo>
                    <a:pt x="1969" y="2832"/>
                    <a:pt x="1993" y="2831"/>
                    <a:pt x="2016" y="2829"/>
                  </a:cubicBezTo>
                  <a:lnTo>
                    <a:pt x="2058" y="2829"/>
                  </a:lnTo>
                  <a:cubicBezTo>
                    <a:pt x="2254" y="2801"/>
                    <a:pt x="2449" y="2704"/>
                    <a:pt x="2533" y="2521"/>
                  </a:cubicBezTo>
                  <a:cubicBezTo>
                    <a:pt x="2604" y="2396"/>
                    <a:pt x="2604" y="2228"/>
                    <a:pt x="2660" y="2101"/>
                  </a:cubicBezTo>
                  <a:cubicBezTo>
                    <a:pt x="2772" y="1892"/>
                    <a:pt x="2996" y="1780"/>
                    <a:pt x="3177" y="1625"/>
                  </a:cubicBezTo>
                  <a:cubicBezTo>
                    <a:pt x="3233" y="1584"/>
                    <a:pt x="3276" y="1528"/>
                    <a:pt x="3317" y="1472"/>
                  </a:cubicBezTo>
                  <a:cubicBezTo>
                    <a:pt x="3388" y="1401"/>
                    <a:pt x="3444" y="1304"/>
                    <a:pt x="3500" y="1205"/>
                  </a:cubicBezTo>
                  <a:cubicBezTo>
                    <a:pt x="3220" y="1149"/>
                    <a:pt x="2968" y="1052"/>
                    <a:pt x="2828" y="813"/>
                  </a:cubicBezTo>
                  <a:cubicBezTo>
                    <a:pt x="2953" y="716"/>
                    <a:pt x="3093" y="632"/>
                    <a:pt x="3248" y="561"/>
                  </a:cubicBezTo>
                  <a:cubicBezTo>
                    <a:pt x="3009" y="225"/>
                    <a:pt x="2617" y="16"/>
                    <a:pt x="2212" y="2"/>
                  </a:cubicBezTo>
                  <a:cubicBezTo>
                    <a:pt x="2198" y="1"/>
                    <a:pt x="2184" y="1"/>
                    <a:pt x="2170" y="1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53"/>
            <p:cNvSpPr/>
            <p:nvPr/>
          </p:nvSpPr>
          <p:spPr>
            <a:xfrm>
              <a:off x="1068750" y="3181800"/>
              <a:ext cx="104300" cy="137900"/>
            </a:xfrm>
            <a:custGeom>
              <a:rect b="b" l="l" r="r" t="t"/>
              <a:pathLst>
                <a:path extrusionOk="0" h="5516" w="4172">
                  <a:moveTo>
                    <a:pt x="3388" y="0"/>
                  </a:moveTo>
                  <a:lnTo>
                    <a:pt x="3388" y="0"/>
                  </a:lnTo>
                  <a:cubicBezTo>
                    <a:pt x="2548" y="252"/>
                    <a:pt x="1639" y="504"/>
                    <a:pt x="1121" y="1204"/>
                  </a:cubicBezTo>
                  <a:cubicBezTo>
                    <a:pt x="827" y="1596"/>
                    <a:pt x="701" y="2100"/>
                    <a:pt x="589" y="2576"/>
                  </a:cubicBezTo>
                  <a:cubicBezTo>
                    <a:pt x="393" y="3402"/>
                    <a:pt x="197" y="4564"/>
                    <a:pt x="1" y="5403"/>
                  </a:cubicBezTo>
                  <a:cubicBezTo>
                    <a:pt x="257" y="5121"/>
                    <a:pt x="617" y="4955"/>
                    <a:pt x="981" y="4955"/>
                  </a:cubicBezTo>
                  <a:cubicBezTo>
                    <a:pt x="995" y="4955"/>
                    <a:pt x="1009" y="4955"/>
                    <a:pt x="1023" y="4956"/>
                  </a:cubicBezTo>
                  <a:cubicBezTo>
                    <a:pt x="1428" y="4970"/>
                    <a:pt x="1820" y="5179"/>
                    <a:pt x="2059" y="5515"/>
                  </a:cubicBezTo>
                  <a:cubicBezTo>
                    <a:pt x="2324" y="5390"/>
                    <a:pt x="2632" y="5319"/>
                    <a:pt x="2912" y="5250"/>
                  </a:cubicBezTo>
                  <a:lnTo>
                    <a:pt x="4172" y="4956"/>
                  </a:lnTo>
                  <a:lnTo>
                    <a:pt x="4131" y="4760"/>
                  </a:lnTo>
                  <a:cubicBezTo>
                    <a:pt x="3892" y="3962"/>
                    <a:pt x="3556" y="3192"/>
                    <a:pt x="3360" y="2380"/>
                  </a:cubicBezTo>
                  <a:cubicBezTo>
                    <a:pt x="3179" y="1596"/>
                    <a:pt x="3123" y="756"/>
                    <a:pt x="33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53"/>
            <p:cNvSpPr/>
            <p:nvPr/>
          </p:nvSpPr>
          <p:spPr>
            <a:xfrm>
              <a:off x="1204525" y="3150300"/>
              <a:ext cx="330375" cy="468950"/>
            </a:xfrm>
            <a:custGeom>
              <a:rect b="b" l="l" r="r" t="t"/>
              <a:pathLst>
                <a:path extrusionOk="0" h="18758" w="13215">
                  <a:moveTo>
                    <a:pt x="9071" y="1"/>
                  </a:moveTo>
                  <a:cubicBezTo>
                    <a:pt x="10038" y="952"/>
                    <a:pt x="10359" y="2408"/>
                    <a:pt x="10219" y="3752"/>
                  </a:cubicBezTo>
                  <a:cubicBezTo>
                    <a:pt x="10094" y="5096"/>
                    <a:pt x="9562" y="6370"/>
                    <a:pt x="9030" y="7630"/>
                  </a:cubicBezTo>
                  <a:cubicBezTo>
                    <a:pt x="8414" y="9127"/>
                    <a:pt x="7783" y="10625"/>
                    <a:pt x="7154" y="12122"/>
                  </a:cubicBezTo>
                  <a:lnTo>
                    <a:pt x="7139" y="12122"/>
                  </a:lnTo>
                  <a:lnTo>
                    <a:pt x="7098" y="12333"/>
                  </a:lnTo>
                  <a:lnTo>
                    <a:pt x="7070" y="12374"/>
                  </a:lnTo>
                  <a:cubicBezTo>
                    <a:pt x="6496" y="11982"/>
                    <a:pt x="5908" y="11591"/>
                    <a:pt x="5320" y="11199"/>
                  </a:cubicBezTo>
                  <a:cubicBezTo>
                    <a:pt x="5012" y="10989"/>
                    <a:pt x="4690" y="10779"/>
                    <a:pt x="4355" y="10569"/>
                  </a:cubicBezTo>
                  <a:cubicBezTo>
                    <a:pt x="3935" y="10317"/>
                    <a:pt x="3487" y="10079"/>
                    <a:pt x="3039" y="9883"/>
                  </a:cubicBezTo>
                  <a:cubicBezTo>
                    <a:pt x="3024" y="9911"/>
                    <a:pt x="2996" y="9939"/>
                    <a:pt x="2968" y="9953"/>
                  </a:cubicBezTo>
                  <a:cubicBezTo>
                    <a:pt x="2451" y="10513"/>
                    <a:pt x="1919" y="11059"/>
                    <a:pt x="1359" y="11563"/>
                  </a:cubicBezTo>
                  <a:lnTo>
                    <a:pt x="1331" y="11619"/>
                  </a:lnTo>
                  <a:cubicBezTo>
                    <a:pt x="939" y="11451"/>
                    <a:pt x="617" y="11129"/>
                    <a:pt x="393" y="10751"/>
                  </a:cubicBezTo>
                  <a:cubicBezTo>
                    <a:pt x="253" y="10527"/>
                    <a:pt x="155" y="10303"/>
                    <a:pt x="71" y="10079"/>
                  </a:cubicBezTo>
                  <a:lnTo>
                    <a:pt x="71" y="10079"/>
                  </a:lnTo>
                  <a:cubicBezTo>
                    <a:pt x="1" y="12137"/>
                    <a:pt x="1023" y="14110"/>
                    <a:pt x="1303" y="16168"/>
                  </a:cubicBezTo>
                  <a:cubicBezTo>
                    <a:pt x="1345" y="16434"/>
                    <a:pt x="1359" y="16700"/>
                    <a:pt x="1359" y="16966"/>
                  </a:cubicBezTo>
                  <a:cubicBezTo>
                    <a:pt x="2316" y="16492"/>
                    <a:pt x="3389" y="16146"/>
                    <a:pt x="4438" y="16146"/>
                  </a:cubicBezTo>
                  <a:cubicBezTo>
                    <a:pt x="4938" y="16146"/>
                    <a:pt x="5433" y="16225"/>
                    <a:pt x="5908" y="16406"/>
                  </a:cubicBezTo>
                  <a:cubicBezTo>
                    <a:pt x="6496" y="16630"/>
                    <a:pt x="7028" y="17008"/>
                    <a:pt x="7462" y="17484"/>
                  </a:cubicBezTo>
                  <a:lnTo>
                    <a:pt x="7531" y="17414"/>
                  </a:lnTo>
                  <a:lnTo>
                    <a:pt x="8119" y="17708"/>
                  </a:lnTo>
                  <a:cubicBezTo>
                    <a:pt x="9099" y="18197"/>
                    <a:pt x="10122" y="18688"/>
                    <a:pt x="11213" y="18757"/>
                  </a:cubicBezTo>
                  <a:lnTo>
                    <a:pt x="11227" y="18688"/>
                  </a:lnTo>
                  <a:cubicBezTo>
                    <a:pt x="12850" y="14853"/>
                    <a:pt x="13214" y="10583"/>
                    <a:pt x="13074" y="6411"/>
                  </a:cubicBezTo>
                  <a:cubicBezTo>
                    <a:pt x="13046" y="5264"/>
                    <a:pt x="12962" y="4116"/>
                    <a:pt x="12738" y="2996"/>
                  </a:cubicBezTo>
                  <a:cubicBezTo>
                    <a:pt x="12669" y="2675"/>
                    <a:pt x="12599" y="2367"/>
                    <a:pt x="12515" y="2072"/>
                  </a:cubicBezTo>
                  <a:cubicBezTo>
                    <a:pt x="12445" y="1848"/>
                    <a:pt x="12375" y="1624"/>
                    <a:pt x="12235" y="1443"/>
                  </a:cubicBezTo>
                  <a:cubicBezTo>
                    <a:pt x="11983" y="1092"/>
                    <a:pt x="11563" y="924"/>
                    <a:pt x="11171" y="784"/>
                  </a:cubicBezTo>
                  <a:cubicBezTo>
                    <a:pt x="10471" y="519"/>
                    <a:pt x="9771" y="267"/>
                    <a:pt x="90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53"/>
            <p:cNvSpPr/>
            <p:nvPr/>
          </p:nvSpPr>
          <p:spPr>
            <a:xfrm>
              <a:off x="1351500" y="3120575"/>
              <a:ext cx="112000" cy="332800"/>
            </a:xfrm>
            <a:custGeom>
              <a:rect b="b" l="l" r="r" t="t"/>
              <a:pathLst>
                <a:path extrusionOk="0" h="13312" w="4480">
                  <a:moveTo>
                    <a:pt x="1" y="0"/>
                  </a:moveTo>
                  <a:lnTo>
                    <a:pt x="1" y="0"/>
                  </a:lnTo>
                  <a:cubicBezTo>
                    <a:pt x="253" y="336"/>
                    <a:pt x="463" y="686"/>
                    <a:pt x="659" y="1036"/>
                  </a:cubicBezTo>
                  <a:cubicBezTo>
                    <a:pt x="1555" y="2716"/>
                    <a:pt x="1947" y="4661"/>
                    <a:pt x="2003" y="6565"/>
                  </a:cubicBezTo>
                  <a:cubicBezTo>
                    <a:pt x="2059" y="8832"/>
                    <a:pt x="1667" y="11086"/>
                    <a:pt x="1260" y="13311"/>
                  </a:cubicBezTo>
                  <a:lnTo>
                    <a:pt x="1275" y="13311"/>
                  </a:lnTo>
                  <a:cubicBezTo>
                    <a:pt x="1904" y="11814"/>
                    <a:pt x="2535" y="10316"/>
                    <a:pt x="3151" y="8819"/>
                  </a:cubicBezTo>
                  <a:cubicBezTo>
                    <a:pt x="3683" y="7559"/>
                    <a:pt x="4215" y="6285"/>
                    <a:pt x="4340" y="4941"/>
                  </a:cubicBezTo>
                  <a:cubicBezTo>
                    <a:pt x="4480" y="3597"/>
                    <a:pt x="4159" y="2141"/>
                    <a:pt x="3192" y="1190"/>
                  </a:cubicBezTo>
                  <a:cubicBezTo>
                    <a:pt x="2647" y="980"/>
                    <a:pt x="2087" y="770"/>
                    <a:pt x="1527" y="560"/>
                  </a:cubicBezTo>
                  <a:lnTo>
                    <a:pt x="1527" y="574"/>
                  </a:lnTo>
                  <a:cubicBezTo>
                    <a:pt x="1009" y="406"/>
                    <a:pt x="505" y="21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53"/>
            <p:cNvSpPr/>
            <p:nvPr/>
          </p:nvSpPr>
          <p:spPr>
            <a:xfrm>
              <a:off x="1109700" y="3297925"/>
              <a:ext cx="169050" cy="142850"/>
            </a:xfrm>
            <a:custGeom>
              <a:rect b="b" l="l" r="r" t="t"/>
              <a:pathLst>
                <a:path extrusionOk="0" h="5714" w="6762">
                  <a:moveTo>
                    <a:pt x="3931" y="1"/>
                  </a:moveTo>
                  <a:cubicBezTo>
                    <a:pt x="3866" y="1"/>
                    <a:pt x="3802" y="9"/>
                    <a:pt x="3738" y="17"/>
                  </a:cubicBezTo>
                  <a:cubicBezTo>
                    <a:pt x="3682" y="31"/>
                    <a:pt x="3626" y="45"/>
                    <a:pt x="3556" y="59"/>
                  </a:cubicBezTo>
                  <a:cubicBezTo>
                    <a:pt x="3220" y="143"/>
                    <a:pt x="2870" y="227"/>
                    <a:pt x="2534" y="311"/>
                  </a:cubicBezTo>
                  <a:lnTo>
                    <a:pt x="1274" y="605"/>
                  </a:lnTo>
                  <a:cubicBezTo>
                    <a:pt x="994" y="674"/>
                    <a:pt x="686" y="745"/>
                    <a:pt x="421" y="870"/>
                  </a:cubicBezTo>
                  <a:cubicBezTo>
                    <a:pt x="266" y="941"/>
                    <a:pt x="126" y="1025"/>
                    <a:pt x="1" y="1122"/>
                  </a:cubicBezTo>
                  <a:cubicBezTo>
                    <a:pt x="141" y="1361"/>
                    <a:pt x="393" y="1458"/>
                    <a:pt x="673" y="1514"/>
                  </a:cubicBezTo>
                  <a:cubicBezTo>
                    <a:pt x="841" y="1557"/>
                    <a:pt x="1022" y="1570"/>
                    <a:pt x="1205" y="1598"/>
                  </a:cubicBezTo>
                  <a:cubicBezTo>
                    <a:pt x="1442" y="1626"/>
                    <a:pt x="1681" y="1669"/>
                    <a:pt x="1905" y="1725"/>
                  </a:cubicBezTo>
                  <a:lnTo>
                    <a:pt x="2325" y="1850"/>
                  </a:lnTo>
                  <a:cubicBezTo>
                    <a:pt x="2381" y="1865"/>
                    <a:pt x="2450" y="1893"/>
                    <a:pt x="2478" y="1949"/>
                  </a:cubicBezTo>
                  <a:cubicBezTo>
                    <a:pt x="2562" y="2046"/>
                    <a:pt x="2493" y="2201"/>
                    <a:pt x="2450" y="2326"/>
                  </a:cubicBezTo>
                  <a:cubicBezTo>
                    <a:pt x="2325" y="2634"/>
                    <a:pt x="2422" y="3013"/>
                    <a:pt x="2674" y="3237"/>
                  </a:cubicBezTo>
                  <a:cubicBezTo>
                    <a:pt x="2758" y="3306"/>
                    <a:pt x="2856" y="3362"/>
                    <a:pt x="2968" y="3405"/>
                  </a:cubicBezTo>
                  <a:cubicBezTo>
                    <a:pt x="3056" y="3433"/>
                    <a:pt x="3148" y="3448"/>
                    <a:pt x="3240" y="3448"/>
                  </a:cubicBezTo>
                  <a:cubicBezTo>
                    <a:pt x="3369" y="3448"/>
                    <a:pt x="3498" y="3419"/>
                    <a:pt x="3612" y="3362"/>
                  </a:cubicBezTo>
                  <a:cubicBezTo>
                    <a:pt x="3682" y="3628"/>
                    <a:pt x="3766" y="3908"/>
                    <a:pt x="3864" y="4174"/>
                  </a:cubicBezTo>
                  <a:cubicBezTo>
                    <a:pt x="3948" y="4398"/>
                    <a:pt x="4046" y="4622"/>
                    <a:pt x="4186" y="4846"/>
                  </a:cubicBezTo>
                  <a:cubicBezTo>
                    <a:pt x="4410" y="5224"/>
                    <a:pt x="4732" y="5546"/>
                    <a:pt x="5124" y="5714"/>
                  </a:cubicBezTo>
                  <a:lnTo>
                    <a:pt x="5152" y="5658"/>
                  </a:lnTo>
                  <a:cubicBezTo>
                    <a:pt x="5712" y="5154"/>
                    <a:pt x="6244" y="4608"/>
                    <a:pt x="6761" y="4048"/>
                  </a:cubicBezTo>
                  <a:cubicBezTo>
                    <a:pt x="6257" y="2718"/>
                    <a:pt x="5516" y="1486"/>
                    <a:pt x="4592" y="409"/>
                  </a:cubicBezTo>
                  <a:cubicBezTo>
                    <a:pt x="4452" y="241"/>
                    <a:pt x="4284" y="73"/>
                    <a:pt x="4074" y="17"/>
                  </a:cubicBezTo>
                  <a:cubicBezTo>
                    <a:pt x="4026" y="5"/>
                    <a:pt x="3978" y="1"/>
                    <a:pt x="3931" y="1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53"/>
            <p:cNvSpPr/>
            <p:nvPr/>
          </p:nvSpPr>
          <p:spPr>
            <a:xfrm>
              <a:off x="995275" y="3402950"/>
              <a:ext cx="87500" cy="161000"/>
            </a:xfrm>
            <a:custGeom>
              <a:rect b="b" l="l" r="r" t="t"/>
              <a:pathLst>
                <a:path extrusionOk="0" h="6440" w="3500">
                  <a:moveTo>
                    <a:pt x="1918" y="1"/>
                  </a:moveTo>
                  <a:cubicBezTo>
                    <a:pt x="1918" y="15"/>
                    <a:pt x="1904" y="29"/>
                    <a:pt x="1904" y="29"/>
                  </a:cubicBezTo>
                  <a:cubicBezTo>
                    <a:pt x="1583" y="659"/>
                    <a:pt x="1247" y="1275"/>
                    <a:pt x="924" y="1904"/>
                  </a:cubicBezTo>
                  <a:cubicBezTo>
                    <a:pt x="840" y="2044"/>
                    <a:pt x="771" y="2184"/>
                    <a:pt x="700" y="2339"/>
                  </a:cubicBezTo>
                  <a:cubicBezTo>
                    <a:pt x="448" y="2828"/>
                    <a:pt x="224" y="3332"/>
                    <a:pt x="112" y="3864"/>
                  </a:cubicBezTo>
                  <a:cubicBezTo>
                    <a:pt x="28" y="4215"/>
                    <a:pt x="0" y="4579"/>
                    <a:pt x="99" y="4915"/>
                  </a:cubicBezTo>
                  <a:cubicBezTo>
                    <a:pt x="211" y="5334"/>
                    <a:pt x="504" y="5670"/>
                    <a:pt x="868" y="5908"/>
                  </a:cubicBezTo>
                  <a:cubicBezTo>
                    <a:pt x="939" y="5964"/>
                    <a:pt x="1023" y="6006"/>
                    <a:pt x="1107" y="6048"/>
                  </a:cubicBezTo>
                  <a:cubicBezTo>
                    <a:pt x="1568" y="6286"/>
                    <a:pt x="2100" y="6370"/>
                    <a:pt x="2618" y="6412"/>
                  </a:cubicBezTo>
                  <a:lnTo>
                    <a:pt x="2660" y="6440"/>
                  </a:lnTo>
                  <a:cubicBezTo>
                    <a:pt x="3388" y="5166"/>
                    <a:pt x="3500" y="3556"/>
                    <a:pt x="3262" y="2087"/>
                  </a:cubicBezTo>
                  <a:cubicBezTo>
                    <a:pt x="3192" y="1625"/>
                    <a:pt x="3080" y="1135"/>
                    <a:pt x="3038" y="659"/>
                  </a:cubicBezTo>
                  <a:lnTo>
                    <a:pt x="19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53"/>
            <p:cNvSpPr/>
            <p:nvPr/>
          </p:nvSpPr>
          <p:spPr>
            <a:xfrm>
              <a:off x="1186325" y="3788950"/>
              <a:ext cx="233450" cy="230675"/>
            </a:xfrm>
            <a:custGeom>
              <a:rect b="b" l="l" r="r" t="t"/>
              <a:pathLst>
                <a:path extrusionOk="0" h="9227" w="9338">
                  <a:moveTo>
                    <a:pt x="4256" y="1"/>
                  </a:moveTo>
                  <a:cubicBezTo>
                    <a:pt x="3851" y="1"/>
                    <a:pt x="3276" y="85"/>
                    <a:pt x="2787" y="253"/>
                  </a:cubicBezTo>
                  <a:cubicBezTo>
                    <a:pt x="2464" y="350"/>
                    <a:pt x="2171" y="490"/>
                    <a:pt x="1961" y="658"/>
                  </a:cubicBezTo>
                  <a:cubicBezTo>
                    <a:pt x="981" y="1484"/>
                    <a:pt x="309" y="2688"/>
                    <a:pt x="155" y="3961"/>
                  </a:cubicBezTo>
                  <a:cubicBezTo>
                    <a:pt x="1" y="5249"/>
                    <a:pt x="379" y="6580"/>
                    <a:pt x="1205" y="7573"/>
                  </a:cubicBezTo>
                  <a:cubicBezTo>
                    <a:pt x="1513" y="7951"/>
                    <a:pt x="1877" y="8273"/>
                    <a:pt x="2283" y="8525"/>
                  </a:cubicBezTo>
                  <a:cubicBezTo>
                    <a:pt x="2968" y="8959"/>
                    <a:pt x="3767" y="9211"/>
                    <a:pt x="4579" y="9225"/>
                  </a:cubicBezTo>
                  <a:cubicBezTo>
                    <a:pt x="4620" y="9226"/>
                    <a:pt x="4662" y="9226"/>
                    <a:pt x="4703" y="9226"/>
                  </a:cubicBezTo>
                  <a:cubicBezTo>
                    <a:pt x="5222" y="9226"/>
                    <a:pt x="5739" y="9143"/>
                    <a:pt x="6244" y="8987"/>
                  </a:cubicBezTo>
                  <a:cubicBezTo>
                    <a:pt x="6636" y="8861"/>
                    <a:pt x="7014" y="8707"/>
                    <a:pt x="7378" y="8497"/>
                  </a:cubicBezTo>
                  <a:lnTo>
                    <a:pt x="7504" y="8413"/>
                  </a:lnTo>
                  <a:cubicBezTo>
                    <a:pt x="8259" y="7923"/>
                    <a:pt x="8819" y="7125"/>
                    <a:pt x="9086" y="6257"/>
                  </a:cubicBezTo>
                  <a:cubicBezTo>
                    <a:pt x="9170" y="5949"/>
                    <a:pt x="9226" y="5641"/>
                    <a:pt x="9254" y="5333"/>
                  </a:cubicBezTo>
                  <a:cubicBezTo>
                    <a:pt x="9338" y="4101"/>
                    <a:pt x="8875" y="2870"/>
                    <a:pt x="8078" y="1932"/>
                  </a:cubicBezTo>
                  <a:cubicBezTo>
                    <a:pt x="7280" y="1009"/>
                    <a:pt x="6160" y="378"/>
                    <a:pt x="4956" y="113"/>
                  </a:cubicBezTo>
                  <a:cubicBezTo>
                    <a:pt x="4732" y="57"/>
                    <a:pt x="4495" y="14"/>
                    <a:pt x="42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53"/>
            <p:cNvSpPr/>
            <p:nvPr/>
          </p:nvSpPr>
          <p:spPr>
            <a:xfrm>
              <a:off x="1255975" y="3788650"/>
              <a:ext cx="36775" cy="6625"/>
            </a:xfrm>
            <a:custGeom>
              <a:rect b="b" l="l" r="r" t="t"/>
              <a:pathLst>
                <a:path extrusionOk="0" h="265" w="1471">
                  <a:moveTo>
                    <a:pt x="1188" y="1"/>
                  </a:moveTo>
                  <a:cubicBezTo>
                    <a:pt x="767" y="1"/>
                    <a:pt x="355" y="81"/>
                    <a:pt x="1" y="265"/>
                  </a:cubicBezTo>
                  <a:cubicBezTo>
                    <a:pt x="490" y="97"/>
                    <a:pt x="1065" y="13"/>
                    <a:pt x="1470" y="13"/>
                  </a:cubicBezTo>
                  <a:cubicBezTo>
                    <a:pt x="1376" y="5"/>
                    <a:pt x="1282" y="1"/>
                    <a:pt x="1188" y="1"/>
                  </a:cubicBezTo>
                  <a:close/>
                </a:path>
              </a:pathLst>
            </a:custGeom>
            <a:solidFill>
              <a:srgbClr val="62B3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53"/>
            <p:cNvSpPr/>
            <p:nvPr/>
          </p:nvSpPr>
          <p:spPr>
            <a:xfrm>
              <a:off x="1418700" y="3878225"/>
              <a:ext cx="162400" cy="152900"/>
            </a:xfrm>
            <a:custGeom>
              <a:rect b="b" l="l" r="r" t="t"/>
              <a:pathLst>
                <a:path extrusionOk="0" h="6116" w="6496">
                  <a:moveTo>
                    <a:pt x="2808" y="0"/>
                  </a:moveTo>
                  <a:cubicBezTo>
                    <a:pt x="2639" y="0"/>
                    <a:pt x="2466" y="58"/>
                    <a:pt x="2310" y="125"/>
                  </a:cubicBezTo>
                  <a:cubicBezTo>
                    <a:pt x="1527" y="474"/>
                    <a:pt x="924" y="1146"/>
                    <a:pt x="504" y="1889"/>
                  </a:cubicBezTo>
                  <a:cubicBezTo>
                    <a:pt x="351" y="2169"/>
                    <a:pt x="224" y="2477"/>
                    <a:pt x="127" y="2798"/>
                  </a:cubicBezTo>
                  <a:cubicBezTo>
                    <a:pt x="43" y="3121"/>
                    <a:pt x="0" y="3456"/>
                    <a:pt x="43" y="3806"/>
                  </a:cubicBezTo>
                  <a:cubicBezTo>
                    <a:pt x="84" y="4170"/>
                    <a:pt x="224" y="4534"/>
                    <a:pt x="435" y="4842"/>
                  </a:cubicBezTo>
                  <a:cubicBezTo>
                    <a:pt x="603" y="5108"/>
                    <a:pt x="827" y="5332"/>
                    <a:pt x="1064" y="5514"/>
                  </a:cubicBezTo>
                  <a:cubicBezTo>
                    <a:pt x="1624" y="5920"/>
                    <a:pt x="2324" y="6116"/>
                    <a:pt x="3010" y="6116"/>
                  </a:cubicBezTo>
                  <a:cubicBezTo>
                    <a:pt x="4158" y="6101"/>
                    <a:pt x="5306" y="5528"/>
                    <a:pt x="5907" y="4548"/>
                  </a:cubicBezTo>
                  <a:cubicBezTo>
                    <a:pt x="5963" y="4450"/>
                    <a:pt x="6019" y="4352"/>
                    <a:pt x="6062" y="4254"/>
                  </a:cubicBezTo>
                  <a:cubicBezTo>
                    <a:pt x="6495" y="3316"/>
                    <a:pt x="6426" y="2141"/>
                    <a:pt x="5782" y="1314"/>
                  </a:cubicBezTo>
                  <a:cubicBezTo>
                    <a:pt x="5418" y="838"/>
                    <a:pt x="4886" y="517"/>
                    <a:pt x="4326" y="278"/>
                  </a:cubicBezTo>
                  <a:cubicBezTo>
                    <a:pt x="3962" y="127"/>
                    <a:pt x="3560" y="13"/>
                    <a:pt x="3167" y="13"/>
                  </a:cubicBezTo>
                  <a:cubicBezTo>
                    <a:pt x="3091" y="13"/>
                    <a:pt x="3015" y="17"/>
                    <a:pt x="2940" y="26"/>
                  </a:cubicBezTo>
                  <a:lnTo>
                    <a:pt x="2940" y="13"/>
                  </a:lnTo>
                  <a:cubicBezTo>
                    <a:pt x="2896" y="4"/>
                    <a:pt x="2852" y="0"/>
                    <a:pt x="2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53"/>
            <p:cNvSpPr/>
            <p:nvPr/>
          </p:nvSpPr>
          <p:spPr>
            <a:xfrm>
              <a:off x="1370775" y="3945375"/>
              <a:ext cx="58800" cy="56000"/>
            </a:xfrm>
            <a:custGeom>
              <a:rect b="b" l="l" r="r" t="t"/>
              <a:pathLst>
                <a:path extrusionOk="0" h="2240" w="2352">
                  <a:moveTo>
                    <a:pt x="1708" y="0"/>
                  </a:moveTo>
                  <a:cubicBezTo>
                    <a:pt x="1441" y="868"/>
                    <a:pt x="881" y="1652"/>
                    <a:pt x="126" y="2156"/>
                  </a:cubicBezTo>
                  <a:lnTo>
                    <a:pt x="0" y="2240"/>
                  </a:lnTo>
                  <a:cubicBezTo>
                    <a:pt x="504" y="2226"/>
                    <a:pt x="1008" y="2212"/>
                    <a:pt x="1525" y="2198"/>
                  </a:cubicBezTo>
                  <a:cubicBezTo>
                    <a:pt x="1792" y="2184"/>
                    <a:pt x="2072" y="2170"/>
                    <a:pt x="2352" y="2156"/>
                  </a:cubicBezTo>
                  <a:cubicBezTo>
                    <a:pt x="2141" y="1848"/>
                    <a:pt x="2001" y="1484"/>
                    <a:pt x="1960" y="1120"/>
                  </a:cubicBezTo>
                  <a:cubicBezTo>
                    <a:pt x="1917" y="770"/>
                    <a:pt x="1960" y="435"/>
                    <a:pt x="2044" y="112"/>
                  </a:cubicBezTo>
                  <a:lnTo>
                    <a:pt x="17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53"/>
            <p:cNvSpPr/>
            <p:nvPr/>
          </p:nvSpPr>
          <p:spPr>
            <a:xfrm>
              <a:off x="1422750" y="3879200"/>
              <a:ext cx="88650" cy="62600"/>
            </a:xfrm>
            <a:custGeom>
              <a:rect b="b" l="l" r="r" t="t"/>
              <a:pathLst>
                <a:path extrusionOk="0" h="2504" w="3546">
                  <a:moveTo>
                    <a:pt x="3386" y="1"/>
                  </a:moveTo>
                  <a:cubicBezTo>
                    <a:pt x="3370" y="1"/>
                    <a:pt x="3354" y="5"/>
                    <a:pt x="3338" y="15"/>
                  </a:cubicBezTo>
                  <a:cubicBezTo>
                    <a:pt x="2190" y="702"/>
                    <a:pt x="1113" y="1471"/>
                    <a:pt x="90" y="2311"/>
                  </a:cubicBezTo>
                  <a:cubicBezTo>
                    <a:pt x="1" y="2390"/>
                    <a:pt x="81" y="2503"/>
                    <a:pt x="174" y="2503"/>
                  </a:cubicBezTo>
                  <a:cubicBezTo>
                    <a:pt x="198" y="2503"/>
                    <a:pt x="222" y="2496"/>
                    <a:pt x="245" y="2479"/>
                  </a:cubicBezTo>
                  <a:cubicBezTo>
                    <a:pt x="1253" y="1639"/>
                    <a:pt x="2316" y="883"/>
                    <a:pt x="3450" y="211"/>
                  </a:cubicBezTo>
                  <a:cubicBezTo>
                    <a:pt x="3545" y="152"/>
                    <a:pt x="3478" y="1"/>
                    <a:pt x="33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53"/>
            <p:cNvSpPr/>
            <p:nvPr/>
          </p:nvSpPr>
          <p:spPr>
            <a:xfrm>
              <a:off x="1415825" y="3884800"/>
              <a:ext cx="114075" cy="77650"/>
            </a:xfrm>
            <a:custGeom>
              <a:rect b="b" l="l" r="r" t="t"/>
              <a:pathLst>
                <a:path extrusionOk="0" h="3106" w="4563">
                  <a:moveTo>
                    <a:pt x="4397" y="1"/>
                  </a:moveTo>
                  <a:cubicBezTo>
                    <a:pt x="4379" y="1"/>
                    <a:pt x="4361" y="5"/>
                    <a:pt x="4342" y="15"/>
                  </a:cubicBezTo>
                  <a:cubicBezTo>
                    <a:pt x="2873" y="911"/>
                    <a:pt x="1459" y="1878"/>
                    <a:pt x="102" y="2913"/>
                  </a:cubicBezTo>
                  <a:cubicBezTo>
                    <a:pt x="1" y="2991"/>
                    <a:pt x="88" y="3106"/>
                    <a:pt x="184" y="3106"/>
                  </a:cubicBezTo>
                  <a:cubicBezTo>
                    <a:pt x="208" y="3106"/>
                    <a:pt x="233" y="3098"/>
                    <a:pt x="255" y="3081"/>
                  </a:cubicBezTo>
                  <a:cubicBezTo>
                    <a:pt x="1599" y="2046"/>
                    <a:pt x="2999" y="1094"/>
                    <a:pt x="4454" y="211"/>
                  </a:cubicBezTo>
                  <a:cubicBezTo>
                    <a:pt x="4562" y="152"/>
                    <a:pt x="4497" y="1"/>
                    <a:pt x="4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53"/>
            <p:cNvSpPr/>
            <p:nvPr/>
          </p:nvSpPr>
          <p:spPr>
            <a:xfrm>
              <a:off x="1420925" y="3895525"/>
              <a:ext cx="129200" cy="87825"/>
            </a:xfrm>
            <a:custGeom>
              <a:rect b="b" l="l" r="r" t="t"/>
              <a:pathLst>
                <a:path extrusionOk="0" h="3513" w="5168">
                  <a:moveTo>
                    <a:pt x="5013" y="0"/>
                  </a:moveTo>
                  <a:cubicBezTo>
                    <a:pt x="4993" y="0"/>
                    <a:pt x="4972" y="7"/>
                    <a:pt x="4950" y="21"/>
                  </a:cubicBezTo>
                  <a:cubicBezTo>
                    <a:pt x="3285" y="1029"/>
                    <a:pt x="1661" y="2121"/>
                    <a:pt x="94" y="3296"/>
                  </a:cubicBezTo>
                  <a:cubicBezTo>
                    <a:pt x="1" y="3366"/>
                    <a:pt x="62" y="3513"/>
                    <a:pt x="150" y="3513"/>
                  </a:cubicBezTo>
                  <a:cubicBezTo>
                    <a:pt x="168" y="3513"/>
                    <a:pt x="187" y="3507"/>
                    <a:pt x="206" y="3492"/>
                  </a:cubicBezTo>
                  <a:cubicBezTo>
                    <a:pt x="1773" y="2317"/>
                    <a:pt x="3397" y="1225"/>
                    <a:pt x="5062" y="202"/>
                  </a:cubicBezTo>
                  <a:cubicBezTo>
                    <a:pt x="5167" y="145"/>
                    <a:pt x="5108" y="0"/>
                    <a:pt x="5013" y="0"/>
                  </a:cubicBezTo>
                  <a:close/>
                </a:path>
              </a:pathLst>
            </a:custGeom>
            <a:solidFill>
              <a:srgbClr val="F1A4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53"/>
            <p:cNvSpPr/>
            <p:nvPr/>
          </p:nvSpPr>
          <p:spPr>
            <a:xfrm>
              <a:off x="1432875" y="3975550"/>
              <a:ext cx="43425" cy="50950"/>
            </a:xfrm>
            <a:custGeom>
              <a:rect b="b" l="l" r="r" t="t"/>
              <a:pathLst>
                <a:path extrusionOk="0" h="2038" w="1737">
                  <a:moveTo>
                    <a:pt x="153" y="0"/>
                  </a:moveTo>
                  <a:cubicBezTo>
                    <a:pt x="72" y="0"/>
                    <a:pt x="0" y="108"/>
                    <a:pt x="64" y="193"/>
                  </a:cubicBezTo>
                  <a:cubicBezTo>
                    <a:pt x="553" y="795"/>
                    <a:pt x="1029" y="1397"/>
                    <a:pt x="1519" y="1999"/>
                  </a:cubicBezTo>
                  <a:cubicBezTo>
                    <a:pt x="1540" y="2026"/>
                    <a:pt x="1565" y="2038"/>
                    <a:pt x="1589" y="2038"/>
                  </a:cubicBezTo>
                  <a:cubicBezTo>
                    <a:pt x="1664" y="2038"/>
                    <a:pt x="1736" y="1929"/>
                    <a:pt x="1673" y="1844"/>
                  </a:cubicBezTo>
                  <a:cubicBezTo>
                    <a:pt x="1197" y="1243"/>
                    <a:pt x="708" y="641"/>
                    <a:pt x="232" y="39"/>
                  </a:cubicBezTo>
                  <a:cubicBezTo>
                    <a:pt x="207" y="12"/>
                    <a:pt x="180" y="0"/>
                    <a:pt x="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53"/>
            <p:cNvSpPr/>
            <p:nvPr/>
          </p:nvSpPr>
          <p:spPr>
            <a:xfrm>
              <a:off x="1445100" y="3967500"/>
              <a:ext cx="53250" cy="65650"/>
            </a:xfrm>
            <a:custGeom>
              <a:rect b="b" l="l" r="r" t="t"/>
              <a:pathLst>
                <a:path extrusionOk="0" h="2626" w="2130">
                  <a:moveTo>
                    <a:pt x="149" y="0"/>
                  </a:moveTo>
                  <a:cubicBezTo>
                    <a:pt x="73" y="0"/>
                    <a:pt x="1" y="109"/>
                    <a:pt x="64" y="193"/>
                  </a:cubicBezTo>
                  <a:cubicBezTo>
                    <a:pt x="680" y="991"/>
                    <a:pt x="1296" y="1789"/>
                    <a:pt x="1898" y="2586"/>
                  </a:cubicBezTo>
                  <a:cubicBezTo>
                    <a:pt x="1922" y="2614"/>
                    <a:pt x="1950" y="2625"/>
                    <a:pt x="1976" y="2625"/>
                  </a:cubicBezTo>
                  <a:cubicBezTo>
                    <a:pt x="2057" y="2625"/>
                    <a:pt x="2130" y="2517"/>
                    <a:pt x="2066" y="2433"/>
                  </a:cubicBezTo>
                  <a:lnTo>
                    <a:pt x="219" y="39"/>
                  </a:lnTo>
                  <a:cubicBezTo>
                    <a:pt x="198" y="11"/>
                    <a:pt x="173" y="0"/>
                    <a:pt x="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53"/>
            <p:cNvSpPr/>
            <p:nvPr/>
          </p:nvSpPr>
          <p:spPr>
            <a:xfrm>
              <a:off x="1456075" y="3956475"/>
              <a:ext cx="56875" cy="72650"/>
            </a:xfrm>
            <a:custGeom>
              <a:rect b="b" l="l" r="r" t="t"/>
              <a:pathLst>
                <a:path extrusionOk="0" h="2906" w="2275">
                  <a:moveTo>
                    <a:pt x="163" y="0"/>
                  </a:moveTo>
                  <a:cubicBezTo>
                    <a:pt x="81" y="0"/>
                    <a:pt x="0" y="79"/>
                    <a:pt x="60" y="158"/>
                  </a:cubicBezTo>
                  <a:cubicBezTo>
                    <a:pt x="717" y="1054"/>
                    <a:pt x="1361" y="1964"/>
                    <a:pt x="2019" y="2859"/>
                  </a:cubicBezTo>
                  <a:cubicBezTo>
                    <a:pt x="2044" y="2892"/>
                    <a:pt x="2078" y="2906"/>
                    <a:pt x="2112" y="2906"/>
                  </a:cubicBezTo>
                  <a:cubicBezTo>
                    <a:pt x="2194" y="2906"/>
                    <a:pt x="2275" y="2827"/>
                    <a:pt x="2215" y="2747"/>
                  </a:cubicBezTo>
                  <a:cubicBezTo>
                    <a:pt x="1557" y="1852"/>
                    <a:pt x="913" y="956"/>
                    <a:pt x="255" y="46"/>
                  </a:cubicBezTo>
                  <a:cubicBezTo>
                    <a:pt x="231" y="14"/>
                    <a:pt x="197" y="0"/>
                    <a:pt x="1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53"/>
            <p:cNvSpPr/>
            <p:nvPr/>
          </p:nvSpPr>
          <p:spPr>
            <a:xfrm>
              <a:off x="1472250" y="3945275"/>
              <a:ext cx="60950" cy="76750"/>
            </a:xfrm>
            <a:custGeom>
              <a:rect b="b" l="l" r="r" t="t"/>
              <a:pathLst>
                <a:path extrusionOk="0" h="3070" w="2438">
                  <a:moveTo>
                    <a:pt x="160" y="0"/>
                  </a:moveTo>
                  <a:cubicBezTo>
                    <a:pt x="79" y="0"/>
                    <a:pt x="1" y="79"/>
                    <a:pt x="70" y="159"/>
                  </a:cubicBezTo>
                  <a:cubicBezTo>
                    <a:pt x="770" y="1110"/>
                    <a:pt x="1484" y="2062"/>
                    <a:pt x="2184" y="3014"/>
                  </a:cubicBezTo>
                  <a:cubicBezTo>
                    <a:pt x="2210" y="3053"/>
                    <a:pt x="2248" y="3069"/>
                    <a:pt x="2284" y="3069"/>
                  </a:cubicBezTo>
                  <a:cubicBezTo>
                    <a:pt x="2363" y="3069"/>
                    <a:pt x="2438" y="2992"/>
                    <a:pt x="2380" y="2916"/>
                  </a:cubicBezTo>
                  <a:cubicBezTo>
                    <a:pt x="1666" y="1950"/>
                    <a:pt x="966" y="998"/>
                    <a:pt x="252" y="47"/>
                  </a:cubicBezTo>
                  <a:cubicBezTo>
                    <a:pt x="228" y="14"/>
                    <a:pt x="194" y="0"/>
                    <a:pt x="1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53"/>
            <p:cNvSpPr/>
            <p:nvPr/>
          </p:nvSpPr>
          <p:spPr>
            <a:xfrm>
              <a:off x="1486500" y="3899750"/>
              <a:ext cx="63175" cy="114350"/>
            </a:xfrm>
            <a:custGeom>
              <a:rect b="b" l="l" r="r" t="t"/>
              <a:pathLst>
                <a:path extrusionOk="0" h="4574" w="2527">
                  <a:moveTo>
                    <a:pt x="2346" y="1"/>
                  </a:moveTo>
                  <a:cubicBezTo>
                    <a:pt x="2289" y="1"/>
                    <a:pt x="2230" y="39"/>
                    <a:pt x="2230" y="117"/>
                  </a:cubicBezTo>
                  <a:cubicBezTo>
                    <a:pt x="2131" y="1321"/>
                    <a:pt x="2047" y="2525"/>
                    <a:pt x="1963" y="3729"/>
                  </a:cubicBezTo>
                  <a:lnTo>
                    <a:pt x="1502" y="3099"/>
                  </a:lnTo>
                  <a:cubicBezTo>
                    <a:pt x="1530" y="3085"/>
                    <a:pt x="1543" y="3057"/>
                    <a:pt x="1543" y="3029"/>
                  </a:cubicBezTo>
                  <a:lnTo>
                    <a:pt x="1655" y="649"/>
                  </a:lnTo>
                  <a:cubicBezTo>
                    <a:pt x="1655" y="579"/>
                    <a:pt x="1599" y="544"/>
                    <a:pt x="1543" y="544"/>
                  </a:cubicBezTo>
                  <a:cubicBezTo>
                    <a:pt x="1487" y="544"/>
                    <a:pt x="1431" y="579"/>
                    <a:pt x="1431" y="649"/>
                  </a:cubicBezTo>
                  <a:cubicBezTo>
                    <a:pt x="1390" y="1392"/>
                    <a:pt x="1362" y="2120"/>
                    <a:pt x="1320" y="2861"/>
                  </a:cubicBezTo>
                  <a:cubicBezTo>
                    <a:pt x="1166" y="2637"/>
                    <a:pt x="998" y="2413"/>
                    <a:pt x="830" y="2189"/>
                  </a:cubicBezTo>
                  <a:cubicBezTo>
                    <a:pt x="886" y="2189"/>
                    <a:pt x="942" y="2148"/>
                    <a:pt x="942" y="2077"/>
                  </a:cubicBezTo>
                  <a:lnTo>
                    <a:pt x="1026" y="972"/>
                  </a:lnTo>
                  <a:cubicBezTo>
                    <a:pt x="1026" y="896"/>
                    <a:pt x="973" y="861"/>
                    <a:pt x="918" y="861"/>
                  </a:cubicBezTo>
                  <a:cubicBezTo>
                    <a:pt x="861" y="861"/>
                    <a:pt x="802" y="900"/>
                    <a:pt x="802" y="972"/>
                  </a:cubicBezTo>
                  <a:cubicBezTo>
                    <a:pt x="774" y="1321"/>
                    <a:pt x="746" y="1685"/>
                    <a:pt x="732" y="2049"/>
                  </a:cubicBezTo>
                  <a:lnTo>
                    <a:pt x="242" y="1392"/>
                  </a:lnTo>
                  <a:cubicBezTo>
                    <a:pt x="218" y="1359"/>
                    <a:pt x="185" y="1345"/>
                    <a:pt x="152" y="1345"/>
                  </a:cubicBezTo>
                  <a:cubicBezTo>
                    <a:pt x="74" y="1345"/>
                    <a:pt x="0" y="1424"/>
                    <a:pt x="60" y="1504"/>
                  </a:cubicBezTo>
                  <a:lnTo>
                    <a:pt x="2286" y="4527"/>
                  </a:lnTo>
                  <a:cubicBezTo>
                    <a:pt x="2311" y="4560"/>
                    <a:pt x="2343" y="4573"/>
                    <a:pt x="2376" y="4573"/>
                  </a:cubicBezTo>
                  <a:cubicBezTo>
                    <a:pt x="2453" y="4573"/>
                    <a:pt x="2527" y="4494"/>
                    <a:pt x="2467" y="4415"/>
                  </a:cubicBezTo>
                  <a:cubicBezTo>
                    <a:pt x="2342" y="4219"/>
                    <a:pt x="2202" y="4037"/>
                    <a:pt x="2062" y="3855"/>
                  </a:cubicBezTo>
                  <a:cubicBezTo>
                    <a:pt x="2118" y="3855"/>
                    <a:pt x="2187" y="3827"/>
                    <a:pt x="2187" y="3743"/>
                  </a:cubicBezTo>
                  <a:cubicBezTo>
                    <a:pt x="2271" y="2525"/>
                    <a:pt x="2355" y="1321"/>
                    <a:pt x="2454" y="104"/>
                  </a:cubicBezTo>
                  <a:cubicBezTo>
                    <a:pt x="2454" y="36"/>
                    <a:pt x="2400" y="1"/>
                    <a:pt x="23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53"/>
            <p:cNvSpPr/>
            <p:nvPr/>
          </p:nvSpPr>
          <p:spPr>
            <a:xfrm>
              <a:off x="1193175" y="3789900"/>
              <a:ext cx="112675" cy="113575"/>
            </a:xfrm>
            <a:custGeom>
              <a:rect b="b" l="l" r="r" t="t"/>
              <a:pathLst>
                <a:path extrusionOk="0" h="4543" w="4507">
                  <a:moveTo>
                    <a:pt x="4348" y="1"/>
                  </a:moveTo>
                  <a:cubicBezTo>
                    <a:pt x="4323" y="1"/>
                    <a:pt x="4299" y="10"/>
                    <a:pt x="4277" y="32"/>
                  </a:cubicBezTo>
                  <a:lnTo>
                    <a:pt x="77" y="4343"/>
                  </a:lnTo>
                  <a:cubicBezTo>
                    <a:pt x="1" y="4430"/>
                    <a:pt x="77" y="4543"/>
                    <a:pt x="167" y="4543"/>
                  </a:cubicBezTo>
                  <a:cubicBezTo>
                    <a:pt x="193" y="4543"/>
                    <a:pt x="220" y="4533"/>
                    <a:pt x="245" y="4511"/>
                  </a:cubicBezTo>
                  <a:cubicBezTo>
                    <a:pt x="1631" y="3070"/>
                    <a:pt x="3030" y="1628"/>
                    <a:pt x="4430" y="187"/>
                  </a:cubicBezTo>
                  <a:cubicBezTo>
                    <a:pt x="4506" y="110"/>
                    <a:pt x="4431" y="1"/>
                    <a:pt x="43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53"/>
            <p:cNvSpPr/>
            <p:nvPr/>
          </p:nvSpPr>
          <p:spPr>
            <a:xfrm>
              <a:off x="1200600" y="3796225"/>
              <a:ext cx="134650" cy="143500"/>
            </a:xfrm>
            <a:custGeom>
              <a:rect b="b" l="l" r="r" t="t"/>
              <a:pathLst>
                <a:path extrusionOk="0" h="5740" w="5386">
                  <a:moveTo>
                    <a:pt x="5226" y="0"/>
                  </a:moveTo>
                  <a:cubicBezTo>
                    <a:pt x="5202" y="0"/>
                    <a:pt x="5177" y="9"/>
                    <a:pt x="5155" y="31"/>
                  </a:cubicBezTo>
                  <a:cubicBezTo>
                    <a:pt x="3461" y="1879"/>
                    <a:pt x="1768" y="3713"/>
                    <a:pt x="74" y="5546"/>
                  </a:cubicBezTo>
                  <a:cubicBezTo>
                    <a:pt x="0" y="5631"/>
                    <a:pt x="70" y="5739"/>
                    <a:pt x="151" y="5739"/>
                  </a:cubicBezTo>
                  <a:cubicBezTo>
                    <a:pt x="177" y="5739"/>
                    <a:pt x="204" y="5728"/>
                    <a:pt x="228" y="5701"/>
                  </a:cubicBezTo>
                  <a:lnTo>
                    <a:pt x="5309" y="199"/>
                  </a:lnTo>
                  <a:cubicBezTo>
                    <a:pt x="5385" y="112"/>
                    <a:pt x="5309" y="0"/>
                    <a:pt x="52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53"/>
            <p:cNvSpPr/>
            <p:nvPr/>
          </p:nvSpPr>
          <p:spPr>
            <a:xfrm>
              <a:off x="1211800" y="3811425"/>
              <a:ext cx="151725" cy="159100"/>
            </a:xfrm>
            <a:custGeom>
              <a:rect b="b" l="l" r="r" t="t"/>
              <a:pathLst>
                <a:path extrusionOk="0" h="6364" w="6069">
                  <a:moveTo>
                    <a:pt x="5918" y="0"/>
                  </a:moveTo>
                  <a:cubicBezTo>
                    <a:pt x="5892" y="0"/>
                    <a:pt x="5865" y="12"/>
                    <a:pt x="5841" y="39"/>
                  </a:cubicBezTo>
                  <a:cubicBezTo>
                    <a:pt x="3924" y="2083"/>
                    <a:pt x="1992" y="4126"/>
                    <a:pt x="74" y="6170"/>
                  </a:cubicBezTo>
                  <a:cubicBezTo>
                    <a:pt x="0" y="6254"/>
                    <a:pt x="70" y="6363"/>
                    <a:pt x="150" y="6363"/>
                  </a:cubicBezTo>
                  <a:cubicBezTo>
                    <a:pt x="177" y="6363"/>
                    <a:pt x="204" y="6352"/>
                    <a:pt x="228" y="6324"/>
                  </a:cubicBezTo>
                  <a:cubicBezTo>
                    <a:pt x="2160" y="4281"/>
                    <a:pt x="4077" y="2237"/>
                    <a:pt x="5995" y="193"/>
                  </a:cubicBezTo>
                  <a:cubicBezTo>
                    <a:pt x="6069" y="109"/>
                    <a:pt x="5999" y="0"/>
                    <a:pt x="59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53"/>
            <p:cNvSpPr/>
            <p:nvPr/>
          </p:nvSpPr>
          <p:spPr>
            <a:xfrm>
              <a:off x="1238375" y="3950000"/>
              <a:ext cx="55200" cy="67350"/>
            </a:xfrm>
            <a:custGeom>
              <a:rect b="b" l="l" r="r" t="t"/>
              <a:pathLst>
                <a:path extrusionOk="0" h="2694" w="2208">
                  <a:moveTo>
                    <a:pt x="157" y="0"/>
                  </a:moveTo>
                  <a:cubicBezTo>
                    <a:pt x="79" y="0"/>
                    <a:pt x="1" y="109"/>
                    <a:pt x="74" y="194"/>
                  </a:cubicBezTo>
                  <a:cubicBezTo>
                    <a:pt x="705" y="1019"/>
                    <a:pt x="1349" y="1831"/>
                    <a:pt x="1978" y="2657"/>
                  </a:cubicBezTo>
                  <a:cubicBezTo>
                    <a:pt x="1998" y="2683"/>
                    <a:pt x="2022" y="2694"/>
                    <a:pt x="2046" y="2694"/>
                  </a:cubicBezTo>
                  <a:cubicBezTo>
                    <a:pt x="2126" y="2694"/>
                    <a:pt x="2207" y="2575"/>
                    <a:pt x="2133" y="2489"/>
                  </a:cubicBezTo>
                  <a:cubicBezTo>
                    <a:pt x="1502" y="1677"/>
                    <a:pt x="858" y="865"/>
                    <a:pt x="229" y="39"/>
                  </a:cubicBezTo>
                  <a:cubicBezTo>
                    <a:pt x="208" y="12"/>
                    <a:pt x="183" y="0"/>
                    <a:pt x="1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53"/>
            <p:cNvSpPr/>
            <p:nvPr/>
          </p:nvSpPr>
          <p:spPr>
            <a:xfrm>
              <a:off x="1251275" y="3929175"/>
              <a:ext cx="78000" cy="82600"/>
            </a:xfrm>
            <a:custGeom>
              <a:rect b="b" l="l" r="r" t="t"/>
              <a:pathLst>
                <a:path extrusionOk="0" h="3304" w="3120">
                  <a:moveTo>
                    <a:pt x="159" y="1"/>
                  </a:moveTo>
                  <a:cubicBezTo>
                    <a:pt x="76" y="1"/>
                    <a:pt x="1" y="110"/>
                    <a:pt x="77" y="187"/>
                  </a:cubicBezTo>
                  <a:cubicBezTo>
                    <a:pt x="1014" y="1222"/>
                    <a:pt x="1953" y="2244"/>
                    <a:pt x="2890" y="3266"/>
                  </a:cubicBezTo>
                  <a:cubicBezTo>
                    <a:pt x="2913" y="3292"/>
                    <a:pt x="2939" y="3303"/>
                    <a:pt x="2964" y="3303"/>
                  </a:cubicBezTo>
                  <a:cubicBezTo>
                    <a:pt x="3047" y="3303"/>
                    <a:pt x="3119" y="3187"/>
                    <a:pt x="3044" y="3112"/>
                  </a:cubicBezTo>
                  <a:cubicBezTo>
                    <a:pt x="2106" y="2090"/>
                    <a:pt x="1169" y="1055"/>
                    <a:pt x="230" y="32"/>
                  </a:cubicBezTo>
                  <a:cubicBezTo>
                    <a:pt x="208" y="10"/>
                    <a:pt x="184" y="1"/>
                    <a:pt x="1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53"/>
            <p:cNvSpPr/>
            <p:nvPr/>
          </p:nvSpPr>
          <p:spPr>
            <a:xfrm>
              <a:off x="1274150" y="3874150"/>
              <a:ext cx="98525" cy="126275"/>
            </a:xfrm>
            <a:custGeom>
              <a:rect b="b" l="l" r="r" t="t"/>
              <a:pathLst>
                <a:path extrusionOk="0" h="5051" w="3941">
                  <a:moveTo>
                    <a:pt x="1338" y="1"/>
                  </a:moveTo>
                  <a:cubicBezTo>
                    <a:pt x="1282" y="1"/>
                    <a:pt x="1233" y="36"/>
                    <a:pt x="1247" y="106"/>
                  </a:cubicBezTo>
                  <a:cubicBezTo>
                    <a:pt x="1331" y="876"/>
                    <a:pt x="1430" y="1632"/>
                    <a:pt x="1527" y="2401"/>
                  </a:cubicBezTo>
                  <a:cubicBezTo>
                    <a:pt x="1094" y="1953"/>
                    <a:pt x="659" y="1505"/>
                    <a:pt x="239" y="1057"/>
                  </a:cubicBezTo>
                  <a:cubicBezTo>
                    <a:pt x="216" y="1031"/>
                    <a:pt x="190" y="1020"/>
                    <a:pt x="164" y="1020"/>
                  </a:cubicBezTo>
                  <a:cubicBezTo>
                    <a:pt x="78" y="1020"/>
                    <a:pt x="0" y="1136"/>
                    <a:pt x="86" y="1212"/>
                  </a:cubicBezTo>
                  <a:cubicBezTo>
                    <a:pt x="1290" y="2472"/>
                    <a:pt x="2493" y="3745"/>
                    <a:pt x="3711" y="5019"/>
                  </a:cubicBezTo>
                  <a:cubicBezTo>
                    <a:pt x="3733" y="5041"/>
                    <a:pt x="3757" y="5050"/>
                    <a:pt x="3781" y="5050"/>
                  </a:cubicBezTo>
                  <a:cubicBezTo>
                    <a:pt x="3865" y="5050"/>
                    <a:pt x="3941" y="4938"/>
                    <a:pt x="3865" y="4851"/>
                  </a:cubicBezTo>
                  <a:cubicBezTo>
                    <a:pt x="3137" y="4095"/>
                    <a:pt x="2409" y="3325"/>
                    <a:pt x="1667" y="2556"/>
                  </a:cubicBezTo>
                  <a:cubicBezTo>
                    <a:pt x="1723" y="2556"/>
                    <a:pt x="1766" y="2513"/>
                    <a:pt x="1751" y="2457"/>
                  </a:cubicBezTo>
                  <a:cubicBezTo>
                    <a:pt x="1654" y="1673"/>
                    <a:pt x="1555" y="889"/>
                    <a:pt x="1471" y="106"/>
                  </a:cubicBezTo>
                  <a:cubicBezTo>
                    <a:pt x="1457" y="36"/>
                    <a:pt x="1394" y="1"/>
                    <a:pt x="13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53"/>
            <p:cNvSpPr/>
            <p:nvPr/>
          </p:nvSpPr>
          <p:spPr>
            <a:xfrm>
              <a:off x="1327900" y="3854225"/>
              <a:ext cx="15775" cy="107450"/>
            </a:xfrm>
            <a:custGeom>
              <a:rect b="b" l="l" r="r" t="t"/>
              <a:pathLst>
                <a:path extrusionOk="0" h="4298" w="631">
                  <a:moveTo>
                    <a:pt x="108" y="0"/>
                  </a:moveTo>
                  <a:cubicBezTo>
                    <a:pt x="53" y="0"/>
                    <a:pt x="0" y="35"/>
                    <a:pt x="7" y="105"/>
                  </a:cubicBezTo>
                  <a:cubicBezTo>
                    <a:pt x="147" y="1462"/>
                    <a:pt x="273" y="2834"/>
                    <a:pt x="399" y="4192"/>
                  </a:cubicBezTo>
                  <a:cubicBezTo>
                    <a:pt x="406" y="4262"/>
                    <a:pt x="465" y="4297"/>
                    <a:pt x="521" y="4297"/>
                  </a:cubicBezTo>
                  <a:cubicBezTo>
                    <a:pt x="577" y="4297"/>
                    <a:pt x="630" y="4262"/>
                    <a:pt x="623" y="4192"/>
                  </a:cubicBezTo>
                  <a:cubicBezTo>
                    <a:pt x="497" y="2834"/>
                    <a:pt x="371" y="1462"/>
                    <a:pt x="231" y="105"/>
                  </a:cubicBezTo>
                  <a:cubicBezTo>
                    <a:pt x="224" y="35"/>
                    <a:pt x="164" y="0"/>
                    <a:pt x="1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53"/>
            <p:cNvSpPr/>
            <p:nvPr/>
          </p:nvSpPr>
          <p:spPr>
            <a:xfrm>
              <a:off x="1357275" y="3814000"/>
              <a:ext cx="14375" cy="161300"/>
            </a:xfrm>
            <a:custGeom>
              <a:rect b="b" l="l" r="r" t="t"/>
              <a:pathLst>
                <a:path extrusionOk="0" h="6452" w="575">
                  <a:moveTo>
                    <a:pt x="113" y="1"/>
                  </a:moveTo>
                  <a:cubicBezTo>
                    <a:pt x="56" y="1"/>
                    <a:pt x="1" y="39"/>
                    <a:pt x="8" y="118"/>
                  </a:cubicBezTo>
                  <a:cubicBezTo>
                    <a:pt x="120" y="2190"/>
                    <a:pt x="232" y="4262"/>
                    <a:pt x="344" y="6347"/>
                  </a:cubicBezTo>
                  <a:cubicBezTo>
                    <a:pt x="351" y="6417"/>
                    <a:pt x="410" y="6452"/>
                    <a:pt x="466" y="6452"/>
                  </a:cubicBezTo>
                  <a:cubicBezTo>
                    <a:pt x="522" y="6452"/>
                    <a:pt x="575" y="6417"/>
                    <a:pt x="568" y="6347"/>
                  </a:cubicBezTo>
                  <a:cubicBezTo>
                    <a:pt x="456" y="4262"/>
                    <a:pt x="344" y="2190"/>
                    <a:pt x="232" y="104"/>
                  </a:cubicBezTo>
                  <a:cubicBezTo>
                    <a:pt x="225" y="36"/>
                    <a:pt x="168" y="1"/>
                    <a:pt x="1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53"/>
            <p:cNvSpPr/>
            <p:nvPr/>
          </p:nvSpPr>
          <p:spPr>
            <a:xfrm>
              <a:off x="1387025" y="3844050"/>
              <a:ext cx="14725" cy="124175"/>
            </a:xfrm>
            <a:custGeom>
              <a:rect b="b" l="l" r="r" t="t"/>
              <a:pathLst>
                <a:path extrusionOk="0" h="4967" w="589">
                  <a:moveTo>
                    <a:pt x="109" y="1"/>
                  </a:moveTo>
                  <a:cubicBezTo>
                    <a:pt x="53" y="1"/>
                    <a:pt x="1" y="36"/>
                    <a:pt x="7" y="106"/>
                  </a:cubicBezTo>
                  <a:cubicBezTo>
                    <a:pt x="134" y="1688"/>
                    <a:pt x="246" y="3269"/>
                    <a:pt x="358" y="4851"/>
                  </a:cubicBezTo>
                  <a:cubicBezTo>
                    <a:pt x="365" y="4928"/>
                    <a:pt x="424" y="4967"/>
                    <a:pt x="480" y="4967"/>
                  </a:cubicBezTo>
                  <a:cubicBezTo>
                    <a:pt x="536" y="4967"/>
                    <a:pt x="589" y="4928"/>
                    <a:pt x="582" y="4851"/>
                  </a:cubicBezTo>
                  <a:cubicBezTo>
                    <a:pt x="470" y="3269"/>
                    <a:pt x="358" y="1688"/>
                    <a:pt x="231" y="106"/>
                  </a:cubicBezTo>
                  <a:cubicBezTo>
                    <a:pt x="225" y="36"/>
                    <a:pt x="165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53"/>
            <p:cNvSpPr/>
            <p:nvPr/>
          </p:nvSpPr>
          <p:spPr>
            <a:xfrm>
              <a:off x="991075" y="3219825"/>
              <a:ext cx="807675" cy="782250"/>
            </a:xfrm>
            <a:custGeom>
              <a:rect b="b" l="l" r="r" t="t"/>
              <a:pathLst>
                <a:path extrusionOk="0" h="31290" w="32307">
                  <a:moveTo>
                    <a:pt x="22786" y="1"/>
                  </a:moveTo>
                  <a:cubicBezTo>
                    <a:pt x="22277" y="1"/>
                    <a:pt x="21769" y="69"/>
                    <a:pt x="21276" y="215"/>
                  </a:cubicBezTo>
                  <a:cubicBezTo>
                    <a:pt x="21500" y="1335"/>
                    <a:pt x="21584" y="2483"/>
                    <a:pt x="21612" y="3630"/>
                  </a:cubicBezTo>
                  <a:cubicBezTo>
                    <a:pt x="21752" y="7802"/>
                    <a:pt x="21388" y="12072"/>
                    <a:pt x="19765" y="15907"/>
                  </a:cubicBezTo>
                  <a:lnTo>
                    <a:pt x="19751" y="15976"/>
                  </a:lnTo>
                  <a:cubicBezTo>
                    <a:pt x="18660" y="15907"/>
                    <a:pt x="17637" y="15416"/>
                    <a:pt x="16657" y="14927"/>
                  </a:cubicBezTo>
                  <a:lnTo>
                    <a:pt x="16069" y="14633"/>
                  </a:lnTo>
                  <a:lnTo>
                    <a:pt x="16000" y="14703"/>
                  </a:lnTo>
                  <a:cubicBezTo>
                    <a:pt x="16377" y="15095"/>
                    <a:pt x="16685" y="15556"/>
                    <a:pt x="16937" y="16032"/>
                  </a:cubicBezTo>
                  <a:cubicBezTo>
                    <a:pt x="17497" y="17083"/>
                    <a:pt x="17777" y="18244"/>
                    <a:pt x="18057" y="19392"/>
                  </a:cubicBezTo>
                  <a:lnTo>
                    <a:pt x="18044" y="19448"/>
                  </a:lnTo>
                  <a:cubicBezTo>
                    <a:pt x="16573" y="19518"/>
                    <a:pt x="15118" y="19700"/>
                    <a:pt x="13662" y="19966"/>
                  </a:cubicBezTo>
                  <a:cubicBezTo>
                    <a:pt x="12081" y="20260"/>
                    <a:pt x="10457" y="20679"/>
                    <a:pt x="9155" y="21618"/>
                  </a:cubicBezTo>
                  <a:cubicBezTo>
                    <a:pt x="6831" y="22499"/>
                    <a:pt x="4382" y="23382"/>
                    <a:pt x="2030" y="24291"/>
                  </a:cubicBezTo>
                  <a:cubicBezTo>
                    <a:pt x="2086" y="25607"/>
                    <a:pt x="2156" y="26937"/>
                    <a:pt x="2226" y="28266"/>
                  </a:cubicBezTo>
                  <a:cubicBezTo>
                    <a:pt x="2240" y="28602"/>
                    <a:pt x="2254" y="28966"/>
                    <a:pt x="2114" y="29274"/>
                  </a:cubicBezTo>
                  <a:cubicBezTo>
                    <a:pt x="1792" y="29932"/>
                    <a:pt x="952" y="30072"/>
                    <a:pt x="252" y="30198"/>
                  </a:cubicBezTo>
                  <a:lnTo>
                    <a:pt x="0" y="30240"/>
                  </a:lnTo>
                  <a:lnTo>
                    <a:pt x="0" y="30268"/>
                  </a:lnTo>
                  <a:cubicBezTo>
                    <a:pt x="1568" y="30870"/>
                    <a:pt x="3262" y="31010"/>
                    <a:pt x="4942" y="31108"/>
                  </a:cubicBezTo>
                  <a:cubicBezTo>
                    <a:pt x="6650" y="31192"/>
                    <a:pt x="8371" y="31262"/>
                    <a:pt x="10093" y="31290"/>
                  </a:cubicBezTo>
                  <a:cubicBezTo>
                    <a:pt x="9687" y="31024"/>
                    <a:pt x="9323" y="30716"/>
                    <a:pt x="9015" y="30338"/>
                  </a:cubicBezTo>
                  <a:cubicBezTo>
                    <a:pt x="8203" y="29345"/>
                    <a:pt x="7811" y="28014"/>
                    <a:pt x="7965" y="26726"/>
                  </a:cubicBezTo>
                  <a:cubicBezTo>
                    <a:pt x="8119" y="25453"/>
                    <a:pt x="8791" y="24249"/>
                    <a:pt x="9785" y="23423"/>
                  </a:cubicBezTo>
                  <a:cubicBezTo>
                    <a:pt x="9981" y="23255"/>
                    <a:pt x="10274" y="23115"/>
                    <a:pt x="10597" y="23018"/>
                  </a:cubicBezTo>
                  <a:cubicBezTo>
                    <a:pt x="10951" y="22834"/>
                    <a:pt x="11363" y="22754"/>
                    <a:pt x="11784" y="22754"/>
                  </a:cubicBezTo>
                  <a:cubicBezTo>
                    <a:pt x="11878" y="22754"/>
                    <a:pt x="11972" y="22758"/>
                    <a:pt x="12066" y="22766"/>
                  </a:cubicBezTo>
                  <a:cubicBezTo>
                    <a:pt x="12305" y="22779"/>
                    <a:pt x="12542" y="22822"/>
                    <a:pt x="12766" y="22878"/>
                  </a:cubicBezTo>
                  <a:cubicBezTo>
                    <a:pt x="13970" y="23143"/>
                    <a:pt x="15090" y="23774"/>
                    <a:pt x="15888" y="24697"/>
                  </a:cubicBezTo>
                  <a:cubicBezTo>
                    <a:pt x="16685" y="25635"/>
                    <a:pt x="17148" y="26866"/>
                    <a:pt x="17064" y="28098"/>
                  </a:cubicBezTo>
                  <a:cubicBezTo>
                    <a:pt x="17036" y="28406"/>
                    <a:pt x="16980" y="28714"/>
                    <a:pt x="16896" y="29022"/>
                  </a:cubicBezTo>
                  <a:lnTo>
                    <a:pt x="17232" y="29134"/>
                  </a:lnTo>
                  <a:cubicBezTo>
                    <a:pt x="17329" y="28813"/>
                    <a:pt x="17456" y="28505"/>
                    <a:pt x="17609" y="28225"/>
                  </a:cubicBezTo>
                  <a:cubicBezTo>
                    <a:pt x="18029" y="27482"/>
                    <a:pt x="18632" y="26810"/>
                    <a:pt x="19415" y="26461"/>
                  </a:cubicBezTo>
                  <a:cubicBezTo>
                    <a:pt x="19571" y="26394"/>
                    <a:pt x="19744" y="26336"/>
                    <a:pt x="19913" y="26336"/>
                  </a:cubicBezTo>
                  <a:cubicBezTo>
                    <a:pt x="19957" y="26336"/>
                    <a:pt x="20001" y="26340"/>
                    <a:pt x="20045" y="26349"/>
                  </a:cubicBezTo>
                  <a:lnTo>
                    <a:pt x="20045" y="26362"/>
                  </a:lnTo>
                  <a:cubicBezTo>
                    <a:pt x="20120" y="26353"/>
                    <a:pt x="20196" y="26349"/>
                    <a:pt x="20272" y="26349"/>
                  </a:cubicBezTo>
                  <a:cubicBezTo>
                    <a:pt x="20665" y="26349"/>
                    <a:pt x="21067" y="26463"/>
                    <a:pt x="21431" y="26614"/>
                  </a:cubicBezTo>
                  <a:cubicBezTo>
                    <a:pt x="21991" y="26853"/>
                    <a:pt x="22523" y="27174"/>
                    <a:pt x="22887" y="27650"/>
                  </a:cubicBezTo>
                  <a:cubicBezTo>
                    <a:pt x="23531" y="28477"/>
                    <a:pt x="23600" y="29652"/>
                    <a:pt x="23167" y="30590"/>
                  </a:cubicBezTo>
                  <a:cubicBezTo>
                    <a:pt x="24986" y="30254"/>
                    <a:pt x="26750" y="29722"/>
                    <a:pt x="28402" y="28869"/>
                  </a:cubicBezTo>
                  <a:cubicBezTo>
                    <a:pt x="29074" y="28533"/>
                    <a:pt x="29731" y="28126"/>
                    <a:pt x="30235" y="27566"/>
                  </a:cubicBezTo>
                  <a:cubicBezTo>
                    <a:pt x="31117" y="26614"/>
                    <a:pt x="31481" y="25299"/>
                    <a:pt x="31677" y="24011"/>
                  </a:cubicBezTo>
                  <a:cubicBezTo>
                    <a:pt x="32307" y="20162"/>
                    <a:pt x="31803" y="16243"/>
                    <a:pt x="31313" y="12365"/>
                  </a:cubicBezTo>
                  <a:cubicBezTo>
                    <a:pt x="31089" y="10685"/>
                    <a:pt x="30879" y="8992"/>
                    <a:pt x="30431" y="7354"/>
                  </a:cubicBezTo>
                  <a:cubicBezTo>
                    <a:pt x="29858" y="5241"/>
                    <a:pt x="28850" y="3169"/>
                    <a:pt x="27198" y="1727"/>
                  </a:cubicBezTo>
                  <a:cubicBezTo>
                    <a:pt x="25979" y="667"/>
                    <a:pt x="24375" y="1"/>
                    <a:pt x="227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53"/>
            <p:cNvSpPr/>
            <p:nvPr/>
          </p:nvSpPr>
          <p:spPr>
            <a:xfrm>
              <a:off x="921450" y="3461050"/>
              <a:ext cx="95550" cy="89600"/>
            </a:xfrm>
            <a:custGeom>
              <a:rect b="b" l="l" r="r" t="t"/>
              <a:pathLst>
                <a:path extrusionOk="0" h="3584" w="3822">
                  <a:moveTo>
                    <a:pt x="3625" y="0"/>
                  </a:moveTo>
                  <a:cubicBezTo>
                    <a:pt x="2212" y="631"/>
                    <a:pt x="938" y="1624"/>
                    <a:pt x="0" y="2856"/>
                  </a:cubicBezTo>
                  <a:cubicBezTo>
                    <a:pt x="322" y="2912"/>
                    <a:pt x="658" y="2968"/>
                    <a:pt x="980" y="3038"/>
                  </a:cubicBezTo>
                  <a:cubicBezTo>
                    <a:pt x="1932" y="3220"/>
                    <a:pt x="2869" y="3402"/>
                    <a:pt x="3821" y="3584"/>
                  </a:cubicBezTo>
                  <a:cubicBezTo>
                    <a:pt x="3457" y="3346"/>
                    <a:pt x="3164" y="3010"/>
                    <a:pt x="3052" y="2591"/>
                  </a:cubicBezTo>
                  <a:cubicBezTo>
                    <a:pt x="2953" y="2255"/>
                    <a:pt x="2981" y="1891"/>
                    <a:pt x="3065" y="1540"/>
                  </a:cubicBezTo>
                  <a:cubicBezTo>
                    <a:pt x="3177" y="1008"/>
                    <a:pt x="3401" y="504"/>
                    <a:pt x="3653" y="15"/>
                  </a:cubicBezTo>
                  <a:lnTo>
                    <a:pt x="36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53"/>
            <p:cNvSpPr/>
            <p:nvPr/>
          </p:nvSpPr>
          <p:spPr>
            <a:xfrm>
              <a:off x="803500" y="3663300"/>
              <a:ext cx="104300" cy="180600"/>
            </a:xfrm>
            <a:custGeom>
              <a:rect b="b" l="l" r="r" t="t"/>
              <a:pathLst>
                <a:path extrusionOk="0" h="7224" w="4172">
                  <a:moveTo>
                    <a:pt x="1260" y="1"/>
                  </a:moveTo>
                  <a:lnTo>
                    <a:pt x="1204" y="44"/>
                  </a:lnTo>
                  <a:cubicBezTo>
                    <a:pt x="715" y="659"/>
                    <a:pt x="519" y="1457"/>
                    <a:pt x="365" y="2241"/>
                  </a:cubicBezTo>
                  <a:cubicBezTo>
                    <a:pt x="113" y="3668"/>
                    <a:pt x="1" y="5111"/>
                    <a:pt x="43" y="6566"/>
                  </a:cubicBezTo>
                  <a:cubicBezTo>
                    <a:pt x="57" y="6790"/>
                    <a:pt x="57" y="7000"/>
                    <a:pt x="85" y="7224"/>
                  </a:cubicBezTo>
                  <a:lnTo>
                    <a:pt x="169" y="7224"/>
                  </a:lnTo>
                  <a:cubicBezTo>
                    <a:pt x="155" y="7056"/>
                    <a:pt x="225" y="6888"/>
                    <a:pt x="295" y="6748"/>
                  </a:cubicBezTo>
                  <a:cubicBezTo>
                    <a:pt x="588" y="6230"/>
                    <a:pt x="1036" y="5811"/>
                    <a:pt x="1456" y="5404"/>
                  </a:cubicBezTo>
                  <a:cubicBezTo>
                    <a:pt x="1708" y="5167"/>
                    <a:pt x="1975" y="4928"/>
                    <a:pt x="2283" y="4760"/>
                  </a:cubicBezTo>
                  <a:cubicBezTo>
                    <a:pt x="2619" y="4592"/>
                    <a:pt x="2983" y="4536"/>
                    <a:pt x="3347" y="4467"/>
                  </a:cubicBezTo>
                  <a:cubicBezTo>
                    <a:pt x="3612" y="4424"/>
                    <a:pt x="3878" y="4383"/>
                    <a:pt x="4130" y="4327"/>
                  </a:cubicBezTo>
                  <a:lnTo>
                    <a:pt x="4102" y="4159"/>
                  </a:lnTo>
                  <a:cubicBezTo>
                    <a:pt x="4018" y="3543"/>
                    <a:pt x="4046" y="2927"/>
                    <a:pt x="4172" y="2325"/>
                  </a:cubicBezTo>
                  <a:lnTo>
                    <a:pt x="4032" y="2297"/>
                  </a:lnTo>
                  <a:cubicBezTo>
                    <a:pt x="3108" y="1905"/>
                    <a:pt x="2296" y="1289"/>
                    <a:pt x="1652" y="519"/>
                  </a:cubicBezTo>
                  <a:cubicBezTo>
                    <a:pt x="1512" y="365"/>
                    <a:pt x="1387" y="184"/>
                    <a:pt x="12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53"/>
            <p:cNvSpPr/>
            <p:nvPr/>
          </p:nvSpPr>
          <p:spPr>
            <a:xfrm>
              <a:off x="1555350" y="3907050"/>
              <a:ext cx="9650" cy="90625"/>
            </a:xfrm>
            <a:custGeom>
              <a:rect b="b" l="l" r="r" t="t"/>
              <a:pathLst>
                <a:path extrusionOk="0" h="3625" w="386">
                  <a:moveTo>
                    <a:pt x="232" y="0"/>
                  </a:moveTo>
                  <a:cubicBezTo>
                    <a:pt x="176" y="0"/>
                    <a:pt x="120" y="35"/>
                    <a:pt x="120" y="105"/>
                  </a:cubicBezTo>
                  <a:cubicBezTo>
                    <a:pt x="161" y="1240"/>
                    <a:pt x="120" y="2373"/>
                    <a:pt x="8" y="3521"/>
                  </a:cubicBezTo>
                  <a:cubicBezTo>
                    <a:pt x="1" y="3589"/>
                    <a:pt x="51" y="3624"/>
                    <a:pt x="105" y="3624"/>
                  </a:cubicBezTo>
                  <a:cubicBezTo>
                    <a:pt x="162" y="3624"/>
                    <a:pt x="224" y="3586"/>
                    <a:pt x="232" y="3507"/>
                  </a:cubicBezTo>
                  <a:cubicBezTo>
                    <a:pt x="344" y="2373"/>
                    <a:pt x="385" y="1240"/>
                    <a:pt x="344" y="105"/>
                  </a:cubicBezTo>
                  <a:cubicBezTo>
                    <a:pt x="344" y="35"/>
                    <a:pt x="288" y="0"/>
                    <a:pt x="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53"/>
            <p:cNvSpPr/>
            <p:nvPr/>
          </p:nvSpPr>
          <p:spPr>
            <a:xfrm>
              <a:off x="1208500" y="3529225"/>
              <a:ext cx="451825" cy="241225"/>
            </a:xfrm>
            <a:custGeom>
              <a:rect b="b" l="l" r="r" t="t"/>
              <a:pathLst>
                <a:path extrusionOk="0" h="9649" w="18073">
                  <a:moveTo>
                    <a:pt x="17910" y="1"/>
                  </a:moveTo>
                  <a:cubicBezTo>
                    <a:pt x="17902" y="1"/>
                    <a:pt x="17894" y="2"/>
                    <a:pt x="17885" y="3"/>
                  </a:cubicBezTo>
                  <a:cubicBezTo>
                    <a:pt x="14190" y="801"/>
                    <a:pt x="11026" y="3419"/>
                    <a:pt x="9556" y="6904"/>
                  </a:cubicBezTo>
                  <a:lnTo>
                    <a:pt x="9556" y="6960"/>
                  </a:lnTo>
                  <a:cubicBezTo>
                    <a:pt x="6267" y="7058"/>
                    <a:pt x="3033" y="7898"/>
                    <a:pt x="108" y="9451"/>
                  </a:cubicBezTo>
                  <a:cubicBezTo>
                    <a:pt x="0" y="9499"/>
                    <a:pt x="66" y="9649"/>
                    <a:pt x="166" y="9649"/>
                  </a:cubicBezTo>
                  <a:cubicBezTo>
                    <a:pt x="183" y="9649"/>
                    <a:pt x="202" y="9644"/>
                    <a:pt x="220" y="9634"/>
                  </a:cubicBezTo>
                  <a:cubicBezTo>
                    <a:pt x="3298" y="8009"/>
                    <a:pt x="6723" y="7170"/>
                    <a:pt x="10180" y="7170"/>
                  </a:cubicBezTo>
                  <a:cubicBezTo>
                    <a:pt x="10951" y="7170"/>
                    <a:pt x="11724" y="7211"/>
                    <a:pt x="12496" y="7296"/>
                  </a:cubicBezTo>
                  <a:cubicBezTo>
                    <a:pt x="12500" y="7296"/>
                    <a:pt x="12504" y="7296"/>
                    <a:pt x="12508" y="7296"/>
                  </a:cubicBezTo>
                  <a:cubicBezTo>
                    <a:pt x="12635" y="7296"/>
                    <a:pt x="12631" y="7086"/>
                    <a:pt x="12496" y="7072"/>
                  </a:cubicBezTo>
                  <a:cubicBezTo>
                    <a:pt x="11782" y="6994"/>
                    <a:pt x="11059" y="6951"/>
                    <a:pt x="10334" y="6951"/>
                  </a:cubicBezTo>
                  <a:cubicBezTo>
                    <a:pt x="10150" y="6951"/>
                    <a:pt x="9965" y="6954"/>
                    <a:pt x="9780" y="6960"/>
                  </a:cubicBezTo>
                  <a:cubicBezTo>
                    <a:pt x="11236" y="3544"/>
                    <a:pt x="14315" y="997"/>
                    <a:pt x="17941" y="213"/>
                  </a:cubicBezTo>
                  <a:cubicBezTo>
                    <a:pt x="18072" y="187"/>
                    <a:pt x="18031" y="1"/>
                    <a:pt x="179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53"/>
            <p:cNvSpPr/>
            <p:nvPr/>
          </p:nvSpPr>
          <p:spPr>
            <a:xfrm>
              <a:off x="1554125" y="3432625"/>
              <a:ext cx="37200" cy="119550"/>
            </a:xfrm>
            <a:custGeom>
              <a:rect b="b" l="l" r="r" t="t"/>
              <a:pathLst>
                <a:path extrusionOk="0" h="4782" w="1488">
                  <a:moveTo>
                    <a:pt x="435" y="1"/>
                  </a:moveTo>
                  <a:cubicBezTo>
                    <a:pt x="390" y="1"/>
                    <a:pt x="348" y="27"/>
                    <a:pt x="337" y="88"/>
                  </a:cubicBezTo>
                  <a:cubicBezTo>
                    <a:pt x="1" y="1697"/>
                    <a:pt x="322" y="3349"/>
                    <a:pt x="1246" y="4735"/>
                  </a:cubicBezTo>
                  <a:cubicBezTo>
                    <a:pt x="1267" y="4768"/>
                    <a:pt x="1298" y="4782"/>
                    <a:pt x="1330" y="4782"/>
                  </a:cubicBezTo>
                  <a:cubicBezTo>
                    <a:pt x="1407" y="4782"/>
                    <a:pt x="1488" y="4703"/>
                    <a:pt x="1429" y="4623"/>
                  </a:cubicBezTo>
                  <a:cubicBezTo>
                    <a:pt x="546" y="3293"/>
                    <a:pt x="238" y="1697"/>
                    <a:pt x="561" y="144"/>
                  </a:cubicBezTo>
                  <a:cubicBezTo>
                    <a:pt x="578" y="60"/>
                    <a:pt x="503" y="1"/>
                    <a:pt x="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53"/>
            <p:cNvSpPr/>
            <p:nvPr/>
          </p:nvSpPr>
          <p:spPr>
            <a:xfrm>
              <a:off x="1207000" y="3083125"/>
              <a:ext cx="161000" cy="186875"/>
            </a:xfrm>
            <a:custGeom>
              <a:rect b="b" l="l" r="r" t="t"/>
              <a:pathLst>
                <a:path extrusionOk="0" h="7475" w="6440">
                  <a:moveTo>
                    <a:pt x="5025" y="0"/>
                  </a:moveTo>
                  <a:cubicBezTo>
                    <a:pt x="4577" y="756"/>
                    <a:pt x="4116" y="1512"/>
                    <a:pt x="3472" y="2086"/>
                  </a:cubicBezTo>
                  <a:cubicBezTo>
                    <a:pt x="2922" y="2568"/>
                    <a:pt x="2203" y="2908"/>
                    <a:pt x="1484" y="2908"/>
                  </a:cubicBezTo>
                  <a:cubicBezTo>
                    <a:pt x="1325" y="2908"/>
                    <a:pt x="1165" y="2891"/>
                    <a:pt x="1008" y="2856"/>
                  </a:cubicBezTo>
                  <a:cubicBezTo>
                    <a:pt x="770" y="2800"/>
                    <a:pt x="560" y="2702"/>
                    <a:pt x="350" y="2576"/>
                  </a:cubicBezTo>
                  <a:cubicBezTo>
                    <a:pt x="280" y="2842"/>
                    <a:pt x="238" y="3052"/>
                    <a:pt x="210" y="3178"/>
                  </a:cubicBezTo>
                  <a:lnTo>
                    <a:pt x="210" y="3192"/>
                  </a:lnTo>
                  <a:cubicBezTo>
                    <a:pt x="210" y="3219"/>
                    <a:pt x="210" y="3247"/>
                    <a:pt x="196" y="3275"/>
                  </a:cubicBezTo>
                  <a:cubicBezTo>
                    <a:pt x="112" y="3751"/>
                    <a:pt x="56" y="4227"/>
                    <a:pt x="0" y="4690"/>
                  </a:cubicBezTo>
                  <a:cubicBezTo>
                    <a:pt x="910" y="5515"/>
                    <a:pt x="2001" y="6607"/>
                    <a:pt x="2912" y="7405"/>
                  </a:cubicBezTo>
                  <a:cubicBezTo>
                    <a:pt x="2953" y="7433"/>
                    <a:pt x="2996" y="7475"/>
                    <a:pt x="3052" y="7475"/>
                  </a:cubicBezTo>
                  <a:cubicBezTo>
                    <a:pt x="3108" y="7475"/>
                    <a:pt x="3149" y="7433"/>
                    <a:pt x="3177" y="7391"/>
                  </a:cubicBezTo>
                  <a:cubicBezTo>
                    <a:pt x="4409" y="5879"/>
                    <a:pt x="5515" y="4255"/>
                    <a:pt x="6439" y="2534"/>
                  </a:cubicBezTo>
                  <a:cubicBezTo>
                    <a:pt x="6243" y="2184"/>
                    <a:pt x="6033" y="1834"/>
                    <a:pt x="5781" y="1498"/>
                  </a:cubicBezTo>
                  <a:lnTo>
                    <a:pt x="5487" y="1372"/>
                  </a:lnTo>
                  <a:cubicBezTo>
                    <a:pt x="5431" y="1344"/>
                    <a:pt x="5361" y="1316"/>
                    <a:pt x="5319" y="1260"/>
                  </a:cubicBezTo>
                  <a:lnTo>
                    <a:pt x="5277" y="1218"/>
                  </a:lnTo>
                  <a:cubicBezTo>
                    <a:pt x="5249" y="1162"/>
                    <a:pt x="5235" y="1092"/>
                    <a:pt x="5221" y="1036"/>
                  </a:cubicBezTo>
                  <a:cubicBezTo>
                    <a:pt x="5151" y="714"/>
                    <a:pt x="5081" y="392"/>
                    <a:pt x="5025" y="71"/>
                  </a:cubicBezTo>
                  <a:lnTo>
                    <a:pt x="5025" y="0"/>
                  </a:lnTo>
                  <a:close/>
                </a:path>
              </a:pathLst>
            </a:custGeom>
            <a:solidFill>
              <a:srgbClr val="F798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53"/>
            <p:cNvSpPr/>
            <p:nvPr/>
          </p:nvSpPr>
          <p:spPr>
            <a:xfrm>
              <a:off x="1157300" y="2974300"/>
              <a:ext cx="210000" cy="181525"/>
            </a:xfrm>
            <a:custGeom>
              <a:rect b="b" l="l" r="r" t="t"/>
              <a:pathLst>
                <a:path extrusionOk="0" h="7261" w="8400">
                  <a:moveTo>
                    <a:pt x="225" y="0"/>
                  </a:moveTo>
                  <a:lnTo>
                    <a:pt x="98" y="42"/>
                  </a:lnTo>
                  <a:cubicBezTo>
                    <a:pt x="1" y="1204"/>
                    <a:pt x="126" y="2380"/>
                    <a:pt x="421" y="3513"/>
                  </a:cubicBezTo>
                  <a:cubicBezTo>
                    <a:pt x="490" y="3808"/>
                    <a:pt x="574" y="4101"/>
                    <a:pt x="658" y="4381"/>
                  </a:cubicBezTo>
                  <a:cubicBezTo>
                    <a:pt x="854" y="4997"/>
                    <a:pt x="1092" y="5599"/>
                    <a:pt x="1470" y="6117"/>
                  </a:cubicBezTo>
                  <a:cubicBezTo>
                    <a:pt x="1708" y="6439"/>
                    <a:pt x="2002" y="6719"/>
                    <a:pt x="2338" y="6929"/>
                  </a:cubicBezTo>
                  <a:cubicBezTo>
                    <a:pt x="2548" y="7055"/>
                    <a:pt x="2758" y="7153"/>
                    <a:pt x="2996" y="7209"/>
                  </a:cubicBezTo>
                  <a:cubicBezTo>
                    <a:pt x="3153" y="7244"/>
                    <a:pt x="3313" y="7261"/>
                    <a:pt x="3472" y="7261"/>
                  </a:cubicBezTo>
                  <a:cubicBezTo>
                    <a:pt x="4191" y="7261"/>
                    <a:pt x="4910" y="6921"/>
                    <a:pt x="5460" y="6439"/>
                  </a:cubicBezTo>
                  <a:cubicBezTo>
                    <a:pt x="6104" y="5865"/>
                    <a:pt x="6565" y="5109"/>
                    <a:pt x="7013" y="4353"/>
                  </a:cubicBezTo>
                  <a:lnTo>
                    <a:pt x="7013" y="4424"/>
                  </a:lnTo>
                  <a:cubicBezTo>
                    <a:pt x="7349" y="4241"/>
                    <a:pt x="7629" y="3948"/>
                    <a:pt x="7825" y="3612"/>
                  </a:cubicBezTo>
                  <a:cubicBezTo>
                    <a:pt x="8035" y="3261"/>
                    <a:pt x="8175" y="2869"/>
                    <a:pt x="8287" y="2477"/>
                  </a:cubicBezTo>
                  <a:cubicBezTo>
                    <a:pt x="8357" y="2268"/>
                    <a:pt x="8399" y="2029"/>
                    <a:pt x="8357" y="1806"/>
                  </a:cubicBezTo>
                  <a:cubicBezTo>
                    <a:pt x="8315" y="1582"/>
                    <a:pt x="8133" y="1372"/>
                    <a:pt x="7909" y="1358"/>
                  </a:cubicBezTo>
                  <a:cubicBezTo>
                    <a:pt x="7900" y="1357"/>
                    <a:pt x="7891" y="1357"/>
                    <a:pt x="7883" y="1357"/>
                  </a:cubicBezTo>
                  <a:cubicBezTo>
                    <a:pt x="7697" y="1357"/>
                    <a:pt x="7527" y="1492"/>
                    <a:pt x="7433" y="1652"/>
                  </a:cubicBezTo>
                  <a:cubicBezTo>
                    <a:pt x="7349" y="1806"/>
                    <a:pt x="7307" y="1973"/>
                    <a:pt x="7293" y="2156"/>
                  </a:cubicBezTo>
                  <a:cubicBezTo>
                    <a:pt x="7236" y="2172"/>
                    <a:pt x="7179" y="2179"/>
                    <a:pt x="7121" y="2179"/>
                  </a:cubicBezTo>
                  <a:cubicBezTo>
                    <a:pt x="6824" y="2179"/>
                    <a:pt x="6526" y="1984"/>
                    <a:pt x="6328" y="1750"/>
                  </a:cubicBezTo>
                  <a:cubicBezTo>
                    <a:pt x="6104" y="1456"/>
                    <a:pt x="5936" y="1120"/>
                    <a:pt x="5669" y="854"/>
                  </a:cubicBezTo>
                  <a:cubicBezTo>
                    <a:pt x="5305" y="518"/>
                    <a:pt x="4773" y="392"/>
                    <a:pt x="4269" y="392"/>
                  </a:cubicBezTo>
                  <a:cubicBezTo>
                    <a:pt x="3780" y="406"/>
                    <a:pt x="3276" y="532"/>
                    <a:pt x="2786" y="630"/>
                  </a:cubicBezTo>
                  <a:cubicBezTo>
                    <a:pt x="2462" y="695"/>
                    <a:pt x="2133" y="747"/>
                    <a:pt x="1805" y="747"/>
                  </a:cubicBezTo>
                  <a:cubicBezTo>
                    <a:pt x="1636" y="747"/>
                    <a:pt x="1468" y="733"/>
                    <a:pt x="1302" y="700"/>
                  </a:cubicBezTo>
                  <a:cubicBezTo>
                    <a:pt x="868" y="616"/>
                    <a:pt x="449" y="378"/>
                    <a:pt x="225" y="0"/>
                  </a:cubicBezTo>
                  <a:close/>
                </a:path>
              </a:pathLst>
            </a:custGeom>
            <a:solidFill>
              <a:srgbClr val="FCA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53"/>
            <p:cNvSpPr/>
            <p:nvPr/>
          </p:nvSpPr>
          <p:spPr>
            <a:xfrm>
              <a:off x="1214325" y="2766850"/>
              <a:ext cx="220850" cy="163375"/>
            </a:xfrm>
            <a:custGeom>
              <a:rect b="b" l="l" r="r" t="t"/>
              <a:pathLst>
                <a:path extrusionOk="0" h="6535" w="8834">
                  <a:moveTo>
                    <a:pt x="3801" y="0"/>
                  </a:moveTo>
                  <a:cubicBezTo>
                    <a:pt x="3428" y="0"/>
                    <a:pt x="3057" y="118"/>
                    <a:pt x="2772" y="361"/>
                  </a:cubicBezTo>
                  <a:cubicBezTo>
                    <a:pt x="2507" y="585"/>
                    <a:pt x="2324" y="865"/>
                    <a:pt x="2087" y="1104"/>
                  </a:cubicBezTo>
                  <a:cubicBezTo>
                    <a:pt x="1596" y="1565"/>
                    <a:pt x="883" y="1748"/>
                    <a:pt x="463" y="2279"/>
                  </a:cubicBezTo>
                  <a:cubicBezTo>
                    <a:pt x="1" y="2881"/>
                    <a:pt x="113" y="3833"/>
                    <a:pt x="715" y="4309"/>
                  </a:cubicBezTo>
                  <a:lnTo>
                    <a:pt x="729" y="4393"/>
                  </a:lnTo>
                  <a:cubicBezTo>
                    <a:pt x="1199" y="4275"/>
                    <a:pt x="1686" y="4219"/>
                    <a:pt x="2175" y="4219"/>
                  </a:cubicBezTo>
                  <a:cubicBezTo>
                    <a:pt x="3200" y="4219"/>
                    <a:pt x="4238" y="4465"/>
                    <a:pt x="5166" y="4911"/>
                  </a:cubicBezTo>
                  <a:cubicBezTo>
                    <a:pt x="5628" y="5135"/>
                    <a:pt x="6076" y="5415"/>
                    <a:pt x="6412" y="5820"/>
                  </a:cubicBezTo>
                  <a:cubicBezTo>
                    <a:pt x="6580" y="6031"/>
                    <a:pt x="6706" y="6268"/>
                    <a:pt x="6803" y="6535"/>
                  </a:cubicBezTo>
                  <a:lnTo>
                    <a:pt x="6859" y="6520"/>
                  </a:lnTo>
                  <a:cubicBezTo>
                    <a:pt x="6924" y="6526"/>
                    <a:pt x="6989" y="6528"/>
                    <a:pt x="7053" y="6528"/>
                  </a:cubicBezTo>
                  <a:cubicBezTo>
                    <a:pt x="7495" y="6528"/>
                    <a:pt x="7939" y="6404"/>
                    <a:pt x="8330" y="6184"/>
                  </a:cubicBezTo>
                  <a:cubicBezTo>
                    <a:pt x="8498" y="6087"/>
                    <a:pt x="8666" y="5947"/>
                    <a:pt x="8735" y="5764"/>
                  </a:cubicBezTo>
                  <a:cubicBezTo>
                    <a:pt x="8834" y="5527"/>
                    <a:pt x="8750" y="5275"/>
                    <a:pt x="8623" y="5051"/>
                  </a:cubicBezTo>
                  <a:cubicBezTo>
                    <a:pt x="8498" y="4840"/>
                    <a:pt x="8330" y="4659"/>
                    <a:pt x="8218" y="4435"/>
                  </a:cubicBezTo>
                  <a:cubicBezTo>
                    <a:pt x="8007" y="4029"/>
                    <a:pt x="8007" y="3539"/>
                    <a:pt x="7742" y="3175"/>
                  </a:cubicBezTo>
                  <a:cubicBezTo>
                    <a:pt x="7335" y="2643"/>
                    <a:pt x="6510" y="2657"/>
                    <a:pt x="6020" y="2209"/>
                  </a:cubicBezTo>
                  <a:cubicBezTo>
                    <a:pt x="5558" y="1804"/>
                    <a:pt x="5474" y="1117"/>
                    <a:pt x="5124" y="628"/>
                  </a:cubicBezTo>
                  <a:cubicBezTo>
                    <a:pt x="4818" y="217"/>
                    <a:pt x="4307" y="0"/>
                    <a:pt x="3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53"/>
            <p:cNvSpPr/>
            <p:nvPr/>
          </p:nvSpPr>
          <p:spPr>
            <a:xfrm>
              <a:off x="1135600" y="2872300"/>
              <a:ext cx="281375" cy="241300"/>
            </a:xfrm>
            <a:custGeom>
              <a:rect b="b" l="l" r="r" t="t"/>
              <a:pathLst>
                <a:path extrusionOk="0" h="9652" w="11255">
                  <a:moveTo>
                    <a:pt x="5324" y="1"/>
                  </a:moveTo>
                  <a:cubicBezTo>
                    <a:pt x="4835" y="1"/>
                    <a:pt x="4348" y="57"/>
                    <a:pt x="3878" y="175"/>
                  </a:cubicBezTo>
                  <a:cubicBezTo>
                    <a:pt x="3556" y="245"/>
                    <a:pt x="3248" y="357"/>
                    <a:pt x="2954" y="497"/>
                  </a:cubicBezTo>
                  <a:cubicBezTo>
                    <a:pt x="2100" y="874"/>
                    <a:pt x="1302" y="1561"/>
                    <a:pt x="1162" y="2485"/>
                  </a:cubicBezTo>
                  <a:cubicBezTo>
                    <a:pt x="1134" y="2681"/>
                    <a:pt x="1134" y="2890"/>
                    <a:pt x="1022" y="3045"/>
                  </a:cubicBezTo>
                  <a:cubicBezTo>
                    <a:pt x="953" y="3157"/>
                    <a:pt x="854" y="3226"/>
                    <a:pt x="757" y="3310"/>
                  </a:cubicBezTo>
                  <a:cubicBezTo>
                    <a:pt x="126" y="3842"/>
                    <a:pt x="1" y="4766"/>
                    <a:pt x="57" y="5578"/>
                  </a:cubicBezTo>
                  <a:cubicBezTo>
                    <a:pt x="98" y="6165"/>
                    <a:pt x="225" y="6781"/>
                    <a:pt x="617" y="7216"/>
                  </a:cubicBezTo>
                  <a:cubicBezTo>
                    <a:pt x="785" y="7412"/>
                    <a:pt x="1037" y="7565"/>
                    <a:pt x="1289" y="7593"/>
                  </a:cubicBezTo>
                  <a:cubicBezTo>
                    <a:pt x="994" y="6460"/>
                    <a:pt x="869" y="5284"/>
                    <a:pt x="966" y="4122"/>
                  </a:cubicBezTo>
                  <a:lnTo>
                    <a:pt x="1093" y="4080"/>
                  </a:lnTo>
                  <a:cubicBezTo>
                    <a:pt x="1317" y="4458"/>
                    <a:pt x="1736" y="4696"/>
                    <a:pt x="2170" y="4780"/>
                  </a:cubicBezTo>
                  <a:cubicBezTo>
                    <a:pt x="2336" y="4813"/>
                    <a:pt x="2504" y="4827"/>
                    <a:pt x="2673" y="4827"/>
                  </a:cubicBezTo>
                  <a:cubicBezTo>
                    <a:pt x="3001" y="4827"/>
                    <a:pt x="3330" y="4775"/>
                    <a:pt x="3654" y="4710"/>
                  </a:cubicBezTo>
                  <a:cubicBezTo>
                    <a:pt x="4144" y="4612"/>
                    <a:pt x="4648" y="4486"/>
                    <a:pt x="5137" y="4472"/>
                  </a:cubicBezTo>
                  <a:cubicBezTo>
                    <a:pt x="5641" y="4472"/>
                    <a:pt x="6173" y="4598"/>
                    <a:pt x="6537" y="4934"/>
                  </a:cubicBezTo>
                  <a:cubicBezTo>
                    <a:pt x="6804" y="5200"/>
                    <a:pt x="6972" y="5536"/>
                    <a:pt x="7196" y="5830"/>
                  </a:cubicBezTo>
                  <a:cubicBezTo>
                    <a:pt x="7394" y="6064"/>
                    <a:pt x="7692" y="6259"/>
                    <a:pt x="7989" y="6259"/>
                  </a:cubicBezTo>
                  <a:cubicBezTo>
                    <a:pt x="8047" y="6259"/>
                    <a:pt x="8104" y="6252"/>
                    <a:pt x="8161" y="6236"/>
                  </a:cubicBezTo>
                  <a:cubicBezTo>
                    <a:pt x="8175" y="6053"/>
                    <a:pt x="8217" y="5886"/>
                    <a:pt x="8301" y="5732"/>
                  </a:cubicBezTo>
                  <a:cubicBezTo>
                    <a:pt x="8395" y="5572"/>
                    <a:pt x="8565" y="5437"/>
                    <a:pt x="8751" y="5437"/>
                  </a:cubicBezTo>
                  <a:cubicBezTo>
                    <a:pt x="8759" y="5437"/>
                    <a:pt x="8768" y="5437"/>
                    <a:pt x="8777" y="5438"/>
                  </a:cubicBezTo>
                  <a:cubicBezTo>
                    <a:pt x="9001" y="5452"/>
                    <a:pt x="9183" y="5662"/>
                    <a:pt x="9225" y="5886"/>
                  </a:cubicBezTo>
                  <a:cubicBezTo>
                    <a:pt x="9267" y="6109"/>
                    <a:pt x="9225" y="6348"/>
                    <a:pt x="9155" y="6557"/>
                  </a:cubicBezTo>
                  <a:cubicBezTo>
                    <a:pt x="9043" y="6949"/>
                    <a:pt x="8903" y="7341"/>
                    <a:pt x="8693" y="7692"/>
                  </a:cubicBezTo>
                  <a:cubicBezTo>
                    <a:pt x="8497" y="8028"/>
                    <a:pt x="8217" y="8321"/>
                    <a:pt x="7881" y="8504"/>
                  </a:cubicBezTo>
                  <a:cubicBezTo>
                    <a:pt x="7937" y="8825"/>
                    <a:pt x="8007" y="9147"/>
                    <a:pt x="8077" y="9469"/>
                  </a:cubicBezTo>
                  <a:cubicBezTo>
                    <a:pt x="8091" y="9525"/>
                    <a:pt x="8105" y="9595"/>
                    <a:pt x="8133" y="9651"/>
                  </a:cubicBezTo>
                  <a:lnTo>
                    <a:pt x="8231" y="9637"/>
                  </a:lnTo>
                  <a:cubicBezTo>
                    <a:pt x="8427" y="8853"/>
                    <a:pt x="9169" y="8349"/>
                    <a:pt x="9827" y="7888"/>
                  </a:cubicBezTo>
                  <a:cubicBezTo>
                    <a:pt x="10499" y="7425"/>
                    <a:pt x="11199" y="6824"/>
                    <a:pt x="11240" y="6012"/>
                  </a:cubicBezTo>
                  <a:cubicBezTo>
                    <a:pt x="11255" y="5508"/>
                    <a:pt x="11003" y="5018"/>
                    <a:pt x="10639" y="4682"/>
                  </a:cubicBezTo>
                  <a:cubicBezTo>
                    <a:pt x="10456" y="4514"/>
                    <a:pt x="10247" y="4360"/>
                    <a:pt x="10135" y="4150"/>
                  </a:cubicBezTo>
                  <a:cubicBezTo>
                    <a:pt x="9967" y="3828"/>
                    <a:pt x="10051" y="3464"/>
                    <a:pt x="10064" y="3114"/>
                  </a:cubicBezTo>
                  <a:cubicBezTo>
                    <a:pt x="10079" y="2849"/>
                    <a:pt x="10036" y="2569"/>
                    <a:pt x="9952" y="2317"/>
                  </a:cubicBezTo>
                  <a:cubicBezTo>
                    <a:pt x="9855" y="2050"/>
                    <a:pt x="9729" y="1813"/>
                    <a:pt x="9561" y="1602"/>
                  </a:cubicBezTo>
                  <a:cubicBezTo>
                    <a:pt x="9225" y="1197"/>
                    <a:pt x="8777" y="917"/>
                    <a:pt x="8315" y="693"/>
                  </a:cubicBezTo>
                  <a:cubicBezTo>
                    <a:pt x="7387" y="247"/>
                    <a:pt x="6349" y="1"/>
                    <a:pt x="53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53"/>
            <p:cNvSpPr/>
            <p:nvPr/>
          </p:nvSpPr>
          <p:spPr>
            <a:xfrm>
              <a:off x="1214275" y="3113050"/>
              <a:ext cx="47125" cy="13250"/>
            </a:xfrm>
            <a:custGeom>
              <a:rect b="b" l="l" r="r" t="t"/>
              <a:pathLst>
                <a:path extrusionOk="0" h="530" w="1885">
                  <a:moveTo>
                    <a:pt x="1731" y="1"/>
                  </a:moveTo>
                  <a:cubicBezTo>
                    <a:pt x="1712" y="1"/>
                    <a:pt x="1690" y="7"/>
                    <a:pt x="1669" y="21"/>
                  </a:cubicBezTo>
                  <a:cubicBezTo>
                    <a:pt x="1363" y="212"/>
                    <a:pt x="1025" y="305"/>
                    <a:pt x="672" y="305"/>
                  </a:cubicBezTo>
                  <a:cubicBezTo>
                    <a:pt x="507" y="305"/>
                    <a:pt x="340" y="285"/>
                    <a:pt x="171" y="245"/>
                  </a:cubicBezTo>
                  <a:cubicBezTo>
                    <a:pt x="159" y="241"/>
                    <a:pt x="148" y="240"/>
                    <a:pt x="138" y="240"/>
                  </a:cubicBezTo>
                  <a:cubicBezTo>
                    <a:pt x="37" y="240"/>
                    <a:pt x="1" y="417"/>
                    <a:pt x="115" y="455"/>
                  </a:cubicBezTo>
                  <a:cubicBezTo>
                    <a:pt x="301" y="505"/>
                    <a:pt x="488" y="530"/>
                    <a:pt x="674" y="530"/>
                  </a:cubicBezTo>
                  <a:cubicBezTo>
                    <a:pt x="1061" y="530"/>
                    <a:pt x="1440" y="421"/>
                    <a:pt x="1781" y="203"/>
                  </a:cubicBezTo>
                  <a:cubicBezTo>
                    <a:pt x="1885" y="145"/>
                    <a:pt x="1826" y="1"/>
                    <a:pt x="17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53"/>
            <p:cNvSpPr/>
            <p:nvPr/>
          </p:nvSpPr>
          <p:spPr>
            <a:xfrm>
              <a:off x="1203825" y="3054850"/>
              <a:ext cx="22575" cy="45150"/>
            </a:xfrm>
            <a:custGeom>
              <a:rect b="b" l="l" r="r" t="t"/>
              <a:pathLst>
                <a:path extrusionOk="0" h="1806" w="903">
                  <a:moveTo>
                    <a:pt x="428" y="1"/>
                  </a:moveTo>
                  <a:cubicBezTo>
                    <a:pt x="384" y="1"/>
                    <a:pt x="340" y="25"/>
                    <a:pt x="323" y="82"/>
                  </a:cubicBezTo>
                  <a:lnTo>
                    <a:pt x="113" y="851"/>
                  </a:lnTo>
                  <a:cubicBezTo>
                    <a:pt x="71" y="1006"/>
                    <a:pt x="1" y="1187"/>
                    <a:pt x="29" y="1355"/>
                  </a:cubicBezTo>
                  <a:cubicBezTo>
                    <a:pt x="99" y="1678"/>
                    <a:pt x="449" y="1775"/>
                    <a:pt x="715" y="1803"/>
                  </a:cubicBezTo>
                  <a:cubicBezTo>
                    <a:pt x="724" y="1805"/>
                    <a:pt x="732" y="1806"/>
                    <a:pt x="740" y="1806"/>
                  </a:cubicBezTo>
                  <a:cubicBezTo>
                    <a:pt x="861" y="1806"/>
                    <a:pt x="902" y="1620"/>
                    <a:pt x="771" y="1594"/>
                  </a:cubicBezTo>
                  <a:cubicBezTo>
                    <a:pt x="645" y="1579"/>
                    <a:pt x="407" y="1566"/>
                    <a:pt x="323" y="1439"/>
                  </a:cubicBezTo>
                  <a:cubicBezTo>
                    <a:pt x="225" y="1299"/>
                    <a:pt x="267" y="1118"/>
                    <a:pt x="309" y="963"/>
                  </a:cubicBezTo>
                  <a:cubicBezTo>
                    <a:pt x="393" y="683"/>
                    <a:pt x="463" y="418"/>
                    <a:pt x="533" y="138"/>
                  </a:cubicBezTo>
                  <a:cubicBezTo>
                    <a:pt x="558" y="54"/>
                    <a:pt x="493" y="1"/>
                    <a:pt x="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53"/>
            <p:cNvSpPr/>
            <p:nvPr/>
          </p:nvSpPr>
          <p:spPr>
            <a:xfrm>
              <a:off x="1245500" y="3018150"/>
              <a:ext cx="30800" cy="13800"/>
            </a:xfrm>
            <a:custGeom>
              <a:rect b="b" l="l" r="r" t="t"/>
              <a:pathLst>
                <a:path extrusionOk="0" h="552" w="1232">
                  <a:moveTo>
                    <a:pt x="558" y="1"/>
                  </a:moveTo>
                  <a:cubicBezTo>
                    <a:pt x="405" y="1"/>
                    <a:pt x="254" y="31"/>
                    <a:pt x="125" y="80"/>
                  </a:cubicBezTo>
                  <a:cubicBezTo>
                    <a:pt x="84" y="94"/>
                    <a:pt x="56" y="150"/>
                    <a:pt x="56" y="191"/>
                  </a:cubicBezTo>
                  <a:cubicBezTo>
                    <a:pt x="28" y="219"/>
                    <a:pt x="0" y="275"/>
                    <a:pt x="0" y="318"/>
                  </a:cubicBezTo>
                  <a:cubicBezTo>
                    <a:pt x="0" y="430"/>
                    <a:pt x="97" y="499"/>
                    <a:pt x="196" y="514"/>
                  </a:cubicBezTo>
                  <a:cubicBezTo>
                    <a:pt x="392" y="542"/>
                    <a:pt x="616" y="542"/>
                    <a:pt x="825" y="542"/>
                  </a:cubicBezTo>
                  <a:cubicBezTo>
                    <a:pt x="867" y="546"/>
                    <a:pt x="911" y="551"/>
                    <a:pt x="954" y="551"/>
                  </a:cubicBezTo>
                  <a:cubicBezTo>
                    <a:pt x="1039" y="551"/>
                    <a:pt x="1120" y="533"/>
                    <a:pt x="1176" y="458"/>
                  </a:cubicBezTo>
                  <a:cubicBezTo>
                    <a:pt x="1232" y="359"/>
                    <a:pt x="1189" y="247"/>
                    <a:pt x="1105" y="178"/>
                  </a:cubicBezTo>
                  <a:cubicBezTo>
                    <a:pt x="955" y="51"/>
                    <a:pt x="756" y="1"/>
                    <a:pt x="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53"/>
            <p:cNvSpPr/>
            <p:nvPr/>
          </p:nvSpPr>
          <p:spPr>
            <a:xfrm>
              <a:off x="1246650" y="3042675"/>
              <a:ext cx="28250" cy="18775"/>
            </a:xfrm>
            <a:custGeom>
              <a:rect b="b" l="l" r="r" t="t"/>
              <a:pathLst>
                <a:path extrusionOk="0" h="751" w="1130">
                  <a:moveTo>
                    <a:pt x="147" y="0"/>
                  </a:moveTo>
                  <a:cubicBezTo>
                    <a:pt x="76" y="0"/>
                    <a:pt x="0" y="78"/>
                    <a:pt x="38" y="162"/>
                  </a:cubicBezTo>
                  <a:cubicBezTo>
                    <a:pt x="148" y="436"/>
                    <a:pt x="323" y="751"/>
                    <a:pt x="659" y="751"/>
                  </a:cubicBezTo>
                  <a:cubicBezTo>
                    <a:pt x="667" y="751"/>
                    <a:pt x="674" y="751"/>
                    <a:pt x="682" y="750"/>
                  </a:cubicBezTo>
                  <a:cubicBezTo>
                    <a:pt x="1003" y="737"/>
                    <a:pt x="1115" y="401"/>
                    <a:pt x="1130" y="134"/>
                  </a:cubicBezTo>
                  <a:cubicBezTo>
                    <a:pt x="1130" y="64"/>
                    <a:pt x="1074" y="29"/>
                    <a:pt x="1018" y="29"/>
                  </a:cubicBezTo>
                  <a:cubicBezTo>
                    <a:pt x="962" y="29"/>
                    <a:pt x="906" y="64"/>
                    <a:pt x="906" y="134"/>
                  </a:cubicBezTo>
                  <a:cubicBezTo>
                    <a:pt x="894" y="297"/>
                    <a:pt x="824" y="529"/>
                    <a:pt x="656" y="529"/>
                  </a:cubicBezTo>
                  <a:cubicBezTo>
                    <a:pt x="622" y="529"/>
                    <a:pt x="584" y="519"/>
                    <a:pt x="542" y="498"/>
                  </a:cubicBezTo>
                  <a:cubicBezTo>
                    <a:pt x="374" y="414"/>
                    <a:pt x="290" y="218"/>
                    <a:pt x="234" y="65"/>
                  </a:cubicBezTo>
                  <a:cubicBezTo>
                    <a:pt x="216" y="19"/>
                    <a:pt x="182" y="0"/>
                    <a:pt x="1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53"/>
            <p:cNvSpPr/>
            <p:nvPr/>
          </p:nvSpPr>
          <p:spPr>
            <a:xfrm>
              <a:off x="1170225" y="3030250"/>
              <a:ext cx="27325" cy="18625"/>
            </a:xfrm>
            <a:custGeom>
              <a:rect b="b" l="l" r="r" t="t"/>
              <a:pathLst>
                <a:path extrusionOk="0" h="745" w="1093">
                  <a:moveTo>
                    <a:pt x="794" y="1"/>
                  </a:moveTo>
                  <a:cubicBezTo>
                    <a:pt x="742" y="1"/>
                    <a:pt x="687" y="13"/>
                    <a:pt x="631" y="30"/>
                  </a:cubicBezTo>
                  <a:lnTo>
                    <a:pt x="603" y="30"/>
                  </a:lnTo>
                  <a:cubicBezTo>
                    <a:pt x="533" y="30"/>
                    <a:pt x="477" y="71"/>
                    <a:pt x="435" y="114"/>
                  </a:cubicBezTo>
                  <a:cubicBezTo>
                    <a:pt x="421" y="114"/>
                    <a:pt x="407" y="127"/>
                    <a:pt x="393" y="127"/>
                  </a:cubicBezTo>
                  <a:cubicBezTo>
                    <a:pt x="309" y="170"/>
                    <a:pt x="212" y="226"/>
                    <a:pt x="156" y="295"/>
                  </a:cubicBezTo>
                  <a:cubicBezTo>
                    <a:pt x="113" y="338"/>
                    <a:pt x="85" y="379"/>
                    <a:pt x="57" y="422"/>
                  </a:cubicBezTo>
                  <a:cubicBezTo>
                    <a:pt x="1" y="575"/>
                    <a:pt x="100" y="715"/>
                    <a:pt x="253" y="743"/>
                  </a:cubicBezTo>
                  <a:cubicBezTo>
                    <a:pt x="260" y="744"/>
                    <a:pt x="268" y="744"/>
                    <a:pt x="275" y="744"/>
                  </a:cubicBezTo>
                  <a:cubicBezTo>
                    <a:pt x="465" y="744"/>
                    <a:pt x="666" y="572"/>
                    <a:pt x="827" y="478"/>
                  </a:cubicBezTo>
                  <a:cubicBezTo>
                    <a:pt x="953" y="407"/>
                    <a:pt x="1093" y="267"/>
                    <a:pt x="995" y="114"/>
                  </a:cubicBezTo>
                  <a:cubicBezTo>
                    <a:pt x="945" y="29"/>
                    <a:pt x="874" y="1"/>
                    <a:pt x="7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53"/>
            <p:cNvSpPr/>
            <p:nvPr/>
          </p:nvSpPr>
          <p:spPr>
            <a:xfrm>
              <a:off x="1177875" y="3051100"/>
              <a:ext cx="20050" cy="17525"/>
            </a:xfrm>
            <a:custGeom>
              <a:rect b="b" l="l" r="r" t="t"/>
              <a:pathLst>
                <a:path extrusionOk="0" h="701" w="802">
                  <a:moveTo>
                    <a:pt x="650" y="0"/>
                  </a:moveTo>
                  <a:cubicBezTo>
                    <a:pt x="594" y="0"/>
                    <a:pt x="542" y="35"/>
                    <a:pt x="549" y="105"/>
                  </a:cubicBezTo>
                  <a:cubicBezTo>
                    <a:pt x="563" y="204"/>
                    <a:pt x="591" y="441"/>
                    <a:pt x="465" y="469"/>
                  </a:cubicBezTo>
                  <a:cubicBezTo>
                    <a:pt x="449" y="475"/>
                    <a:pt x="435" y="478"/>
                    <a:pt x="421" y="478"/>
                  </a:cubicBezTo>
                  <a:cubicBezTo>
                    <a:pt x="300" y="478"/>
                    <a:pt x="254" y="278"/>
                    <a:pt x="241" y="189"/>
                  </a:cubicBezTo>
                  <a:cubicBezTo>
                    <a:pt x="224" y="133"/>
                    <a:pt x="180" y="108"/>
                    <a:pt x="135" y="108"/>
                  </a:cubicBezTo>
                  <a:cubicBezTo>
                    <a:pt x="69" y="108"/>
                    <a:pt x="1" y="162"/>
                    <a:pt x="17" y="245"/>
                  </a:cubicBezTo>
                  <a:cubicBezTo>
                    <a:pt x="69" y="450"/>
                    <a:pt x="190" y="700"/>
                    <a:pt x="423" y="700"/>
                  </a:cubicBezTo>
                  <a:cubicBezTo>
                    <a:pt x="445" y="700"/>
                    <a:pt x="469" y="698"/>
                    <a:pt x="493" y="693"/>
                  </a:cubicBezTo>
                  <a:cubicBezTo>
                    <a:pt x="759" y="652"/>
                    <a:pt x="801" y="329"/>
                    <a:pt x="773" y="105"/>
                  </a:cubicBezTo>
                  <a:cubicBezTo>
                    <a:pt x="766" y="35"/>
                    <a:pt x="706" y="0"/>
                    <a:pt x="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53"/>
            <p:cNvSpPr/>
            <p:nvPr/>
          </p:nvSpPr>
          <p:spPr>
            <a:xfrm>
              <a:off x="903950" y="3374975"/>
              <a:ext cx="190725" cy="396500"/>
            </a:xfrm>
            <a:custGeom>
              <a:rect b="b" l="l" r="r" t="t"/>
              <a:pathLst>
                <a:path extrusionOk="0" h="15860" w="7629">
                  <a:moveTo>
                    <a:pt x="6901" y="0"/>
                  </a:moveTo>
                  <a:cubicBezTo>
                    <a:pt x="6621" y="546"/>
                    <a:pt x="6607" y="1162"/>
                    <a:pt x="6677" y="1778"/>
                  </a:cubicBezTo>
                  <a:cubicBezTo>
                    <a:pt x="6733" y="2254"/>
                    <a:pt x="6845" y="2744"/>
                    <a:pt x="6915" y="3206"/>
                  </a:cubicBezTo>
                  <a:cubicBezTo>
                    <a:pt x="7153" y="4675"/>
                    <a:pt x="7041" y="6285"/>
                    <a:pt x="6313" y="7559"/>
                  </a:cubicBezTo>
                  <a:cubicBezTo>
                    <a:pt x="6159" y="7839"/>
                    <a:pt x="5963" y="8105"/>
                    <a:pt x="5739" y="8343"/>
                  </a:cubicBezTo>
                  <a:cubicBezTo>
                    <a:pt x="4661" y="9518"/>
                    <a:pt x="2996" y="9994"/>
                    <a:pt x="1792" y="11058"/>
                  </a:cubicBezTo>
                  <a:cubicBezTo>
                    <a:pt x="966" y="11786"/>
                    <a:pt x="392" y="12780"/>
                    <a:pt x="154" y="13858"/>
                  </a:cubicBezTo>
                  <a:cubicBezTo>
                    <a:pt x="28" y="14460"/>
                    <a:pt x="0" y="15076"/>
                    <a:pt x="84" y="15692"/>
                  </a:cubicBezTo>
                  <a:lnTo>
                    <a:pt x="112" y="15860"/>
                  </a:lnTo>
                  <a:cubicBezTo>
                    <a:pt x="406" y="15817"/>
                    <a:pt x="700" y="15761"/>
                    <a:pt x="994" y="15720"/>
                  </a:cubicBezTo>
                  <a:lnTo>
                    <a:pt x="952" y="15425"/>
                  </a:lnTo>
                  <a:cubicBezTo>
                    <a:pt x="728" y="14809"/>
                    <a:pt x="840" y="14124"/>
                    <a:pt x="1120" y="13536"/>
                  </a:cubicBezTo>
                  <a:cubicBezTo>
                    <a:pt x="1414" y="12962"/>
                    <a:pt x="1862" y="12472"/>
                    <a:pt x="2337" y="12038"/>
                  </a:cubicBezTo>
                  <a:cubicBezTo>
                    <a:pt x="3793" y="10722"/>
                    <a:pt x="5585" y="9714"/>
                    <a:pt x="6635" y="8063"/>
                  </a:cubicBezTo>
                  <a:cubicBezTo>
                    <a:pt x="7209" y="7167"/>
                    <a:pt x="7531" y="6131"/>
                    <a:pt x="7573" y="5067"/>
                  </a:cubicBezTo>
                  <a:cubicBezTo>
                    <a:pt x="7629" y="3387"/>
                    <a:pt x="6971" y="1666"/>
                    <a:pt x="7419" y="56"/>
                  </a:cubicBezTo>
                  <a:lnTo>
                    <a:pt x="7419" y="56"/>
                  </a:lnTo>
                  <a:cubicBezTo>
                    <a:pt x="7396" y="58"/>
                    <a:pt x="7372" y="59"/>
                    <a:pt x="7348" y="59"/>
                  </a:cubicBezTo>
                  <a:cubicBezTo>
                    <a:pt x="7200" y="59"/>
                    <a:pt x="7045" y="24"/>
                    <a:pt x="69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53"/>
            <p:cNvSpPr/>
            <p:nvPr/>
          </p:nvSpPr>
          <p:spPr>
            <a:xfrm>
              <a:off x="841650" y="3803650"/>
              <a:ext cx="144550" cy="193900"/>
            </a:xfrm>
            <a:custGeom>
              <a:rect b="b" l="l" r="r" t="t"/>
              <a:pathLst>
                <a:path extrusionOk="0" h="7756" w="5782">
                  <a:moveTo>
                    <a:pt x="5572" y="1"/>
                  </a:moveTo>
                  <a:lnTo>
                    <a:pt x="4997" y="448"/>
                  </a:lnTo>
                  <a:cubicBezTo>
                    <a:pt x="4438" y="882"/>
                    <a:pt x="4284" y="1652"/>
                    <a:pt x="4242" y="2352"/>
                  </a:cubicBezTo>
                  <a:cubicBezTo>
                    <a:pt x="4200" y="3052"/>
                    <a:pt x="4200" y="3793"/>
                    <a:pt x="3822" y="4396"/>
                  </a:cubicBezTo>
                  <a:cubicBezTo>
                    <a:pt x="3052" y="5641"/>
                    <a:pt x="1065" y="5628"/>
                    <a:pt x="253" y="6845"/>
                  </a:cubicBezTo>
                  <a:cubicBezTo>
                    <a:pt x="197" y="6929"/>
                    <a:pt x="154" y="7013"/>
                    <a:pt x="113" y="7083"/>
                  </a:cubicBezTo>
                  <a:lnTo>
                    <a:pt x="1" y="7363"/>
                  </a:lnTo>
                  <a:cubicBezTo>
                    <a:pt x="365" y="7503"/>
                    <a:pt x="729" y="7629"/>
                    <a:pt x="1078" y="7755"/>
                  </a:cubicBezTo>
                  <a:lnTo>
                    <a:pt x="1162" y="7545"/>
                  </a:lnTo>
                  <a:cubicBezTo>
                    <a:pt x="1485" y="6705"/>
                    <a:pt x="2366" y="6257"/>
                    <a:pt x="3192" y="5893"/>
                  </a:cubicBezTo>
                  <a:cubicBezTo>
                    <a:pt x="4018" y="5544"/>
                    <a:pt x="4913" y="5165"/>
                    <a:pt x="5348" y="4396"/>
                  </a:cubicBezTo>
                  <a:cubicBezTo>
                    <a:pt x="5684" y="3808"/>
                    <a:pt x="5684" y="3093"/>
                    <a:pt x="5669" y="2436"/>
                  </a:cubicBezTo>
                  <a:cubicBezTo>
                    <a:pt x="5669" y="1792"/>
                    <a:pt x="5669" y="1148"/>
                    <a:pt x="5656" y="504"/>
                  </a:cubicBezTo>
                  <a:lnTo>
                    <a:pt x="5781" y="448"/>
                  </a:lnTo>
                  <a:cubicBezTo>
                    <a:pt x="5712" y="294"/>
                    <a:pt x="5641" y="154"/>
                    <a:pt x="55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53"/>
            <p:cNvSpPr/>
            <p:nvPr/>
          </p:nvSpPr>
          <p:spPr>
            <a:xfrm>
              <a:off x="969375" y="3335775"/>
              <a:ext cx="269150" cy="404225"/>
            </a:xfrm>
            <a:custGeom>
              <a:rect b="b" l="l" r="r" t="t"/>
              <a:pathLst>
                <a:path extrusionOk="0" h="16169" w="10766">
                  <a:moveTo>
                    <a:pt x="6286" y="0"/>
                  </a:moveTo>
                  <a:cubicBezTo>
                    <a:pt x="6230" y="99"/>
                    <a:pt x="6174" y="196"/>
                    <a:pt x="6103" y="267"/>
                  </a:cubicBezTo>
                  <a:cubicBezTo>
                    <a:pt x="5698" y="1148"/>
                    <a:pt x="5655" y="2156"/>
                    <a:pt x="5739" y="3122"/>
                  </a:cubicBezTo>
                  <a:cubicBezTo>
                    <a:pt x="5823" y="4186"/>
                    <a:pt x="6034" y="5250"/>
                    <a:pt x="6019" y="6314"/>
                  </a:cubicBezTo>
                  <a:cubicBezTo>
                    <a:pt x="5991" y="8245"/>
                    <a:pt x="5180" y="10163"/>
                    <a:pt x="3808" y="11534"/>
                  </a:cubicBezTo>
                  <a:cubicBezTo>
                    <a:pt x="3066" y="12262"/>
                    <a:pt x="2171" y="12837"/>
                    <a:pt x="1415" y="13564"/>
                  </a:cubicBezTo>
                  <a:cubicBezTo>
                    <a:pt x="687" y="14264"/>
                    <a:pt x="56" y="15174"/>
                    <a:pt x="0" y="16168"/>
                  </a:cubicBezTo>
                  <a:cubicBezTo>
                    <a:pt x="588" y="15916"/>
                    <a:pt x="1148" y="15664"/>
                    <a:pt x="1695" y="15412"/>
                  </a:cubicBezTo>
                  <a:lnTo>
                    <a:pt x="1652" y="15314"/>
                  </a:lnTo>
                  <a:cubicBezTo>
                    <a:pt x="1708" y="15146"/>
                    <a:pt x="1779" y="14992"/>
                    <a:pt x="1863" y="14852"/>
                  </a:cubicBezTo>
                  <a:lnTo>
                    <a:pt x="2884" y="14866"/>
                  </a:lnTo>
                  <a:cubicBezTo>
                    <a:pt x="4662" y="14054"/>
                    <a:pt x="6383" y="13242"/>
                    <a:pt x="8315" y="12389"/>
                  </a:cubicBezTo>
                  <a:cubicBezTo>
                    <a:pt x="8861" y="12094"/>
                    <a:pt x="9505" y="11969"/>
                    <a:pt x="9967" y="11577"/>
                  </a:cubicBezTo>
                  <a:cubicBezTo>
                    <a:pt x="10555" y="11101"/>
                    <a:pt x="10765" y="10317"/>
                    <a:pt x="10765" y="9547"/>
                  </a:cubicBezTo>
                  <a:cubicBezTo>
                    <a:pt x="10765" y="9281"/>
                    <a:pt x="10751" y="9015"/>
                    <a:pt x="10709" y="8749"/>
                  </a:cubicBezTo>
                  <a:cubicBezTo>
                    <a:pt x="10429" y="6691"/>
                    <a:pt x="9407" y="4718"/>
                    <a:pt x="9477" y="2660"/>
                  </a:cubicBezTo>
                  <a:cubicBezTo>
                    <a:pt x="9379" y="2394"/>
                    <a:pt x="9295" y="2114"/>
                    <a:pt x="9225" y="1848"/>
                  </a:cubicBezTo>
                  <a:cubicBezTo>
                    <a:pt x="9111" y="1905"/>
                    <a:pt x="8982" y="1934"/>
                    <a:pt x="8853" y="1934"/>
                  </a:cubicBezTo>
                  <a:cubicBezTo>
                    <a:pt x="8761" y="1934"/>
                    <a:pt x="8669" y="1919"/>
                    <a:pt x="8581" y="1891"/>
                  </a:cubicBezTo>
                  <a:cubicBezTo>
                    <a:pt x="8203" y="2800"/>
                    <a:pt x="8287" y="3794"/>
                    <a:pt x="8525" y="4774"/>
                  </a:cubicBezTo>
                  <a:lnTo>
                    <a:pt x="7434" y="4914"/>
                  </a:lnTo>
                  <a:cubicBezTo>
                    <a:pt x="7363" y="4634"/>
                    <a:pt x="7307" y="4354"/>
                    <a:pt x="7251" y="4074"/>
                  </a:cubicBezTo>
                  <a:cubicBezTo>
                    <a:pt x="7055" y="2856"/>
                    <a:pt x="7126" y="1596"/>
                    <a:pt x="7475" y="407"/>
                  </a:cubicBezTo>
                  <a:lnTo>
                    <a:pt x="7518" y="211"/>
                  </a:lnTo>
                  <a:cubicBezTo>
                    <a:pt x="7294" y="155"/>
                    <a:pt x="7055" y="112"/>
                    <a:pt x="6818" y="84"/>
                  </a:cubicBezTo>
                  <a:cubicBezTo>
                    <a:pt x="6635" y="56"/>
                    <a:pt x="6454" y="43"/>
                    <a:pt x="62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53"/>
            <p:cNvSpPr/>
            <p:nvPr/>
          </p:nvSpPr>
          <p:spPr>
            <a:xfrm>
              <a:off x="899050" y="3827075"/>
              <a:ext cx="148400" cy="186575"/>
            </a:xfrm>
            <a:custGeom>
              <a:rect b="b" l="l" r="r" t="t"/>
              <a:pathLst>
                <a:path extrusionOk="0" h="7463" w="5936">
                  <a:moveTo>
                    <a:pt x="5711" y="1"/>
                  </a:moveTo>
                  <a:cubicBezTo>
                    <a:pt x="5389" y="113"/>
                    <a:pt x="5068" y="239"/>
                    <a:pt x="4745" y="365"/>
                  </a:cubicBezTo>
                  <a:lnTo>
                    <a:pt x="4801" y="505"/>
                  </a:lnTo>
                  <a:cubicBezTo>
                    <a:pt x="4480" y="1695"/>
                    <a:pt x="5208" y="3095"/>
                    <a:pt x="4521" y="4103"/>
                  </a:cubicBezTo>
                  <a:cubicBezTo>
                    <a:pt x="4157" y="4635"/>
                    <a:pt x="3513" y="4872"/>
                    <a:pt x="2940" y="5111"/>
                  </a:cubicBezTo>
                  <a:cubicBezTo>
                    <a:pt x="1806" y="5586"/>
                    <a:pt x="686" y="6230"/>
                    <a:pt x="14" y="7238"/>
                  </a:cubicBezTo>
                  <a:lnTo>
                    <a:pt x="0" y="7266"/>
                  </a:lnTo>
                  <a:cubicBezTo>
                    <a:pt x="182" y="7336"/>
                    <a:pt x="378" y="7392"/>
                    <a:pt x="560" y="7462"/>
                  </a:cubicBezTo>
                  <a:lnTo>
                    <a:pt x="588" y="7364"/>
                  </a:lnTo>
                  <a:cubicBezTo>
                    <a:pt x="770" y="7014"/>
                    <a:pt x="1148" y="6804"/>
                    <a:pt x="1512" y="6650"/>
                  </a:cubicBezTo>
                  <a:cubicBezTo>
                    <a:pt x="2212" y="6342"/>
                    <a:pt x="2940" y="6104"/>
                    <a:pt x="3681" y="5950"/>
                  </a:cubicBezTo>
                  <a:lnTo>
                    <a:pt x="3933" y="5908"/>
                  </a:lnTo>
                  <a:cubicBezTo>
                    <a:pt x="4633" y="5782"/>
                    <a:pt x="5473" y="5642"/>
                    <a:pt x="5781" y="4984"/>
                  </a:cubicBezTo>
                  <a:cubicBezTo>
                    <a:pt x="5935" y="4676"/>
                    <a:pt x="5921" y="4312"/>
                    <a:pt x="5907" y="3976"/>
                  </a:cubicBezTo>
                  <a:cubicBezTo>
                    <a:pt x="5837" y="2647"/>
                    <a:pt x="5767" y="1317"/>
                    <a:pt x="57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53"/>
            <p:cNvSpPr/>
            <p:nvPr/>
          </p:nvSpPr>
          <p:spPr>
            <a:xfrm>
              <a:off x="746125" y="3851575"/>
              <a:ext cx="178475" cy="113775"/>
            </a:xfrm>
            <a:custGeom>
              <a:rect b="b" l="l" r="r" t="t"/>
              <a:pathLst>
                <a:path extrusionOk="0" h="4551" w="7139">
                  <a:moveTo>
                    <a:pt x="6929" y="1"/>
                  </a:moveTo>
                  <a:lnTo>
                    <a:pt x="6929" y="1"/>
                  </a:lnTo>
                  <a:cubicBezTo>
                    <a:pt x="6817" y="85"/>
                    <a:pt x="6705" y="169"/>
                    <a:pt x="6579" y="225"/>
                  </a:cubicBezTo>
                  <a:cubicBezTo>
                    <a:pt x="6411" y="281"/>
                    <a:pt x="6243" y="295"/>
                    <a:pt x="6075" y="309"/>
                  </a:cubicBezTo>
                  <a:cubicBezTo>
                    <a:pt x="5879" y="323"/>
                    <a:pt x="5698" y="323"/>
                    <a:pt x="5502" y="323"/>
                  </a:cubicBezTo>
                  <a:cubicBezTo>
                    <a:pt x="5474" y="617"/>
                    <a:pt x="5431" y="911"/>
                    <a:pt x="5319" y="1176"/>
                  </a:cubicBezTo>
                  <a:cubicBezTo>
                    <a:pt x="5194" y="1527"/>
                    <a:pt x="4970" y="1835"/>
                    <a:pt x="4647" y="1988"/>
                  </a:cubicBezTo>
                  <a:cubicBezTo>
                    <a:pt x="4423" y="2115"/>
                    <a:pt x="4143" y="2143"/>
                    <a:pt x="3878" y="2171"/>
                  </a:cubicBezTo>
                  <a:cubicBezTo>
                    <a:pt x="3835" y="2171"/>
                    <a:pt x="3794" y="2184"/>
                    <a:pt x="3751" y="2184"/>
                  </a:cubicBezTo>
                  <a:cubicBezTo>
                    <a:pt x="2352" y="2367"/>
                    <a:pt x="896" y="2828"/>
                    <a:pt x="0" y="3907"/>
                  </a:cubicBezTo>
                  <a:lnTo>
                    <a:pt x="127" y="4019"/>
                  </a:lnTo>
                  <a:cubicBezTo>
                    <a:pt x="574" y="4200"/>
                    <a:pt x="1022" y="4382"/>
                    <a:pt x="1470" y="4550"/>
                  </a:cubicBezTo>
                  <a:lnTo>
                    <a:pt x="1610" y="4215"/>
                  </a:lnTo>
                  <a:cubicBezTo>
                    <a:pt x="1568" y="4116"/>
                    <a:pt x="1652" y="4019"/>
                    <a:pt x="1722" y="3963"/>
                  </a:cubicBezTo>
                  <a:cubicBezTo>
                    <a:pt x="2967" y="2927"/>
                    <a:pt x="4983" y="3375"/>
                    <a:pt x="6215" y="2311"/>
                  </a:cubicBezTo>
                  <a:cubicBezTo>
                    <a:pt x="6859" y="1764"/>
                    <a:pt x="7139" y="827"/>
                    <a:pt x="6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53"/>
            <p:cNvSpPr/>
            <p:nvPr/>
          </p:nvSpPr>
          <p:spPr>
            <a:xfrm>
              <a:off x="807375" y="3761300"/>
              <a:ext cx="173575" cy="98425"/>
            </a:xfrm>
            <a:custGeom>
              <a:rect b="b" l="l" r="r" t="t"/>
              <a:pathLst>
                <a:path extrusionOk="0" h="3937" w="6943">
                  <a:moveTo>
                    <a:pt x="6243" y="0"/>
                  </a:moveTo>
                  <a:lnTo>
                    <a:pt x="6159" y="28"/>
                  </a:lnTo>
                  <a:cubicBezTo>
                    <a:pt x="5725" y="112"/>
                    <a:pt x="5291" y="183"/>
                    <a:pt x="4857" y="252"/>
                  </a:cubicBezTo>
                  <a:cubicBezTo>
                    <a:pt x="4563" y="308"/>
                    <a:pt x="4269" y="364"/>
                    <a:pt x="3975" y="407"/>
                  </a:cubicBezTo>
                  <a:cubicBezTo>
                    <a:pt x="3723" y="463"/>
                    <a:pt x="3457" y="504"/>
                    <a:pt x="3192" y="547"/>
                  </a:cubicBezTo>
                  <a:cubicBezTo>
                    <a:pt x="2828" y="616"/>
                    <a:pt x="2464" y="672"/>
                    <a:pt x="2128" y="840"/>
                  </a:cubicBezTo>
                  <a:cubicBezTo>
                    <a:pt x="1820" y="1008"/>
                    <a:pt x="1553" y="1247"/>
                    <a:pt x="1301" y="1484"/>
                  </a:cubicBezTo>
                  <a:cubicBezTo>
                    <a:pt x="881" y="1891"/>
                    <a:pt x="433" y="2310"/>
                    <a:pt x="140" y="2828"/>
                  </a:cubicBezTo>
                  <a:cubicBezTo>
                    <a:pt x="70" y="2968"/>
                    <a:pt x="0" y="3136"/>
                    <a:pt x="14" y="3304"/>
                  </a:cubicBezTo>
                  <a:cubicBezTo>
                    <a:pt x="14" y="3346"/>
                    <a:pt x="28" y="3388"/>
                    <a:pt x="42" y="3430"/>
                  </a:cubicBezTo>
                  <a:cubicBezTo>
                    <a:pt x="140" y="3654"/>
                    <a:pt x="433" y="3738"/>
                    <a:pt x="685" y="3766"/>
                  </a:cubicBezTo>
                  <a:cubicBezTo>
                    <a:pt x="1393" y="3879"/>
                    <a:pt x="2101" y="3936"/>
                    <a:pt x="2820" y="3936"/>
                  </a:cubicBezTo>
                  <a:cubicBezTo>
                    <a:pt x="2897" y="3936"/>
                    <a:pt x="2974" y="3935"/>
                    <a:pt x="3052" y="3934"/>
                  </a:cubicBezTo>
                  <a:cubicBezTo>
                    <a:pt x="3248" y="3934"/>
                    <a:pt x="3429" y="3934"/>
                    <a:pt x="3625" y="3920"/>
                  </a:cubicBezTo>
                  <a:cubicBezTo>
                    <a:pt x="3793" y="3906"/>
                    <a:pt x="3961" y="3892"/>
                    <a:pt x="4129" y="3836"/>
                  </a:cubicBezTo>
                  <a:cubicBezTo>
                    <a:pt x="4255" y="3780"/>
                    <a:pt x="4367" y="3696"/>
                    <a:pt x="4479" y="3612"/>
                  </a:cubicBezTo>
                  <a:cubicBezTo>
                    <a:pt x="4493" y="3598"/>
                    <a:pt x="4521" y="3584"/>
                    <a:pt x="4535" y="3570"/>
                  </a:cubicBezTo>
                  <a:cubicBezTo>
                    <a:pt x="5137" y="3094"/>
                    <a:pt x="5753" y="2618"/>
                    <a:pt x="6368" y="2142"/>
                  </a:cubicBezTo>
                  <a:cubicBezTo>
                    <a:pt x="6551" y="1988"/>
                    <a:pt x="6747" y="1835"/>
                    <a:pt x="6943" y="1695"/>
                  </a:cubicBezTo>
                  <a:cubicBezTo>
                    <a:pt x="6691" y="1135"/>
                    <a:pt x="6467" y="560"/>
                    <a:pt x="62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53"/>
            <p:cNvSpPr/>
            <p:nvPr/>
          </p:nvSpPr>
          <p:spPr>
            <a:xfrm>
              <a:off x="957475" y="3553950"/>
              <a:ext cx="485050" cy="289625"/>
            </a:xfrm>
            <a:custGeom>
              <a:rect b="b" l="l" r="r" t="t"/>
              <a:pathLst>
                <a:path extrusionOk="0" h="11585" w="19402">
                  <a:moveTo>
                    <a:pt x="14320" y="0"/>
                  </a:moveTo>
                  <a:cubicBezTo>
                    <a:pt x="13271" y="0"/>
                    <a:pt x="12198" y="346"/>
                    <a:pt x="11241" y="820"/>
                  </a:cubicBezTo>
                  <a:cubicBezTo>
                    <a:pt x="11241" y="1590"/>
                    <a:pt x="11031" y="2359"/>
                    <a:pt x="10443" y="2850"/>
                  </a:cubicBezTo>
                  <a:cubicBezTo>
                    <a:pt x="9981" y="3242"/>
                    <a:pt x="9337" y="3367"/>
                    <a:pt x="8791" y="3662"/>
                  </a:cubicBezTo>
                  <a:cubicBezTo>
                    <a:pt x="6859" y="4515"/>
                    <a:pt x="5138" y="5327"/>
                    <a:pt x="3360" y="6139"/>
                  </a:cubicBezTo>
                  <a:cubicBezTo>
                    <a:pt x="2968" y="6321"/>
                    <a:pt x="2576" y="6503"/>
                    <a:pt x="2171" y="6685"/>
                  </a:cubicBezTo>
                  <a:cubicBezTo>
                    <a:pt x="1624" y="6937"/>
                    <a:pt x="1064" y="7189"/>
                    <a:pt x="491" y="7441"/>
                  </a:cubicBezTo>
                  <a:cubicBezTo>
                    <a:pt x="323" y="7510"/>
                    <a:pt x="168" y="7581"/>
                    <a:pt x="1" y="7650"/>
                  </a:cubicBezTo>
                  <a:lnTo>
                    <a:pt x="1" y="7665"/>
                  </a:lnTo>
                  <a:cubicBezTo>
                    <a:pt x="84" y="7874"/>
                    <a:pt x="168" y="8085"/>
                    <a:pt x="239" y="8294"/>
                  </a:cubicBezTo>
                  <a:cubicBezTo>
                    <a:pt x="463" y="8854"/>
                    <a:pt x="687" y="9429"/>
                    <a:pt x="939" y="9989"/>
                  </a:cubicBezTo>
                  <a:cubicBezTo>
                    <a:pt x="1008" y="10129"/>
                    <a:pt x="1079" y="10282"/>
                    <a:pt x="1148" y="10436"/>
                  </a:cubicBezTo>
                  <a:cubicBezTo>
                    <a:pt x="1316" y="10828"/>
                    <a:pt x="1499" y="11206"/>
                    <a:pt x="1695" y="11584"/>
                  </a:cubicBezTo>
                  <a:lnTo>
                    <a:pt x="1751" y="11556"/>
                  </a:lnTo>
                  <a:cubicBezTo>
                    <a:pt x="1975" y="11472"/>
                    <a:pt x="2184" y="11374"/>
                    <a:pt x="2408" y="11290"/>
                  </a:cubicBezTo>
                  <a:cubicBezTo>
                    <a:pt x="2731" y="11164"/>
                    <a:pt x="3052" y="11038"/>
                    <a:pt x="3374" y="10926"/>
                  </a:cubicBezTo>
                  <a:cubicBezTo>
                    <a:pt x="5726" y="10017"/>
                    <a:pt x="8175" y="9134"/>
                    <a:pt x="10499" y="8253"/>
                  </a:cubicBezTo>
                  <a:cubicBezTo>
                    <a:pt x="11801" y="7314"/>
                    <a:pt x="13425" y="6895"/>
                    <a:pt x="15006" y="6601"/>
                  </a:cubicBezTo>
                  <a:cubicBezTo>
                    <a:pt x="16462" y="6335"/>
                    <a:pt x="17917" y="6153"/>
                    <a:pt x="19388" y="6083"/>
                  </a:cubicBezTo>
                  <a:lnTo>
                    <a:pt x="19401" y="6027"/>
                  </a:lnTo>
                  <a:cubicBezTo>
                    <a:pt x="19121" y="4879"/>
                    <a:pt x="18841" y="3718"/>
                    <a:pt x="18281" y="2667"/>
                  </a:cubicBezTo>
                  <a:cubicBezTo>
                    <a:pt x="18029" y="2191"/>
                    <a:pt x="17721" y="1730"/>
                    <a:pt x="17344" y="1338"/>
                  </a:cubicBezTo>
                  <a:cubicBezTo>
                    <a:pt x="16910" y="862"/>
                    <a:pt x="16378" y="484"/>
                    <a:pt x="15790" y="260"/>
                  </a:cubicBezTo>
                  <a:cubicBezTo>
                    <a:pt x="15315" y="79"/>
                    <a:pt x="14820" y="0"/>
                    <a:pt x="143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53"/>
            <p:cNvSpPr/>
            <p:nvPr/>
          </p:nvSpPr>
          <p:spPr>
            <a:xfrm>
              <a:off x="868600" y="3814850"/>
              <a:ext cx="160650" cy="193900"/>
            </a:xfrm>
            <a:custGeom>
              <a:rect b="b" l="l" r="r" t="t"/>
              <a:pathLst>
                <a:path extrusionOk="0" h="7756" w="6426">
                  <a:moveTo>
                    <a:pt x="4703" y="0"/>
                  </a:moveTo>
                  <a:lnTo>
                    <a:pt x="4578" y="56"/>
                  </a:lnTo>
                  <a:cubicBezTo>
                    <a:pt x="4591" y="700"/>
                    <a:pt x="4591" y="1344"/>
                    <a:pt x="4591" y="1974"/>
                  </a:cubicBezTo>
                  <a:cubicBezTo>
                    <a:pt x="4606" y="2645"/>
                    <a:pt x="4606" y="3360"/>
                    <a:pt x="4270" y="3948"/>
                  </a:cubicBezTo>
                  <a:cubicBezTo>
                    <a:pt x="3835" y="4717"/>
                    <a:pt x="2940" y="5096"/>
                    <a:pt x="2114" y="5445"/>
                  </a:cubicBezTo>
                  <a:cubicBezTo>
                    <a:pt x="1288" y="5809"/>
                    <a:pt x="407" y="6257"/>
                    <a:pt x="84" y="7097"/>
                  </a:cubicBezTo>
                  <a:lnTo>
                    <a:pt x="0" y="7307"/>
                  </a:lnTo>
                  <a:cubicBezTo>
                    <a:pt x="407" y="7461"/>
                    <a:pt x="812" y="7615"/>
                    <a:pt x="1218" y="7755"/>
                  </a:cubicBezTo>
                  <a:lnTo>
                    <a:pt x="1232" y="7727"/>
                  </a:lnTo>
                  <a:cubicBezTo>
                    <a:pt x="1904" y="6719"/>
                    <a:pt x="3024" y="6075"/>
                    <a:pt x="4158" y="5600"/>
                  </a:cubicBezTo>
                  <a:cubicBezTo>
                    <a:pt x="4746" y="5361"/>
                    <a:pt x="5375" y="5124"/>
                    <a:pt x="5739" y="4592"/>
                  </a:cubicBezTo>
                  <a:cubicBezTo>
                    <a:pt x="6426" y="3584"/>
                    <a:pt x="5698" y="2184"/>
                    <a:pt x="6019" y="994"/>
                  </a:cubicBezTo>
                  <a:lnTo>
                    <a:pt x="5963" y="854"/>
                  </a:lnTo>
                  <a:cubicBezTo>
                    <a:pt x="5739" y="938"/>
                    <a:pt x="5530" y="1036"/>
                    <a:pt x="5306" y="1120"/>
                  </a:cubicBezTo>
                  <a:lnTo>
                    <a:pt x="5250" y="1148"/>
                  </a:lnTo>
                  <a:cubicBezTo>
                    <a:pt x="5054" y="770"/>
                    <a:pt x="4871" y="392"/>
                    <a:pt x="47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53"/>
            <p:cNvSpPr/>
            <p:nvPr/>
          </p:nvSpPr>
          <p:spPr>
            <a:xfrm>
              <a:off x="1010675" y="3341025"/>
              <a:ext cx="205775" cy="380075"/>
            </a:xfrm>
            <a:custGeom>
              <a:rect b="b" l="l" r="r" t="t"/>
              <a:pathLst>
                <a:path extrusionOk="0" h="15203" w="8231">
                  <a:moveTo>
                    <a:pt x="5866" y="1"/>
                  </a:moveTo>
                  <a:lnTo>
                    <a:pt x="5823" y="197"/>
                  </a:lnTo>
                  <a:cubicBezTo>
                    <a:pt x="5474" y="1386"/>
                    <a:pt x="5403" y="2646"/>
                    <a:pt x="5599" y="3864"/>
                  </a:cubicBezTo>
                  <a:cubicBezTo>
                    <a:pt x="5795" y="4997"/>
                    <a:pt x="6215" y="6104"/>
                    <a:pt x="6215" y="7252"/>
                  </a:cubicBezTo>
                  <a:cubicBezTo>
                    <a:pt x="6215" y="8903"/>
                    <a:pt x="5319" y="10471"/>
                    <a:pt x="4046" y="11507"/>
                  </a:cubicBezTo>
                  <a:cubicBezTo>
                    <a:pt x="3332" y="12080"/>
                    <a:pt x="2520" y="12515"/>
                    <a:pt x="1764" y="13047"/>
                  </a:cubicBezTo>
                  <a:cubicBezTo>
                    <a:pt x="1008" y="13564"/>
                    <a:pt x="308" y="14236"/>
                    <a:pt x="0" y="15104"/>
                  </a:cubicBezTo>
                  <a:lnTo>
                    <a:pt x="43" y="15202"/>
                  </a:lnTo>
                  <a:cubicBezTo>
                    <a:pt x="448" y="15020"/>
                    <a:pt x="840" y="14838"/>
                    <a:pt x="1232" y="14656"/>
                  </a:cubicBezTo>
                  <a:cubicBezTo>
                    <a:pt x="2114" y="13746"/>
                    <a:pt x="3374" y="13312"/>
                    <a:pt x="4535" y="12808"/>
                  </a:cubicBezTo>
                  <a:cubicBezTo>
                    <a:pt x="5754" y="12304"/>
                    <a:pt x="7027" y="11619"/>
                    <a:pt x="7587" y="10415"/>
                  </a:cubicBezTo>
                  <a:cubicBezTo>
                    <a:pt x="8231" y="9057"/>
                    <a:pt x="7783" y="7461"/>
                    <a:pt x="7321" y="6048"/>
                  </a:cubicBezTo>
                  <a:cubicBezTo>
                    <a:pt x="6845" y="4620"/>
                    <a:pt x="6370" y="3066"/>
                    <a:pt x="6929" y="1681"/>
                  </a:cubicBezTo>
                  <a:cubicBezTo>
                    <a:pt x="6817" y="1638"/>
                    <a:pt x="6719" y="1582"/>
                    <a:pt x="6635" y="1513"/>
                  </a:cubicBezTo>
                  <a:cubicBezTo>
                    <a:pt x="6383" y="1289"/>
                    <a:pt x="6286" y="910"/>
                    <a:pt x="6411" y="602"/>
                  </a:cubicBezTo>
                  <a:cubicBezTo>
                    <a:pt x="6454" y="477"/>
                    <a:pt x="6523" y="322"/>
                    <a:pt x="6439" y="225"/>
                  </a:cubicBezTo>
                  <a:cubicBezTo>
                    <a:pt x="6411" y="169"/>
                    <a:pt x="6342" y="141"/>
                    <a:pt x="6286" y="126"/>
                  </a:cubicBezTo>
                  <a:lnTo>
                    <a:pt x="58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53"/>
            <p:cNvSpPr/>
            <p:nvPr/>
          </p:nvSpPr>
          <p:spPr>
            <a:xfrm>
              <a:off x="922150" y="3342425"/>
              <a:ext cx="199825" cy="425550"/>
            </a:xfrm>
            <a:custGeom>
              <a:rect b="b" l="l" r="r" t="t"/>
              <a:pathLst>
                <a:path extrusionOk="0" h="17022" w="7993">
                  <a:moveTo>
                    <a:pt x="7992" y="1"/>
                  </a:moveTo>
                  <a:lnTo>
                    <a:pt x="7992" y="1"/>
                  </a:lnTo>
                  <a:cubicBezTo>
                    <a:pt x="7951" y="57"/>
                    <a:pt x="7908" y="113"/>
                    <a:pt x="7852" y="154"/>
                  </a:cubicBezTo>
                  <a:cubicBezTo>
                    <a:pt x="7671" y="309"/>
                    <a:pt x="7432" y="421"/>
                    <a:pt x="7335" y="630"/>
                  </a:cubicBezTo>
                  <a:cubicBezTo>
                    <a:pt x="7279" y="757"/>
                    <a:pt x="7279" y="925"/>
                    <a:pt x="7208" y="1050"/>
                  </a:cubicBezTo>
                  <a:cubicBezTo>
                    <a:pt x="7124" y="1233"/>
                    <a:pt x="6929" y="1330"/>
                    <a:pt x="6733" y="1358"/>
                  </a:cubicBezTo>
                  <a:lnTo>
                    <a:pt x="6691" y="1358"/>
                  </a:lnTo>
                  <a:cubicBezTo>
                    <a:pt x="6243" y="2968"/>
                    <a:pt x="6901" y="4689"/>
                    <a:pt x="6845" y="6369"/>
                  </a:cubicBezTo>
                  <a:cubicBezTo>
                    <a:pt x="6803" y="7433"/>
                    <a:pt x="6481" y="8469"/>
                    <a:pt x="5907" y="9365"/>
                  </a:cubicBezTo>
                  <a:cubicBezTo>
                    <a:pt x="4857" y="11016"/>
                    <a:pt x="3065" y="12024"/>
                    <a:pt x="1609" y="13340"/>
                  </a:cubicBezTo>
                  <a:cubicBezTo>
                    <a:pt x="1134" y="13774"/>
                    <a:pt x="686" y="14264"/>
                    <a:pt x="392" y="14838"/>
                  </a:cubicBezTo>
                  <a:cubicBezTo>
                    <a:pt x="112" y="15426"/>
                    <a:pt x="0" y="16111"/>
                    <a:pt x="224" y="16727"/>
                  </a:cubicBezTo>
                  <a:lnTo>
                    <a:pt x="266" y="17022"/>
                  </a:lnTo>
                  <a:cubicBezTo>
                    <a:pt x="700" y="16938"/>
                    <a:pt x="1134" y="16867"/>
                    <a:pt x="1568" y="16783"/>
                  </a:cubicBezTo>
                  <a:lnTo>
                    <a:pt x="1652" y="16755"/>
                  </a:lnTo>
                  <a:cubicBezTo>
                    <a:pt x="1581" y="16546"/>
                    <a:pt x="1497" y="16335"/>
                    <a:pt x="1414" y="16126"/>
                  </a:cubicBezTo>
                  <a:cubicBezTo>
                    <a:pt x="1581" y="16042"/>
                    <a:pt x="1736" y="15971"/>
                    <a:pt x="1889" y="15902"/>
                  </a:cubicBezTo>
                  <a:cubicBezTo>
                    <a:pt x="1945" y="14908"/>
                    <a:pt x="2576" y="13998"/>
                    <a:pt x="3304" y="13298"/>
                  </a:cubicBezTo>
                  <a:cubicBezTo>
                    <a:pt x="4060" y="12571"/>
                    <a:pt x="4955" y="11996"/>
                    <a:pt x="5697" y="11268"/>
                  </a:cubicBezTo>
                  <a:cubicBezTo>
                    <a:pt x="7069" y="9897"/>
                    <a:pt x="7880" y="7979"/>
                    <a:pt x="7908" y="6048"/>
                  </a:cubicBezTo>
                  <a:cubicBezTo>
                    <a:pt x="7923" y="4984"/>
                    <a:pt x="7712" y="3920"/>
                    <a:pt x="7628" y="2856"/>
                  </a:cubicBezTo>
                  <a:cubicBezTo>
                    <a:pt x="7544" y="1890"/>
                    <a:pt x="7587" y="882"/>
                    <a:pt x="79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53"/>
            <p:cNvSpPr/>
            <p:nvPr/>
          </p:nvSpPr>
          <p:spPr>
            <a:xfrm>
              <a:off x="815075" y="3530325"/>
              <a:ext cx="246700" cy="191100"/>
            </a:xfrm>
            <a:custGeom>
              <a:rect b="b" l="l" r="r" t="t"/>
              <a:pathLst>
                <a:path extrusionOk="0" h="7644" w="9868">
                  <a:moveTo>
                    <a:pt x="3149" y="1"/>
                  </a:moveTo>
                  <a:cubicBezTo>
                    <a:pt x="2436" y="15"/>
                    <a:pt x="1721" y="183"/>
                    <a:pt x="1161" y="617"/>
                  </a:cubicBezTo>
                  <a:cubicBezTo>
                    <a:pt x="377" y="1205"/>
                    <a:pt x="0" y="2227"/>
                    <a:pt x="56" y="3192"/>
                  </a:cubicBezTo>
                  <a:cubicBezTo>
                    <a:pt x="97" y="3948"/>
                    <a:pt x="377" y="4676"/>
                    <a:pt x="797" y="5320"/>
                  </a:cubicBezTo>
                  <a:cubicBezTo>
                    <a:pt x="924" y="5503"/>
                    <a:pt x="1049" y="5684"/>
                    <a:pt x="1189" y="5838"/>
                  </a:cubicBezTo>
                  <a:cubicBezTo>
                    <a:pt x="1833" y="6608"/>
                    <a:pt x="2645" y="7224"/>
                    <a:pt x="3569" y="7616"/>
                  </a:cubicBezTo>
                  <a:lnTo>
                    <a:pt x="3709" y="7644"/>
                  </a:lnTo>
                  <a:cubicBezTo>
                    <a:pt x="3947" y="6566"/>
                    <a:pt x="4521" y="5572"/>
                    <a:pt x="5347" y="4844"/>
                  </a:cubicBezTo>
                  <a:cubicBezTo>
                    <a:pt x="6551" y="3780"/>
                    <a:pt x="8216" y="3304"/>
                    <a:pt x="9308" y="2129"/>
                  </a:cubicBezTo>
                  <a:cubicBezTo>
                    <a:pt x="9518" y="1891"/>
                    <a:pt x="9714" y="1625"/>
                    <a:pt x="9868" y="1345"/>
                  </a:cubicBezTo>
                  <a:lnTo>
                    <a:pt x="9826" y="1317"/>
                  </a:lnTo>
                  <a:cubicBezTo>
                    <a:pt x="9308" y="1275"/>
                    <a:pt x="8776" y="1191"/>
                    <a:pt x="8315" y="953"/>
                  </a:cubicBezTo>
                  <a:cubicBezTo>
                    <a:pt x="8231" y="911"/>
                    <a:pt x="8147" y="869"/>
                    <a:pt x="8076" y="813"/>
                  </a:cubicBezTo>
                  <a:cubicBezTo>
                    <a:pt x="7124" y="631"/>
                    <a:pt x="6187" y="449"/>
                    <a:pt x="5235" y="267"/>
                  </a:cubicBezTo>
                  <a:cubicBezTo>
                    <a:pt x="4913" y="197"/>
                    <a:pt x="4577" y="141"/>
                    <a:pt x="4255" y="85"/>
                  </a:cubicBezTo>
                  <a:cubicBezTo>
                    <a:pt x="3891" y="29"/>
                    <a:pt x="3513" y="1"/>
                    <a:pt x="3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53"/>
            <p:cNvSpPr/>
            <p:nvPr/>
          </p:nvSpPr>
          <p:spPr>
            <a:xfrm>
              <a:off x="782875" y="3814850"/>
              <a:ext cx="183725" cy="172900"/>
            </a:xfrm>
            <a:custGeom>
              <a:rect b="b" l="l" r="r" t="t"/>
              <a:pathLst>
                <a:path extrusionOk="0" h="6916" w="7349">
                  <a:moveTo>
                    <a:pt x="7348" y="0"/>
                  </a:moveTo>
                  <a:lnTo>
                    <a:pt x="7348" y="0"/>
                  </a:lnTo>
                  <a:cubicBezTo>
                    <a:pt x="6733" y="476"/>
                    <a:pt x="6117" y="952"/>
                    <a:pt x="5515" y="1428"/>
                  </a:cubicBezTo>
                  <a:cubicBezTo>
                    <a:pt x="5501" y="1442"/>
                    <a:pt x="5473" y="1456"/>
                    <a:pt x="5459" y="1470"/>
                  </a:cubicBezTo>
                  <a:cubicBezTo>
                    <a:pt x="5669" y="2296"/>
                    <a:pt x="5389" y="3233"/>
                    <a:pt x="4745" y="3780"/>
                  </a:cubicBezTo>
                  <a:cubicBezTo>
                    <a:pt x="3513" y="4844"/>
                    <a:pt x="1497" y="4396"/>
                    <a:pt x="252" y="5432"/>
                  </a:cubicBezTo>
                  <a:cubicBezTo>
                    <a:pt x="182" y="5488"/>
                    <a:pt x="98" y="5585"/>
                    <a:pt x="140" y="5684"/>
                  </a:cubicBezTo>
                  <a:lnTo>
                    <a:pt x="0" y="6019"/>
                  </a:lnTo>
                  <a:cubicBezTo>
                    <a:pt x="784" y="6327"/>
                    <a:pt x="1568" y="6621"/>
                    <a:pt x="2352" y="6915"/>
                  </a:cubicBezTo>
                  <a:lnTo>
                    <a:pt x="2464" y="6635"/>
                  </a:lnTo>
                  <a:cubicBezTo>
                    <a:pt x="2505" y="6565"/>
                    <a:pt x="2548" y="6481"/>
                    <a:pt x="2604" y="6397"/>
                  </a:cubicBezTo>
                  <a:cubicBezTo>
                    <a:pt x="3416" y="5180"/>
                    <a:pt x="5403" y="5193"/>
                    <a:pt x="6173" y="3948"/>
                  </a:cubicBezTo>
                  <a:cubicBezTo>
                    <a:pt x="6551" y="3345"/>
                    <a:pt x="6551" y="2604"/>
                    <a:pt x="6593" y="1904"/>
                  </a:cubicBezTo>
                  <a:cubicBezTo>
                    <a:pt x="6635" y="1204"/>
                    <a:pt x="6789" y="434"/>
                    <a:pt x="7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53"/>
            <p:cNvSpPr/>
            <p:nvPr/>
          </p:nvSpPr>
          <p:spPr>
            <a:xfrm>
              <a:off x="805600" y="3843875"/>
              <a:ext cx="78075" cy="62325"/>
            </a:xfrm>
            <a:custGeom>
              <a:rect b="b" l="l" r="r" t="t"/>
              <a:pathLst>
                <a:path extrusionOk="0" h="2493" w="3123">
                  <a:moveTo>
                    <a:pt x="1" y="1"/>
                  </a:moveTo>
                  <a:cubicBezTo>
                    <a:pt x="43" y="463"/>
                    <a:pt x="127" y="911"/>
                    <a:pt x="323" y="1331"/>
                  </a:cubicBezTo>
                  <a:cubicBezTo>
                    <a:pt x="532" y="1820"/>
                    <a:pt x="896" y="2255"/>
                    <a:pt x="1372" y="2492"/>
                  </a:cubicBezTo>
                  <a:cubicBezTo>
                    <a:pt x="1415" y="2492"/>
                    <a:pt x="1456" y="2479"/>
                    <a:pt x="1499" y="2479"/>
                  </a:cubicBezTo>
                  <a:cubicBezTo>
                    <a:pt x="1764" y="2451"/>
                    <a:pt x="2044" y="2423"/>
                    <a:pt x="2268" y="2296"/>
                  </a:cubicBezTo>
                  <a:cubicBezTo>
                    <a:pt x="2591" y="2143"/>
                    <a:pt x="2815" y="1835"/>
                    <a:pt x="2940" y="1484"/>
                  </a:cubicBezTo>
                  <a:cubicBezTo>
                    <a:pt x="3052" y="1219"/>
                    <a:pt x="3095" y="925"/>
                    <a:pt x="3123" y="631"/>
                  </a:cubicBezTo>
                  <a:lnTo>
                    <a:pt x="3123" y="631"/>
                  </a:lnTo>
                  <a:cubicBezTo>
                    <a:pt x="3045" y="632"/>
                    <a:pt x="2968" y="633"/>
                    <a:pt x="2891" y="633"/>
                  </a:cubicBezTo>
                  <a:cubicBezTo>
                    <a:pt x="2172" y="633"/>
                    <a:pt x="1464" y="576"/>
                    <a:pt x="756" y="463"/>
                  </a:cubicBezTo>
                  <a:cubicBezTo>
                    <a:pt x="504" y="435"/>
                    <a:pt x="211" y="351"/>
                    <a:pt x="113" y="127"/>
                  </a:cubicBezTo>
                  <a:cubicBezTo>
                    <a:pt x="99" y="85"/>
                    <a:pt x="85" y="43"/>
                    <a:pt x="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53"/>
            <p:cNvSpPr/>
            <p:nvPr/>
          </p:nvSpPr>
          <p:spPr>
            <a:xfrm>
              <a:off x="943175" y="3267100"/>
              <a:ext cx="195250" cy="75275"/>
            </a:xfrm>
            <a:custGeom>
              <a:rect b="b" l="l" r="r" t="t"/>
              <a:pathLst>
                <a:path extrusionOk="0" h="3011" w="7810">
                  <a:moveTo>
                    <a:pt x="6946" y="1"/>
                  </a:moveTo>
                  <a:cubicBezTo>
                    <a:pt x="6865" y="1"/>
                    <a:pt x="6782" y="110"/>
                    <a:pt x="6858" y="186"/>
                  </a:cubicBezTo>
                  <a:cubicBezTo>
                    <a:pt x="7375" y="788"/>
                    <a:pt x="7558" y="1572"/>
                    <a:pt x="7334" y="2314"/>
                  </a:cubicBezTo>
                  <a:cubicBezTo>
                    <a:pt x="7095" y="1838"/>
                    <a:pt x="6662" y="1460"/>
                    <a:pt x="6102" y="1348"/>
                  </a:cubicBezTo>
                  <a:cubicBezTo>
                    <a:pt x="5976" y="1319"/>
                    <a:pt x="5849" y="1305"/>
                    <a:pt x="5721" y="1305"/>
                  </a:cubicBezTo>
                  <a:cubicBezTo>
                    <a:pt x="5480" y="1305"/>
                    <a:pt x="5239" y="1354"/>
                    <a:pt x="5010" y="1446"/>
                  </a:cubicBezTo>
                  <a:cubicBezTo>
                    <a:pt x="4562" y="1642"/>
                    <a:pt x="4142" y="2103"/>
                    <a:pt x="3611" y="2103"/>
                  </a:cubicBezTo>
                  <a:cubicBezTo>
                    <a:pt x="2504" y="2090"/>
                    <a:pt x="2267" y="508"/>
                    <a:pt x="1287" y="144"/>
                  </a:cubicBezTo>
                  <a:cubicBezTo>
                    <a:pt x="1173" y="103"/>
                    <a:pt x="1054" y="83"/>
                    <a:pt x="936" y="83"/>
                  </a:cubicBezTo>
                  <a:cubicBezTo>
                    <a:pt x="451" y="83"/>
                    <a:pt x="1" y="420"/>
                    <a:pt x="69" y="984"/>
                  </a:cubicBezTo>
                  <a:cubicBezTo>
                    <a:pt x="76" y="1052"/>
                    <a:pt x="133" y="1087"/>
                    <a:pt x="188" y="1087"/>
                  </a:cubicBezTo>
                  <a:cubicBezTo>
                    <a:pt x="245" y="1087"/>
                    <a:pt x="300" y="1049"/>
                    <a:pt x="293" y="970"/>
                  </a:cubicBezTo>
                  <a:cubicBezTo>
                    <a:pt x="233" y="565"/>
                    <a:pt x="590" y="302"/>
                    <a:pt x="957" y="302"/>
                  </a:cubicBezTo>
                  <a:cubicBezTo>
                    <a:pt x="1021" y="302"/>
                    <a:pt x="1085" y="310"/>
                    <a:pt x="1147" y="326"/>
                  </a:cubicBezTo>
                  <a:cubicBezTo>
                    <a:pt x="1399" y="396"/>
                    <a:pt x="1623" y="592"/>
                    <a:pt x="1804" y="774"/>
                  </a:cubicBezTo>
                  <a:cubicBezTo>
                    <a:pt x="2056" y="1040"/>
                    <a:pt x="2224" y="1376"/>
                    <a:pt x="2463" y="1655"/>
                  </a:cubicBezTo>
                  <a:cubicBezTo>
                    <a:pt x="2754" y="2025"/>
                    <a:pt x="3151" y="2323"/>
                    <a:pt x="3630" y="2323"/>
                  </a:cubicBezTo>
                  <a:cubicBezTo>
                    <a:pt x="3679" y="2323"/>
                    <a:pt x="3728" y="2320"/>
                    <a:pt x="3778" y="2314"/>
                  </a:cubicBezTo>
                  <a:cubicBezTo>
                    <a:pt x="4338" y="2230"/>
                    <a:pt x="4716" y="1754"/>
                    <a:pt x="5248" y="1599"/>
                  </a:cubicBezTo>
                  <a:cubicBezTo>
                    <a:pt x="5406" y="1551"/>
                    <a:pt x="5563" y="1528"/>
                    <a:pt x="5715" y="1528"/>
                  </a:cubicBezTo>
                  <a:cubicBezTo>
                    <a:pt x="6395" y="1528"/>
                    <a:pt x="6981" y="1984"/>
                    <a:pt x="7222" y="2635"/>
                  </a:cubicBezTo>
                  <a:cubicBezTo>
                    <a:pt x="7207" y="2678"/>
                    <a:pt x="7222" y="2706"/>
                    <a:pt x="7250" y="2734"/>
                  </a:cubicBezTo>
                  <a:cubicBezTo>
                    <a:pt x="7263" y="2803"/>
                    <a:pt x="7278" y="2859"/>
                    <a:pt x="7291" y="2930"/>
                  </a:cubicBezTo>
                  <a:cubicBezTo>
                    <a:pt x="7303" y="2986"/>
                    <a:pt x="7344" y="3011"/>
                    <a:pt x="7388" y="3011"/>
                  </a:cubicBezTo>
                  <a:cubicBezTo>
                    <a:pt x="7453" y="3011"/>
                    <a:pt x="7524" y="2957"/>
                    <a:pt x="7515" y="2874"/>
                  </a:cubicBezTo>
                  <a:cubicBezTo>
                    <a:pt x="7502" y="2790"/>
                    <a:pt x="7474" y="2706"/>
                    <a:pt x="7446" y="2622"/>
                  </a:cubicBezTo>
                  <a:cubicBezTo>
                    <a:pt x="7810" y="1739"/>
                    <a:pt x="7655" y="760"/>
                    <a:pt x="7011" y="32"/>
                  </a:cubicBezTo>
                  <a:cubicBezTo>
                    <a:pt x="6992" y="10"/>
                    <a:pt x="6969" y="1"/>
                    <a:pt x="69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53"/>
            <p:cNvSpPr/>
            <p:nvPr/>
          </p:nvSpPr>
          <p:spPr>
            <a:xfrm>
              <a:off x="1160125" y="3350075"/>
              <a:ext cx="196550" cy="176825"/>
            </a:xfrm>
            <a:custGeom>
              <a:rect b="b" l="l" r="r" t="t"/>
              <a:pathLst>
                <a:path extrusionOk="0" h="7073" w="7862">
                  <a:moveTo>
                    <a:pt x="417" y="0"/>
                  </a:moveTo>
                  <a:cubicBezTo>
                    <a:pt x="325" y="0"/>
                    <a:pt x="232" y="6"/>
                    <a:pt x="140" y="16"/>
                  </a:cubicBezTo>
                  <a:cubicBezTo>
                    <a:pt x="8" y="30"/>
                    <a:pt x="0" y="229"/>
                    <a:pt x="116" y="229"/>
                  </a:cubicBezTo>
                  <a:cubicBezTo>
                    <a:pt x="124" y="229"/>
                    <a:pt x="131" y="228"/>
                    <a:pt x="140" y="227"/>
                  </a:cubicBezTo>
                  <a:cubicBezTo>
                    <a:pt x="217" y="221"/>
                    <a:pt x="294" y="218"/>
                    <a:pt x="372" y="218"/>
                  </a:cubicBezTo>
                  <a:cubicBezTo>
                    <a:pt x="504" y="218"/>
                    <a:pt x="637" y="228"/>
                    <a:pt x="769" y="255"/>
                  </a:cubicBezTo>
                  <a:cubicBezTo>
                    <a:pt x="629" y="311"/>
                    <a:pt x="489" y="380"/>
                    <a:pt x="364" y="464"/>
                  </a:cubicBezTo>
                  <a:cubicBezTo>
                    <a:pt x="257" y="535"/>
                    <a:pt x="320" y="676"/>
                    <a:pt x="409" y="676"/>
                  </a:cubicBezTo>
                  <a:cubicBezTo>
                    <a:pt x="426" y="676"/>
                    <a:pt x="443" y="671"/>
                    <a:pt x="461" y="660"/>
                  </a:cubicBezTo>
                  <a:cubicBezTo>
                    <a:pt x="685" y="507"/>
                    <a:pt x="937" y="408"/>
                    <a:pt x="1175" y="352"/>
                  </a:cubicBezTo>
                  <a:cubicBezTo>
                    <a:pt x="1875" y="619"/>
                    <a:pt x="2421" y="1207"/>
                    <a:pt x="2575" y="1976"/>
                  </a:cubicBezTo>
                  <a:cubicBezTo>
                    <a:pt x="2729" y="2802"/>
                    <a:pt x="2617" y="3880"/>
                    <a:pt x="3400" y="4426"/>
                  </a:cubicBezTo>
                  <a:cubicBezTo>
                    <a:pt x="4227" y="4999"/>
                    <a:pt x="5360" y="4510"/>
                    <a:pt x="5920" y="5531"/>
                  </a:cubicBezTo>
                  <a:cubicBezTo>
                    <a:pt x="6263" y="6148"/>
                    <a:pt x="6444" y="7072"/>
                    <a:pt x="7304" y="7072"/>
                  </a:cubicBezTo>
                  <a:cubicBezTo>
                    <a:pt x="7323" y="7072"/>
                    <a:pt x="7343" y="7072"/>
                    <a:pt x="7362" y="7071"/>
                  </a:cubicBezTo>
                  <a:cubicBezTo>
                    <a:pt x="7502" y="7071"/>
                    <a:pt x="7502" y="6847"/>
                    <a:pt x="7362" y="6847"/>
                  </a:cubicBezTo>
                  <a:cubicBezTo>
                    <a:pt x="7349" y="6848"/>
                    <a:pt x="7336" y="6848"/>
                    <a:pt x="7323" y="6848"/>
                  </a:cubicBezTo>
                  <a:cubicBezTo>
                    <a:pt x="6299" y="6848"/>
                    <a:pt x="6330" y="5218"/>
                    <a:pt x="5528" y="4775"/>
                  </a:cubicBezTo>
                  <a:cubicBezTo>
                    <a:pt x="5164" y="4579"/>
                    <a:pt x="4759" y="4566"/>
                    <a:pt x="4367" y="4510"/>
                  </a:cubicBezTo>
                  <a:cubicBezTo>
                    <a:pt x="3652" y="4398"/>
                    <a:pt x="3177" y="4075"/>
                    <a:pt x="2995" y="3362"/>
                  </a:cubicBezTo>
                  <a:cubicBezTo>
                    <a:pt x="2743" y="2466"/>
                    <a:pt x="2911" y="1556"/>
                    <a:pt x="2239" y="800"/>
                  </a:cubicBezTo>
                  <a:cubicBezTo>
                    <a:pt x="2057" y="604"/>
                    <a:pt x="1861" y="451"/>
                    <a:pt x="1637" y="324"/>
                  </a:cubicBezTo>
                  <a:cubicBezTo>
                    <a:pt x="1959" y="324"/>
                    <a:pt x="2281" y="408"/>
                    <a:pt x="2561" y="576"/>
                  </a:cubicBezTo>
                  <a:cubicBezTo>
                    <a:pt x="3260" y="983"/>
                    <a:pt x="3387" y="1766"/>
                    <a:pt x="3835" y="2368"/>
                  </a:cubicBezTo>
                  <a:cubicBezTo>
                    <a:pt x="4212" y="2886"/>
                    <a:pt x="4772" y="3180"/>
                    <a:pt x="5332" y="3474"/>
                  </a:cubicBezTo>
                  <a:cubicBezTo>
                    <a:pt x="6088" y="3866"/>
                    <a:pt x="6872" y="4271"/>
                    <a:pt x="7642" y="4663"/>
                  </a:cubicBezTo>
                  <a:cubicBezTo>
                    <a:pt x="7661" y="4674"/>
                    <a:pt x="7679" y="4678"/>
                    <a:pt x="7697" y="4678"/>
                  </a:cubicBezTo>
                  <a:cubicBezTo>
                    <a:pt x="7796" y="4678"/>
                    <a:pt x="7861" y="4527"/>
                    <a:pt x="7754" y="4467"/>
                  </a:cubicBezTo>
                  <a:cubicBezTo>
                    <a:pt x="6872" y="4019"/>
                    <a:pt x="5976" y="3586"/>
                    <a:pt x="5108" y="3110"/>
                  </a:cubicBezTo>
                  <a:cubicBezTo>
                    <a:pt x="4647" y="2844"/>
                    <a:pt x="4212" y="2564"/>
                    <a:pt x="3919" y="2116"/>
                  </a:cubicBezTo>
                  <a:cubicBezTo>
                    <a:pt x="3708" y="1780"/>
                    <a:pt x="3583" y="1388"/>
                    <a:pt x="3359" y="1039"/>
                  </a:cubicBezTo>
                  <a:cubicBezTo>
                    <a:pt x="2954" y="431"/>
                    <a:pt x="2266" y="97"/>
                    <a:pt x="1569" y="97"/>
                  </a:cubicBezTo>
                  <a:cubicBezTo>
                    <a:pt x="1447" y="97"/>
                    <a:pt x="1325" y="107"/>
                    <a:pt x="1203" y="128"/>
                  </a:cubicBezTo>
                  <a:cubicBezTo>
                    <a:pt x="953" y="45"/>
                    <a:pt x="687" y="0"/>
                    <a:pt x="4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53"/>
            <p:cNvSpPr/>
            <p:nvPr/>
          </p:nvSpPr>
          <p:spPr>
            <a:xfrm>
              <a:off x="990025" y="3332625"/>
              <a:ext cx="134200" cy="143825"/>
            </a:xfrm>
            <a:custGeom>
              <a:rect b="b" l="l" r="r" t="t"/>
              <a:pathLst>
                <a:path extrusionOk="0" h="5753" w="5368">
                  <a:moveTo>
                    <a:pt x="4633" y="0"/>
                  </a:moveTo>
                  <a:cubicBezTo>
                    <a:pt x="4378" y="0"/>
                    <a:pt x="4113" y="96"/>
                    <a:pt x="3892" y="253"/>
                  </a:cubicBezTo>
                  <a:cubicBezTo>
                    <a:pt x="3570" y="490"/>
                    <a:pt x="3374" y="854"/>
                    <a:pt x="3136" y="1162"/>
                  </a:cubicBezTo>
                  <a:cubicBezTo>
                    <a:pt x="2758" y="1666"/>
                    <a:pt x="2282" y="1918"/>
                    <a:pt x="1737" y="2198"/>
                  </a:cubicBezTo>
                  <a:cubicBezTo>
                    <a:pt x="1065" y="2534"/>
                    <a:pt x="505" y="2940"/>
                    <a:pt x="253" y="3668"/>
                  </a:cubicBezTo>
                  <a:cubicBezTo>
                    <a:pt x="1" y="4340"/>
                    <a:pt x="70" y="5081"/>
                    <a:pt x="434" y="5697"/>
                  </a:cubicBezTo>
                  <a:cubicBezTo>
                    <a:pt x="456" y="5737"/>
                    <a:pt x="490" y="5753"/>
                    <a:pt x="524" y="5753"/>
                  </a:cubicBezTo>
                  <a:cubicBezTo>
                    <a:pt x="601" y="5753"/>
                    <a:pt x="679" y="5673"/>
                    <a:pt x="630" y="5585"/>
                  </a:cubicBezTo>
                  <a:cubicBezTo>
                    <a:pt x="266" y="4956"/>
                    <a:pt x="225" y="4200"/>
                    <a:pt x="533" y="3542"/>
                  </a:cubicBezTo>
                  <a:cubicBezTo>
                    <a:pt x="841" y="2912"/>
                    <a:pt x="1414" y="2604"/>
                    <a:pt x="2016" y="2310"/>
                  </a:cubicBezTo>
                  <a:cubicBezTo>
                    <a:pt x="2478" y="2073"/>
                    <a:pt x="2898" y="1834"/>
                    <a:pt x="3220" y="1414"/>
                  </a:cubicBezTo>
                  <a:cubicBezTo>
                    <a:pt x="3521" y="1049"/>
                    <a:pt x="4061" y="188"/>
                    <a:pt x="4625" y="188"/>
                  </a:cubicBezTo>
                  <a:cubicBezTo>
                    <a:pt x="4795" y="188"/>
                    <a:pt x="4968" y="267"/>
                    <a:pt x="5137" y="462"/>
                  </a:cubicBezTo>
                  <a:cubicBezTo>
                    <a:pt x="5159" y="484"/>
                    <a:pt x="5184" y="494"/>
                    <a:pt x="5208" y="494"/>
                  </a:cubicBezTo>
                  <a:cubicBezTo>
                    <a:pt x="5292" y="494"/>
                    <a:pt x="5367" y="381"/>
                    <a:pt x="5292" y="294"/>
                  </a:cubicBezTo>
                  <a:cubicBezTo>
                    <a:pt x="5114" y="88"/>
                    <a:pt x="4878" y="0"/>
                    <a:pt x="46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53"/>
            <p:cNvSpPr/>
            <p:nvPr/>
          </p:nvSpPr>
          <p:spPr>
            <a:xfrm>
              <a:off x="1235250" y="3176725"/>
              <a:ext cx="270950" cy="409600"/>
            </a:xfrm>
            <a:custGeom>
              <a:rect b="b" l="l" r="r" t="t"/>
              <a:pathLst>
                <a:path extrusionOk="0" h="16384" w="10838">
                  <a:moveTo>
                    <a:pt x="10614" y="1"/>
                  </a:moveTo>
                  <a:cubicBezTo>
                    <a:pt x="10558" y="1"/>
                    <a:pt x="10502" y="36"/>
                    <a:pt x="10502" y="106"/>
                  </a:cubicBezTo>
                  <a:cubicBezTo>
                    <a:pt x="10712" y="4739"/>
                    <a:pt x="10530" y="9400"/>
                    <a:pt x="9942" y="14005"/>
                  </a:cubicBezTo>
                  <a:cubicBezTo>
                    <a:pt x="9805" y="15056"/>
                    <a:pt x="9510" y="16153"/>
                    <a:pt x="8388" y="16153"/>
                  </a:cubicBezTo>
                  <a:cubicBezTo>
                    <a:pt x="8255" y="16153"/>
                    <a:pt x="8111" y="16137"/>
                    <a:pt x="7954" y="16105"/>
                  </a:cubicBezTo>
                  <a:cubicBezTo>
                    <a:pt x="7002" y="15923"/>
                    <a:pt x="6078" y="15405"/>
                    <a:pt x="5239" y="14957"/>
                  </a:cubicBezTo>
                  <a:cubicBezTo>
                    <a:pt x="3405" y="13977"/>
                    <a:pt x="1726" y="12732"/>
                    <a:pt x="242" y="11261"/>
                  </a:cubicBezTo>
                  <a:cubicBezTo>
                    <a:pt x="220" y="11240"/>
                    <a:pt x="195" y="11230"/>
                    <a:pt x="170" y="11230"/>
                  </a:cubicBezTo>
                  <a:cubicBezTo>
                    <a:pt x="82" y="11230"/>
                    <a:pt x="1" y="11342"/>
                    <a:pt x="88" y="11429"/>
                  </a:cubicBezTo>
                  <a:cubicBezTo>
                    <a:pt x="1306" y="12633"/>
                    <a:pt x="2663" y="13697"/>
                    <a:pt x="4147" y="14579"/>
                  </a:cubicBezTo>
                  <a:cubicBezTo>
                    <a:pt x="4903" y="15041"/>
                    <a:pt x="5687" y="15447"/>
                    <a:pt x="6498" y="15811"/>
                  </a:cubicBezTo>
                  <a:cubicBezTo>
                    <a:pt x="7076" y="16074"/>
                    <a:pt x="7722" y="16384"/>
                    <a:pt x="8385" y="16384"/>
                  </a:cubicBezTo>
                  <a:cubicBezTo>
                    <a:pt x="8460" y="16384"/>
                    <a:pt x="8536" y="16380"/>
                    <a:pt x="8613" y="16371"/>
                  </a:cubicBezTo>
                  <a:cubicBezTo>
                    <a:pt x="10138" y="16217"/>
                    <a:pt x="10138" y="14313"/>
                    <a:pt x="10264" y="13165"/>
                  </a:cubicBezTo>
                  <a:cubicBezTo>
                    <a:pt x="10502" y="11149"/>
                    <a:pt x="10656" y="9120"/>
                    <a:pt x="10740" y="7077"/>
                  </a:cubicBezTo>
                  <a:cubicBezTo>
                    <a:pt x="10838" y="4753"/>
                    <a:pt x="10824" y="2430"/>
                    <a:pt x="10726" y="106"/>
                  </a:cubicBezTo>
                  <a:cubicBezTo>
                    <a:pt x="10726" y="36"/>
                    <a:pt x="10670" y="1"/>
                    <a:pt x="106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53"/>
            <p:cNvSpPr/>
            <p:nvPr/>
          </p:nvSpPr>
          <p:spPr>
            <a:xfrm>
              <a:off x="1250500" y="3170875"/>
              <a:ext cx="235400" cy="374475"/>
            </a:xfrm>
            <a:custGeom>
              <a:rect b="b" l="l" r="r" t="t"/>
              <a:pathLst>
                <a:path extrusionOk="0" h="14979" w="9416">
                  <a:moveTo>
                    <a:pt x="9304" y="0"/>
                  </a:moveTo>
                  <a:cubicBezTo>
                    <a:pt x="9248" y="0"/>
                    <a:pt x="9192" y="39"/>
                    <a:pt x="9192" y="116"/>
                  </a:cubicBezTo>
                  <a:cubicBezTo>
                    <a:pt x="9136" y="4049"/>
                    <a:pt x="8870" y="7996"/>
                    <a:pt x="8367" y="11915"/>
                  </a:cubicBezTo>
                  <a:cubicBezTo>
                    <a:pt x="8311" y="12378"/>
                    <a:pt x="8240" y="12854"/>
                    <a:pt x="8184" y="13330"/>
                  </a:cubicBezTo>
                  <a:cubicBezTo>
                    <a:pt x="8115" y="13722"/>
                    <a:pt x="8072" y="14226"/>
                    <a:pt x="7764" y="14519"/>
                  </a:cubicBezTo>
                  <a:cubicBezTo>
                    <a:pt x="7583" y="14694"/>
                    <a:pt x="7377" y="14765"/>
                    <a:pt x="7159" y="14765"/>
                  </a:cubicBezTo>
                  <a:cubicBezTo>
                    <a:pt x="6399" y="14765"/>
                    <a:pt x="5493" y="13902"/>
                    <a:pt x="4993" y="13554"/>
                  </a:cubicBezTo>
                  <a:cubicBezTo>
                    <a:pt x="3397" y="12406"/>
                    <a:pt x="1801" y="11271"/>
                    <a:pt x="205" y="10138"/>
                  </a:cubicBezTo>
                  <a:cubicBezTo>
                    <a:pt x="186" y="10124"/>
                    <a:pt x="167" y="10118"/>
                    <a:pt x="149" y="10118"/>
                  </a:cubicBezTo>
                  <a:cubicBezTo>
                    <a:pt x="62" y="10118"/>
                    <a:pt x="1" y="10265"/>
                    <a:pt x="93" y="10334"/>
                  </a:cubicBezTo>
                  <a:cubicBezTo>
                    <a:pt x="1928" y="11635"/>
                    <a:pt x="3747" y="12938"/>
                    <a:pt x="5580" y="14239"/>
                  </a:cubicBezTo>
                  <a:cubicBezTo>
                    <a:pt x="6035" y="14561"/>
                    <a:pt x="6577" y="14979"/>
                    <a:pt x="7152" y="14979"/>
                  </a:cubicBezTo>
                  <a:cubicBezTo>
                    <a:pt x="7303" y="14979"/>
                    <a:pt x="7456" y="14950"/>
                    <a:pt x="7611" y="14883"/>
                  </a:cubicBezTo>
                  <a:cubicBezTo>
                    <a:pt x="8240" y="14617"/>
                    <a:pt x="8324" y="13875"/>
                    <a:pt x="8408" y="13274"/>
                  </a:cubicBezTo>
                  <a:cubicBezTo>
                    <a:pt x="9024" y="8920"/>
                    <a:pt x="9346" y="4511"/>
                    <a:pt x="9416" y="116"/>
                  </a:cubicBezTo>
                  <a:cubicBezTo>
                    <a:pt x="9416" y="39"/>
                    <a:pt x="9360" y="0"/>
                    <a:pt x="93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53"/>
            <p:cNvSpPr/>
            <p:nvPr/>
          </p:nvSpPr>
          <p:spPr>
            <a:xfrm>
              <a:off x="1273650" y="3310150"/>
              <a:ext cx="174125" cy="178175"/>
            </a:xfrm>
            <a:custGeom>
              <a:rect b="b" l="l" r="r" t="t"/>
              <a:pathLst>
                <a:path extrusionOk="0" h="7127" w="6965">
                  <a:moveTo>
                    <a:pt x="6853" y="0"/>
                  </a:moveTo>
                  <a:cubicBezTo>
                    <a:pt x="6797" y="0"/>
                    <a:pt x="6741" y="39"/>
                    <a:pt x="6741" y="116"/>
                  </a:cubicBezTo>
                  <a:cubicBezTo>
                    <a:pt x="6685" y="2173"/>
                    <a:pt x="6362" y="4273"/>
                    <a:pt x="5662" y="6219"/>
                  </a:cubicBezTo>
                  <a:cubicBezTo>
                    <a:pt x="5559" y="6516"/>
                    <a:pt x="5455" y="6898"/>
                    <a:pt x="5040" y="6898"/>
                  </a:cubicBezTo>
                  <a:cubicBezTo>
                    <a:pt x="5007" y="6898"/>
                    <a:pt x="4972" y="6896"/>
                    <a:pt x="4934" y="6891"/>
                  </a:cubicBezTo>
                  <a:cubicBezTo>
                    <a:pt x="4669" y="6848"/>
                    <a:pt x="4346" y="6540"/>
                    <a:pt x="4123" y="6387"/>
                  </a:cubicBezTo>
                  <a:cubicBezTo>
                    <a:pt x="3717" y="6079"/>
                    <a:pt x="3297" y="5784"/>
                    <a:pt x="2877" y="5491"/>
                  </a:cubicBezTo>
                  <a:cubicBezTo>
                    <a:pt x="1995" y="4861"/>
                    <a:pt x="1099" y="4217"/>
                    <a:pt x="218" y="3587"/>
                  </a:cubicBezTo>
                  <a:cubicBezTo>
                    <a:pt x="196" y="3573"/>
                    <a:pt x="175" y="3567"/>
                    <a:pt x="156" y="3567"/>
                  </a:cubicBezTo>
                  <a:cubicBezTo>
                    <a:pt x="60" y="3567"/>
                    <a:pt x="1" y="3714"/>
                    <a:pt x="106" y="3783"/>
                  </a:cubicBezTo>
                  <a:cubicBezTo>
                    <a:pt x="1198" y="4567"/>
                    <a:pt x="2289" y="5351"/>
                    <a:pt x="3395" y="6135"/>
                  </a:cubicBezTo>
                  <a:cubicBezTo>
                    <a:pt x="3782" y="6415"/>
                    <a:pt x="4485" y="7126"/>
                    <a:pt x="5082" y="7126"/>
                  </a:cubicBezTo>
                  <a:cubicBezTo>
                    <a:pt x="5261" y="7126"/>
                    <a:pt x="5430" y="7062"/>
                    <a:pt x="5578" y="6904"/>
                  </a:cubicBezTo>
                  <a:cubicBezTo>
                    <a:pt x="5873" y="6583"/>
                    <a:pt x="5985" y="5995"/>
                    <a:pt x="6097" y="5588"/>
                  </a:cubicBezTo>
                  <a:cubicBezTo>
                    <a:pt x="6278" y="5001"/>
                    <a:pt x="6433" y="4399"/>
                    <a:pt x="6558" y="3797"/>
                  </a:cubicBezTo>
                  <a:cubicBezTo>
                    <a:pt x="6797" y="2580"/>
                    <a:pt x="6937" y="1348"/>
                    <a:pt x="6965" y="116"/>
                  </a:cubicBezTo>
                  <a:cubicBezTo>
                    <a:pt x="6965" y="39"/>
                    <a:pt x="6909" y="0"/>
                    <a:pt x="68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53"/>
            <p:cNvSpPr/>
            <p:nvPr/>
          </p:nvSpPr>
          <p:spPr>
            <a:xfrm>
              <a:off x="1090400" y="3202875"/>
              <a:ext cx="25350" cy="93325"/>
            </a:xfrm>
            <a:custGeom>
              <a:rect b="b" l="l" r="r" t="t"/>
              <a:pathLst>
                <a:path extrusionOk="0" h="3733" w="1014">
                  <a:moveTo>
                    <a:pt x="873" y="0"/>
                  </a:moveTo>
                  <a:cubicBezTo>
                    <a:pt x="828" y="0"/>
                    <a:pt x="784" y="25"/>
                    <a:pt x="773" y="81"/>
                  </a:cubicBezTo>
                  <a:cubicBezTo>
                    <a:pt x="521" y="1257"/>
                    <a:pt x="269" y="2433"/>
                    <a:pt x="17" y="3595"/>
                  </a:cubicBezTo>
                  <a:cubicBezTo>
                    <a:pt x="0" y="3679"/>
                    <a:pt x="68" y="3732"/>
                    <a:pt x="131" y="3732"/>
                  </a:cubicBezTo>
                  <a:cubicBezTo>
                    <a:pt x="174" y="3732"/>
                    <a:pt x="215" y="3708"/>
                    <a:pt x="227" y="3651"/>
                  </a:cubicBezTo>
                  <a:cubicBezTo>
                    <a:pt x="478" y="2489"/>
                    <a:pt x="730" y="1313"/>
                    <a:pt x="997" y="137"/>
                  </a:cubicBezTo>
                  <a:cubicBezTo>
                    <a:pt x="1014" y="54"/>
                    <a:pt x="941" y="0"/>
                    <a:pt x="8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53"/>
            <p:cNvSpPr/>
            <p:nvPr/>
          </p:nvSpPr>
          <p:spPr>
            <a:xfrm>
              <a:off x="1125800" y="3192825"/>
              <a:ext cx="14550" cy="74575"/>
            </a:xfrm>
            <a:custGeom>
              <a:rect b="b" l="l" r="r" t="t"/>
              <a:pathLst>
                <a:path extrusionOk="0" h="2983" w="582">
                  <a:moveTo>
                    <a:pt x="473" y="1"/>
                  </a:moveTo>
                  <a:cubicBezTo>
                    <a:pt x="417" y="1"/>
                    <a:pt x="358" y="36"/>
                    <a:pt x="350" y="106"/>
                  </a:cubicBezTo>
                  <a:lnTo>
                    <a:pt x="14" y="2877"/>
                  </a:lnTo>
                  <a:cubicBezTo>
                    <a:pt x="0" y="2947"/>
                    <a:pt x="49" y="2982"/>
                    <a:pt x="104" y="2982"/>
                  </a:cubicBezTo>
                  <a:cubicBezTo>
                    <a:pt x="158" y="2982"/>
                    <a:pt x="218" y="2947"/>
                    <a:pt x="225" y="2877"/>
                  </a:cubicBezTo>
                  <a:cubicBezTo>
                    <a:pt x="350" y="1954"/>
                    <a:pt x="462" y="1030"/>
                    <a:pt x="574" y="106"/>
                  </a:cubicBezTo>
                  <a:cubicBezTo>
                    <a:pt x="581" y="36"/>
                    <a:pt x="529" y="1"/>
                    <a:pt x="4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53"/>
            <p:cNvSpPr/>
            <p:nvPr/>
          </p:nvSpPr>
          <p:spPr>
            <a:xfrm>
              <a:off x="1015300" y="3416000"/>
              <a:ext cx="39425" cy="114300"/>
            </a:xfrm>
            <a:custGeom>
              <a:rect b="b" l="l" r="r" t="t"/>
              <a:pathLst>
                <a:path extrusionOk="0" h="4572" w="1577">
                  <a:moveTo>
                    <a:pt x="1438" y="0"/>
                  </a:moveTo>
                  <a:cubicBezTo>
                    <a:pt x="1391" y="0"/>
                    <a:pt x="1344" y="25"/>
                    <a:pt x="1327" y="81"/>
                  </a:cubicBezTo>
                  <a:cubicBezTo>
                    <a:pt x="893" y="1522"/>
                    <a:pt x="459" y="2978"/>
                    <a:pt x="26" y="4434"/>
                  </a:cubicBezTo>
                  <a:cubicBezTo>
                    <a:pt x="0" y="4517"/>
                    <a:pt x="70" y="4571"/>
                    <a:pt x="136" y="4571"/>
                  </a:cubicBezTo>
                  <a:cubicBezTo>
                    <a:pt x="181" y="4571"/>
                    <a:pt x="224" y="4546"/>
                    <a:pt x="235" y="4490"/>
                  </a:cubicBezTo>
                  <a:cubicBezTo>
                    <a:pt x="683" y="3034"/>
                    <a:pt x="1117" y="1578"/>
                    <a:pt x="1551" y="137"/>
                  </a:cubicBezTo>
                  <a:cubicBezTo>
                    <a:pt x="1576" y="54"/>
                    <a:pt x="1507" y="0"/>
                    <a:pt x="14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53"/>
            <p:cNvSpPr/>
            <p:nvPr/>
          </p:nvSpPr>
          <p:spPr>
            <a:xfrm>
              <a:off x="1049450" y="3431400"/>
              <a:ext cx="23050" cy="103450"/>
            </a:xfrm>
            <a:custGeom>
              <a:rect b="b" l="l" r="r" t="t"/>
              <a:pathLst>
                <a:path extrusionOk="0" h="4138" w="922">
                  <a:moveTo>
                    <a:pt x="785" y="0"/>
                  </a:moveTo>
                  <a:cubicBezTo>
                    <a:pt x="741" y="0"/>
                    <a:pt x="700" y="25"/>
                    <a:pt x="689" y="81"/>
                  </a:cubicBezTo>
                  <a:cubicBezTo>
                    <a:pt x="465" y="1382"/>
                    <a:pt x="241" y="2698"/>
                    <a:pt x="17" y="4000"/>
                  </a:cubicBezTo>
                  <a:cubicBezTo>
                    <a:pt x="0" y="4084"/>
                    <a:pt x="68" y="4138"/>
                    <a:pt x="132" y="4138"/>
                  </a:cubicBezTo>
                  <a:cubicBezTo>
                    <a:pt x="175" y="4138"/>
                    <a:pt x="216" y="4113"/>
                    <a:pt x="227" y="4056"/>
                  </a:cubicBezTo>
                  <a:cubicBezTo>
                    <a:pt x="451" y="2754"/>
                    <a:pt x="675" y="1438"/>
                    <a:pt x="913" y="137"/>
                  </a:cubicBezTo>
                  <a:cubicBezTo>
                    <a:pt x="921" y="54"/>
                    <a:pt x="850" y="0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53"/>
            <p:cNvSpPr/>
            <p:nvPr/>
          </p:nvSpPr>
          <p:spPr>
            <a:xfrm>
              <a:off x="1240500" y="3481425"/>
              <a:ext cx="14675" cy="72325"/>
            </a:xfrm>
            <a:custGeom>
              <a:rect b="b" l="l" r="r" t="t"/>
              <a:pathLst>
                <a:path extrusionOk="0" h="2893" w="587">
                  <a:moveTo>
                    <a:pt x="450" y="0"/>
                  </a:moveTo>
                  <a:cubicBezTo>
                    <a:pt x="406" y="0"/>
                    <a:pt x="365" y="25"/>
                    <a:pt x="353" y="81"/>
                  </a:cubicBezTo>
                  <a:lnTo>
                    <a:pt x="17" y="2755"/>
                  </a:lnTo>
                  <a:cubicBezTo>
                    <a:pt x="1" y="2839"/>
                    <a:pt x="74" y="2892"/>
                    <a:pt x="138" y="2892"/>
                  </a:cubicBezTo>
                  <a:cubicBezTo>
                    <a:pt x="182" y="2892"/>
                    <a:pt x="222" y="2868"/>
                    <a:pt x="228" y="2811"/>
                  </a:cubicBezTo>
                  <a:lnTo>
                    <a:pt x="577" y="137"/>
                  </a:lnTo>
                  <a:cubicBezTo>
                    <a:pt x="586" y="54"/>
                    <a:pt x="515" y="0"/>
                    <a:pt x="4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53"/>
            <p:cNvSpPr/>
            <p:nvPr/>
          </p:nvSpPr>
          <p:spPr>
            <a:xfrm>
              <a:off x="1269425" y="3502275"/>
              <a:ext cx="11275" cy="44475"/>
            </a:xfrm>
            <a:custGeom>
              <a:rect b="b" l="l" r="r" t="t"/>
              <a:pathLst>
                <a:path extrusionOk="0" h="1779" w="451">
                  <a:moveTo>
                    <a:pt x="316" y="0"/>
                  </a:moveTo>
                  <a:cubicBezTo>
                    <a:pt x="275" y="0"/>
                    <a:pt x="238" y="26"/>
                    <a:pt x="232" y="87"/>
                  </a:cubicBezTo>
                  <a:cubicBezTo>
                    <a:pt x="163" y="606"/>
                    <a:pt x="79" y="1123"/>
                    <a:pt x="8" y="1641"/>
                  </a:cubicBezTo>
                  <a:cubicBezTo>
                    <a:pt x="0" y="1725"/>
                    <a:pt x="71" y="1778"/>
                    <a:pt x="136" y="1778"/>
                  </a:cubicBezTo>
                  <a:cubicBezTo>
                    <a:pt x="180" y="1778"/>
                    <a:pt x="221" y="1754"/>
                    <a:pt x="232" y="1697"/>
                  </a:cubicBezTo>
                  <a:lnTo>
                    <a:pt x="443" y="143"/>
                  </a:lnTo>
                  <a:cubicBezTo>
                    <a:pt x="451" y="59"/>
                    <a:pt x="378" y="0"/>
                    <a:pt x="3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53"/>
            <p:cNvSpPr/>
            <p:nvPr/>
          </p:nvSpPr>
          <p:spPr>
            <a:xfrm>
              <a:off x="1296750" y="3526300"/>
              <a:ext cx="6675" cy="22450"/>
            </a:xfrm>
            <a:custGeom>
              <a:rect b="b" l="l" r="r" t="t"/>
              <a:pathLst>
                <a:path extrusionOk="0" h="898" w="267">
                  <a:moveTo>
                    <a:pt x="107" y="1"/>
                  </a:moveTo>
                  <a:cubicBezTo>
                    <a:pt x="53" y="1"/>
                    <a:pt x="0" y="36"/>
                    <a:pt x="7" y="106"/>
                  </a:cubicBezTo>
                  <a:cubicBezTo>
                    <a:pt x="7" y="344"/>
                    <a:pt x="22" y="568"/>
                    <a:pt x="35" y="792"/>
                  </a:cubicBezTo>
                  <a:cubicBezTo>
                    <a:pt x="42" y="862"/>
                    <a:pt x="102" y="897"/>
                    <a:pt x="158" y="897"/>
                  </a:cubicBezTo>
                  <a:cubicBezTo>
                    <a:pt x="214" y="897"/>
                    <a:pt x="266" y="862"/>
                    <a:pt x="259" y="792"/>
                  </a:cubicBezTo>
                  <a:cubicBezTo>
                    <a:pt x="246" y="568"/>
                    <a:pt x="231" y="330"/>
                    <a:pt x="218" y="106"/>
                  </a:cubicBezTo>
                  <a:cubicBezTo>
                    <a:pt x="218" y="36"/>
                    <a:pt x="162" y="1"/>
                    <a:pt x="1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53"/>
            <p:cNvSpPr/>
            <p:nvPr/>
          </p:nvSpPr>
          <p:spPr>
            <a:xfrm>
              <a:off x="1202900" y="3174825"/>
              <a:ext cx="178075" cy="119575"/>
            </a:xfrm>
            <a:custGeom>
              <a:rect b="b" l="l" r="r" t="t"/>
              <a:pathLst>
                <a:path extrusionOk="0" h="4783" w="7123">
                  <a:moveTo>
                    <a:pt x="6967" y="1"/>
                  </a:moveTo>
                  <a:cubicBezTo>
                    <a:pt x="6931" y="1"/>
                    <a:pt x="6895" y="17"/>
                    <a:pt x="6869" y="55"/>
                  </a:cubicBezTo>
                  <a:cubicBezTo>
                    <a:pt x="5945" y="1371"/>
                    <a:pt x="4937" y="2646"/>
                    <a:pt x="3860" y="3849"/>
                  </a:cubicBezTo>
                  <a:cubicBezTo>
                    <a:pt x="3623" y="4117"/>
                    <a:pt x="3408" y="4467"/>
                    <a:pt x="3095" y="4467"/>
                  </a:cubicBezTo>
                  <a:cubicBezTo>
                    <a:pt x="2982" y="4467"/>
                    <a:pt x="2856" y="4422"/>
                    <a:pt x="2712" y="4311"/>
                  </a:cubicBezTo>
                  <a:cubicBezTo>
                    <a:pt x="2417" y="4087"/>
                    <a:pt x="2180" y="3709"/>
                    <a:pt x="1928" y="3429"/>
                  </a:cubicBezTo>
                  <a:cubicBezTo>
                    <a:pt x="1368" y="2785"/>
                    <a:pt x="794" y="2155"/>
                    <a:pt x="234" y="1511"/>
                  </a:cubicBezTo>
                  <a:cubicBezTo>
                    <a:pt x="212" y="1489"/>
                    <a:pt x="187" y="1480"/>
                    <a:pt x="163" y="1480"/>
                  </a:cubicBezTo>
                  <a:cubicBezTo>
                    <a:pt x="79" y="1480"/>
                    <a:pt x="1" y="1589"/>
                    <a:pt x="66" y="1666"/>
                  </a:cubicBezTo>
                  <a:lnTo>
                    <a:pt x="2193" y="4059"/>
                  </a:lnTo>
                  <a:cubicBezTo>
                    <a:pt x="2482" y="4379"/>
                    <a:pt x="2740" y="4782"/>
                    <a:pt x="3075" y="4782"/>
                  </a:cubicBezTo>
                  <a:cubicBezTo>
                    <a:pt x="3194" y="4782"/>
                    <a:pt x="3324" y="4731"/>
                    <a:pt x="3468" y="4605"/>
                  </a:cubicBezTo>
                  <a:cubicBezTo>
                    <a:pt x="4168" y="4003"/>
                    <a:pt x="4755" y="3177"/>
                    <a:pt x="5343" y="2463"/>
                  </a:cubicBezTo>
                  <a:cubicBezTo>
                    <a:pt x="5945" y="1722"/>
                    <a:pt x="6519" y="951"/>
                    <a:pt x="7065" y="167"/>
                  </a:cubicBezTo>
                  <a:cubicBezTo>
                    <a:pt x="7123" y="81"/>
                    <a:pt x="7047" y="1"/>
                    <a:pt x="69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5" name="Google Shape;1365;p53"/>
          <p:cNvGrpSpPr/>
          <p:nvPr/>
        </p:nvGrpSpPr>
        <p:grpSpPr>
          <a:xfrm rot="5400000">
            <a:off x="6242481" y="3895421"/>
            <a:ext cx="555295" cy="475809"/>
            <a:chOff x="1956625" y="3588025"/>
            <a:chExt cx="213075" cy="182575"/>
          </a:xfrm>
        </p:grpSpPr>
        <p:sp>
          <p:nvSpPr>
            <p:cNvPr id="1366" name="Google Shape;1366;p53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53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53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53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53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53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53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53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53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9" name="Google Shape;1379;p54"/>
          <p:cNvPicPr preferRelativeResize="0"/>
          <p:nvPr/>
        </p:nvPicPr>
        <p:blipFill rotWithShape="1">
          <a:blip r:embed="rId3">
            <a:alphaModFix/>
          </a:blip>
          <a:srcRect b="0" l="11833" r="11825" t="0"/>
          <a:stretch/>
        </p:blipFill>
        <p:spPr>
          <a:xfrm>
            <a:off x="4243625" y="1567350"/>
            <a:ext cx="3703139" cy="29411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0" name="Google Shape;1380;p54"/>
          <p:cNvGrpSpPr/>
          <p:nvPr/>
        </p:nvGrpSpPr>
        <p:grpSpPr>
          <a:xfrm flipH="1" rot="10800000">
            <a:off x="4102975" y="522040"/>
            <a:ext cx="4978410" cy="4064455"/>
            <a:chOff x="602100" y="238125"/>
            <a:chExt cx="6414650" cy="5237700"/>
          </a:xfrm>
        </p:grpSpPr>
        <p:sp>
          <p:nvSpPr>
            <p:cNvPr id="1381" name="Google Shape;1381;p54"/>
            <p:cNvSpPr/>
            <p:nvPr/>
          </p:nvSpPr>
          <p:spPr>
            <a:xfrm>
              <a:off x="602100" y="238125"/>
              <a:ext cx="6414650" cy="5237700"/>
            </a:xfrm>
            <a:custGeom>
              <a:rect b="b" l="l" r="r" t="t"/>
              <a:pathLst>
                <a:path extrusionOk="0" h="209508" w="256586">
                  <a:moveTo>
                    <a:pt x="167347" y="13987"/>
                  </a:moveTo>
                  <a:cubicBezTo>
                    <a:pt x="204780" y="13987"/>
                    <a:pt x="235070" y="33124"/>
                    <a:pt x="235789" y="75731"/>
                  </a:cubicBezTo>
                  <a:cubicBezTo>
                    <a:pt x="236300" y="105986"/>
                    <a:pt x="218733" y="130013"/>
                    <a:pt x="189383" y="136241"/>
                  </a:cubicBezTo>
                  <a:cubicBezTo>
                    <a:pt x="173885" y="139795"/>
                    <a:pt x="159153" y="139215"/>
                    <a:pt x="146233" y="149254"/>
                  </a:cubicBezTo>
                  <a:cubicBezTo>
                    <a:pt x="137356" y="155946"/>
                    <a:pt x="133428" y="165845"/>
                    <a:pt x="126202" y="173328"/>
                  </a:cubicBezTo>
                  <a:cubicBezTo>
                    <a:pt x="112190" y="189138"/>
                    <a:pt x="97613" y="195736"/>
                    <a:pt x="83924" y="195736"/>
                  </a:cubicBezTo>
                  <a:cubicBezTo>
                    <a:pt x="59769" y="195736"/>
                    <a:pt x="38380" y="175191"/>
                    <a:pt x="27745" y="148464"/>
                  </a:cubicBezTo>
                  <a:cubicBezTo>
                    <a:pt x="12479" y="116815"/>
                    <a:pt x="21774" y="47475"/>
                    <a:pt x="61021" y="45987"/>
                  </a:cubicBezTo>
                  <a:cubicBezTo>
                    <a:pt x="63465" y="45946"/>
                    <a:pt x="65759" y="45938"/>
                    <a:pt x="67933" y="45938"/>
                  </a:cubicBezTo>
                  <a:cubicBezTo>
                    <a:pt x="69523" y="45938"/>
                    <a:pt x="71049" y="45942"/>
                    <a:pt x="72522" y="45942"/>
                  </a:cubicBezTo>
                  <a:cubicBezTo>
                    <a:pt x="87225" y="45942"/>
                    <a:pt x="96673" y="45479"/>
                    <a:pt x="112375" y="35298"/>
                  </a:cubicBezTo>
                  <a:cubicBezTo>
                    <a:pt x="126109" y="25236"/>
                    <a:pt x="134986" y="16917"/>
                    <a:pt x="152111" y="14989"/>
                  </a:cubicBezTo>
                  <a:cubicBezTo>
                    <a:pt x="157280" y="14324"/>
                    <a:pt x="162377" y="13987"/>
                    <a:pt x="167347" y="13987"/>
                  </a:cubicBezTo>
                  <a:close/>
                  <a:moveTo>
                    <a:pt x="0" y="0"/>
                  </a:moveTo>
                  <a:lnTo>
                    <a:pt x="0" y="209507"/>
                  </a:lnTo>
                  <a:lnTo>
                    <a:pt x="256586" y="209507"/>
                  </a:lnTo>
                  <a:lnTo>
                    <a:pt x="256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54"/>
            <p:cNvSpPr/>
            <p:nvPr/>
          </p:nvSpPr>
          <p:spPr>
            <a:xfrm>
              <a:off x="1161550" y="3490775"/>
              <a:ext cx="134200" cy="458950"/>
            </a:xfrm>
            <a:custGeom>
              <a:rect b="b" l="l" r="r" t="t"/>
              <a:pathLst>
                <a:path extrusionOk="0" h="18358" w="5368">
                  <a:moveTo>
                    <a:pt x="0" y="0"/>
                  </a:moveTo>
                  <a:cubicBezTo>
                    <a:pt x="1209" y="6321"/>
                    <a:pt x="3021" y="12478"/>
                    <a:pt x="5367" y="183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3" name="Google Shape;1383;p54"/>
          <p:cNvSpPr txBox="1"/>
          <p:nvPr>
            <p:ph type="title"/>
          </p:nvPr>
        </p:nvSpPr>
        <p:spPr>
          <a:xfrm>
            <a:off x="797800" y="1258000"/>
            <a:ext cx="3674700" cy="162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Feedback</a:t>
            </a:r>
            <a:endParaRPr/>
          </a:p>
        </p:txBody>
      </p:sp>
      <p:sp>
        <p:nvSpPr>
          <p:cNvPr id="1384" name="Google Shape;1384;p54"/>
          <p:cNvSpPr txBox="1"/>
          <p:nvPr>
            <p:ph idx="1" type="subTitle"/>
          </p:nvPr>
        </p:nvSpPr>
        <p:spPr>
          <a:xfrm>
            <a:off x="718800" y="1847850"/>
            <a:ext cx="3677100" cy="233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 u="sng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PLEASE</a:t>
            </a:r>
            <a:r>
              <a:rPr lang="en" sz="25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 help us strengthen our Community Collaborative for Employment Transition</a:t>
            </a:r>
            <a:endParaRPr sz="2300"/>
          </a:p>
        </p:txBody>
      </p:sp>
      <p:sp>
        <p:nvSpPr>
          <p:cNvPr id="1385" name="Google Shape;1385;p54"/>
          <p:cNvSpPr/>
          <p:nvPr/>
        </p:nvSpPr>
        <p:spPr>
          <a:xfrm rot="10504704">
            <a:off x="6418290" y="-2274713"/>
            <a:ext cx="3372465" cy="3695404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1386" name="Google Shape;1386;p54"/>
          <p:cNvSpPr/>
          <p:nvPr/>
        </p:nvSpPr>
        <p:spPr>
          <a:xfrm rot="10800000">
            <a:off x="4710407" y="4604107"/>
            <a:ext cx="1648357" cy="1394753"/>
          </a:xfrm>
          <a:custGeom>
            <a:rect b="b" l="l" r="r" t="t"/>
            <a:pathLst>
              <a:path extrusionOk="0" h="41622" w="49190">
                <a:moveTo>
                  <a:pt x="19398" y="9273"/>
                </a:moveTo>
                <a:cubicBezTo>
                  <a:pt x="19271" y="9716"/>
                  <a:pt x="19129" y="9938"/>
                  <a:pt x="18875" y="10097"/>
                </a:cubicBezTo>
                <a:cubicBezTo>
                  <a:pt x="18859" y="10319"/>
                  <a:pt x="18717" y="10461"/>
                  <a:pt x="18605" y="10620"/>
                </a:cubicBezTo>
                <a:cubicBezTo>
                  <a:pt x="14293" y="16644"/>
                  <a:pt x="10012" y="22686"/>
                  <a:pt x="5414" y="28504"/>
                </a:cubicBezTo>
                <a:cubicBezTo>
                  <a:pt x="5177" y="28806"/>
                  <a:pt x="4923" y="29123"/>
                  <a:pt x="4606" y="29487"/>
                </a:cubicBezTo>
                <a:cubicBezTo>
                  <a:pt x="4558" y="29028"/>
                  <a:pt x="4843" y="28789"/>
                  <a:pt x="5002" y="28520"/>
                </a:cubicBezTo>
                <a:cubicBezTo>
                  <a:pt x="6889" y="25286"/>
                  <a:pt x="9092" y="22273"/>
                  <a:pt x="11344" y="19293"/>
                </a:cubicBezTo>
                <a:cubicBezTo>
                  <a:pt x="13500" y="16439"/>
                  <a:pt x="15720" y="13648"/>
                  <a:pt x="17988" y="10890"/>
                </a:cubicBezTo>
                <a:cubicBezTo>
                  <a:pt x="18225" y="10588"/>
                  <a:pt x="18431" y="10224"/>
                  <a:pt x="18795" y="10017"/>
                </a:cubicBezTo>
                <a:cubicBezTo>
                  <a:pt x="18875" y="9732"/>
                  <a:pt x="19081" y="9558"/>
                  <a:pt x="19398" y="9273"/>
                </a:cubicBezTo>
                <a:close/>
                <a:moveTo>
                  <a:pt x="33856" y="2232"/>
                </a:moveTo>
                <a:cubicBezTo>
                  <a:pt x="34269" y="2232"/>
                  <a:pt x="34467" y="2451"/>
                  <a:pt x="34650" y="2787"/>
                </a:cubicBezTo>
                <a:cubicBezTo>
                  <a:pt x="35158" y="3692"/>
                  <a:pt x="35681" y="4579"/>
                  <a:pt x="36172" y="5483"/>
                </a:cubicBezTo>
                <a:cubicBezTo>
                  <a:pt x="39835" y="12332"/>
                  <a:pt x="43102" y="19340"/>
                  <a:pt x="45385" y="26776"/>
                </a:cubicBezTo>
                <a:cubicBezTo>
                  <a:pt x="46114" y="29170"/>
                  <a:pt x="46637" y="31628"/>
                  <a:pt x="46763" y="34133"/>
                </a:cubicBezTo>
                <a:cubicBezTo>
                  <a:pt x="46795" y="34957"/>
                  <a:pt x="46859" y="35797"/>
                  <a:pt x="46415" y="36606"/>
                </a:cubicBezTo>
                <a:cubicBezTo>
                  <a:pt x="45860" y="36336"/>
                  <a:pt x="45622" y="35845"/>
                  <a:pt x="45353" y="35401"/>
                </a:cubicBezTo>
                <a:cubicBezTo>
                  <a:pt x="44243" y="33689"/>
                  <a:pt x="43434" y="31802"/>
                  <a:pt x="42673" y="29915"/>
                </a:cubicBezTo>
                <a:cubicBezTo>
                  <a:pt x="40199" y="23747"/>
                  <a:pt x="38504" y="17310"/>
                  <a:pt x="36696" y="10921"/>
                </a:cubicBezTo>
                <a:cubicBezTo>
                  <a:pt x="36585" y="10509"/>
                  <a:pt x="36474" y="10080"/>
                  <a:pt x="36284" y="9700"/>
                </a:cubicBezTo>
                <a:cubicBezTo>
                  <a:pt x="36049" y="9191"/>
                  <a:pt x="35620" y="8918"/>
                  <a:pt x="35183" y="8918"/>
                </a:cubicBezTo>
                <a:cubicBezTo>
                  <a:pt x="35090" y="8918"/>
                  <a:pt x="34996" y="8930"/>
                  <a:pt x="34904" y="8955"/>
                </a:cubicBezTo>
                <a:cubicBezTo>
                  <a:pt x="34333" y="9097"/>
                  <a:pt x="34033" y="9526"/>
                  <a:pt x="34033" y="10239"/>
                </a:cubicBezTo>
                <a:cubicBezTo>
                  <a:pt x="34033" y="10573"/>
                  <a:pt x="34064" y="10905"/>
                  <a:pt x="34111" y="11239"/>
                </a:cubicBezTo>
                <a:cubicBezTo>
                  <a:pt x="34857" y="15313"/>
                  <a:pt x="35586" y="19388"/>
                  <a:pt x="36157" y="23478"/>
                </a:cubicBezTo>
                <a:cubicBezTo>
                  <a:pt x="36760" y="27711"/>
                  <a:pt x="37394" y="31945"/>
                  <a:pt x="37314" y="36241"/>
                </a:cubicBezTo>
                <a:cubicBezTo>
                  <a:pt x="37299" y="37129"/>
                  <a:pt x="37299" y="38033"/>
                  <a:pt x="36886" y="39031"/>
                </a:cubicBezTo>
                <a:cubicBezTo>
                  <a:pt x="36299" y="38382"/>
                  <a:pt x="36077" y="37731"/>
                  <a:pt x="35840" y="37065"/>
                </a:cubicBezTo>
                <a:cubicBezTo>
                  <a:pt x="34872" y="34465"/>
                  <a:pt x="34301" y="31755"/>
                  <a:pt x="33779" y="29028"/>
                </a:cubicBezTo>
                <a:cubicBezTo>
                  <a:pt x="32589" y="22955"/>
                  <a:pt x="31845" y="16835"/>
                  <a:pt x="31606" y="10651"/>
                </a:cubicBezTo>
                <a:cubicBezTo>
                  <a:pt x="31591" y="10049"/>
                  <a:pt x="31606" y="9446"/>
                  <a:pt x="31591" y="8844"/>
                </a:cubicBezTo>
                <a:cubicBezTo>
                  <a:pt x="31591" y="8654"/>
                  <a:pt x="31606" y="8448"/>
                  <a:pt x="31559" y="8258"/>
                </a:cubicBezTo>
                <a:cubicBezTo>
                  <a:pt x="31464" y="7671"/>
                  <a:pt x="31099" y="7307"/>
                  <a:pt x="30591" y="7243"/>
                </a:cubicBezTo>
                <a:cubicBezTo>
                  <a:pt x="30528" y="7234"/>
                  <a:pt x="30465" y="7229"/>
                  <a:pt x="30405" y="7229"/>
                </a:cubicBezTo>
                <a:cubicBezTo>
                  <a:pt x="29935" y="7229"/>
                  <a:pt x="29551" y="7501"/>
                  <a:pt x="29355" y="8019"/>
                </a:cubicBezTo>
                <a:cubicBezTo>
                  <a:pt x="29213" y="8400"/>
                  <a:pt x="29133" y="8797"/>
                  <a:pt x="29054" y="9177"/>
                </a:cubicBezTo>
                <a:cubicBezTo>
                  <a:pt x="27325" y="17168"/>
                  <a:pt x="25598" y="25159"/>
                  <a:pt x="23837" y="33150"/>
                </a:cubicBezTo>
                <a:cubicBezTo>
                  <a:pt x="23552" y="34450"/>
                  <a:pt x="23188" y="35718"/>
                  <a:pt x="22871" y="37002"/>
                </a:cubicBezTo>
                <a:cubicBezTo>
                  <a:pt x="22791" y="37002"/>
                  <a:pt x="22712" y="37002"/>
                  <a:pt x="22632" y="36987"/>
                </a:cubicBezTo>
                <a:lnTo>
                  <a:pt x="22632" y="35401"/>
                </a:lnTo>
                <a:cubicBezTo>
                  <a:pt x="22649" y="34830"/>
                  <a:pt x="22664" y="34260"/>
                  <a:pt x="22727" y="33689"/>
                </a:cubicBezTo>
                <a:cubicBezTo>
                  <a:pt x="23695" y="24715"/>
                  <a:pt x="25391" y="15883"/>
                  <a:pt x="27976" y="7211"/>
                </a:cubicBezTo>
                <a:cubicBezTo>
                  <a:pt x="28086" y="6863"/>
                  <a:pt x="28198" y="6514"/>
                  <a:pt x="28245" y="6148"/>
                </a:cubicBezTo>
                <a:cubicBezTo>
                  <a:pt x="28372" y="5356"/>
                  <a:pt x="28055" y="4801"/>
                  <a:pt x="27452" y="4611"/>
                </a:cubicBezTo>
                <a:cubicBezTo>
                  <a:pt x="27322" y="4571"/>
                  <a:pt x="27195" y="4551"/>
                  <a:pt x="27073" y="4551"/>
                </a:cubicBezTo>
                <a:cubicBezTo>
                  <a:pt x="26616" y="4551"/>
                  <a:pt x="26225" y="4835"/>
                  <a:pt x="25962" y="5436"/>
                </a:cubicBezTo>
                <a:cubicBezTo>
                  <a:pt x="25106" y="7322"/>
                  <a:pt x="24281" y="9224"/>
                  <a:pt x="23442" y="11112"/>
                </a:cubicBezTo>
                <a:cubicBezTo>
                  <a:pt x="20698" y="17374"/>
                  <a:pt x="17971" y="23652"/>
                  <a:pt x="15197" y="29915"/>
                </a:cubicBezTo>
                <a:cubicBezTo>
                  <a:pt x="14341" y="31865"/>
                  <a:pt x="13373" y="33784"/>
                  <a:pt x="12311" y="35638"/>
                </a:cubicBezTo>
                <a:cubicBezTo>
                  <a:pt x="12153" y="35924"/>
                  <a:pt x="11978" y="36194"/>
                  <a:pt x="11677" y="36431"/>
                </a:cubicBezTo>
                <a:cubicBezTo>
                  <a:pt x="11788" y="36067"/>
                  <a:pt x="11883" y="35687"/>
                  <a:pt x="12010" y="35321"/>
                </a:cubicBezTo>
                <a:cubicBezTo>
                  <a:pt x="14166" y="28996"/>
                  <a:pt x="16814" y="22876"/>
                  <a:pt x="19557" y="16788"/>
                </a:cubicBezTo>
                <a:cubicBezTo>
                  <a:pt x="20937" y="13744"/>
                  <a:pt x="22363" y="10731"/>
                  <a:pt x="23869" y="7750"/>
                </a:cubicBezTo>
                <a:cubicBezTo>
                  <a:pt x="24044" y="7433"/>
                  <a:pt x="24218" y="7100"/>
                  <a:pt x="24281" y="6736"/>
                </a:cubicBezTo>
                <a:cubicBezTo>
                  <a:pt x="24425" y="5848"/>
                  <a:pt x="24044" y="5341"/>
                  <a:pt x="23140" y="5214"/>
                </a:cubicBezTo>
                <a:cubicBezTo>
                  <a:pt x="23122" y="5211"/>
                  <a:pt x="23104" y="5210"/>
                  <a:pt x="23085" y="5210"/>
                </a:cubicBezTo>
                <a:cubicBezTo>
                  <a:pt x="23068" y="5210"/>
                  <a:pt x="23050" y="5211"/>
                  <a:pt x="23032" y="5211"/>
                </a:cubicBezTo>
                <a:cubicBezTo>
                  <a:pt x="22943" y="5211"/>
                  <a:pt x="22843" y="5199"/>
                  <a:pt x="22744" y="5055"/>
                </a:cubicBezTo>
                <a:cubicBezTo>
                  <a:pt x="23393" y="4199"/>
                  <a:pt x="24107" y="3375"/>
                  <a:pt x="24852" y="2582"/>
                </a:cubicBezTo>
                <a:cubicBezTo>
                  <a:pt x="25059" y="2360"/>
                  <a:pt x="25328" y="2343"/>
                  <a:pt x="25598" y="2343"/>
                </a:cubicBezTo>
                <a:cubicBezTo>
                  <a:pt x="28325" y="2296"/>
                  <a:pt x="31067" y="2280"/>
                  <a:pt x="33811" y="2233"/>
                </a:cubicBezTo>
                <a:cubicBezTo>
                  <a:pt x="33826" y="2232"/>
                  <a:pt x="33841" y="2232"/>
                  <a:pt x="33856" y="2232"/>
                </a:cubicBezTo>
                <a:close/>
                <a:moveTo>
                  <a:pt x="26914" y="1"/>
                </a:moveTo>
                <a:cubicBezTo>
                  <a:pt x="26231" y="1"/>
                  <a:pt x="25549" y="8"/>
                  <a:pt x="24869" y="29"/>
                </a:cubicBezTo>
                <a:cubicBezTo>
                  <a:pt x="24123" y="45"/>
                  <a:pt x="23537" y="204"/>
                  <a:pt x="23315" y="980"/>
                </a:cubicBezTo>
                <a:cubicBezTo>
                  <a:pt x="23235" y="1250"/>
                  <a:pt x="23029" y="1440"/>
                  <a:pt x="22854" y="1630"/>
                </a:cubicBezTo>
                <a:cubicBezTo>
                  <a:pt x="20698" y="3961"/>
                  <a:pt x="18653" y="6402"/>
                  <a:pt x="16656" y="8844"/>
                </a:cubicBezTo>
                <a:cubicBezTo>
                  <a:pt x="12707" y="13648"/>
                  <a:pt x="8839" y="18515"/>
                  <a:pt x="5335" y="23652"/>
                </a:cubicBezTo>
                <a:cubicBezTo>
                  <a:pt x="3528" y="26301"/>
                  <a:pt x="1863" y="29043"/>
                  <a:pt x="531" y="31960"/>
                </a:cubicBezTo>
                <a:cubicBezTo>
                  <a:pt x="294" y="32516"/>
                  <a:pt x="72" y="33086"/>
                  <a:pt x="40" y="33689"/>
                </a:cubicBezTo>
                <a:cubicBezTo>
                  <a:pt x="0" y="34601"/>
                  <a:pt x="625" y="35223"/>
                  <a:pt x="1429" y="35223"/>
                </a:cubicBezTo>
                <a:cubicBezTo>
                  <a:pt x="1604" y="35223"/>
                  <a:pt x="1787" y="35193"/>
                  <a:pt x="1974" y="35131"/>
                </a:cubicBezTo>
                <a:cubicBezTo>
                  <a:pt x="2592" y="34909"/>
                  <a:pt x="3099" y="34529"/>
                  <a:pt x="3575" y="34116"/>
                </a:cubicBezTo>
                <a:cubicBezTo>
                  <a:pt x="4479" y="33324"/>
                  <a:pt x="5255" y="32404"/>
                  <a:pt x="6016" y="31469"/>
                </a:cubicBezTo>
                <a:cubicBezTo>
                  <a:pt x="9378" y="27315"/>
                  <a:pt x="12565" y="23018"/>
                  <a:pt x="15688" y="18690"/>
                </a:cubicBezTo>
                <a:cubicBezTo>
                  <a:pt x="15878" y="18420"/>
                  <a:pt x="16022" y="18103"/>
                  <a:pt x="16370" y="17929"/>
                </a:cubicBezTo>
                <a:lnTo>
                  <a:pt x="16370" y="17929"/>
                </a:lnTo>
                <a:cubicBezTo>
                  <a:pt x="16417" y="18230"/>
                  <a:pt x="16243" y="18452"/>
                  <a:pt x="16148" y="18690"/>
                </a:cubicBezTo>
                <a:cubicBezTo>
                  <a:pt x="14817" y="21893"/>
                  <a:pt x="13437" y="25079"/>
                  <a:pt x="12136" y="28298"/>
                </a:cubicBezTo>
                <a:cubicBezTo>
                  <a:pt x="10900" y="31326"/>
                  <a:pt x="9743" y="34387"/>
                  <a:pt x="8934" y="37558"/>
                </a:cubicBezTo>
                <a:cubicBezTo>
                  <a:pt x="8744" y="38302"/>
                  <a:pt x="8553" y="39063"/>
                  <a:pt x="8680" y="39841"/>
                </a:cubicBezTo>
                <a:cubicBezTo>
                  <a:pt x="8841" y="40795"/>
                  <a:pt x="9488" y="41343"/>
                  <a:pt x="10253" y="41343"/>
                </a:cubicBezTo>
                <a:cubicBezTo>
                  <a:pt x="10619" y="41343"/>
                  <a:pt x="11012" y="41217"/>
                  <a:pt x="11392" y="40950"/>
                </a:cubicBezTo>
                <a:cubicBezTo>
                  <a:pt x="11914" y="40570"/>
                  <a:pt x="12295" y="40063"/>
                  <a:pt x="12644" y="39539"/>
                </a:cubicBezTo>
                <a:cubicBezTo>
                  <a:pt x="13612" y="38128"/>
                  <a:pt x="14451" y="36638"/>
                  <a:pt x="15229" y="35131"/>
                </a:cubicBezTo>
                <a:cubicBezTo>
                  <a:pt x="17686" y="30423"/>
                  <a:pt x="19700" y="25508"/>
                  <a:pt x="21808" y="20640"/>
                </a:cubicBezTo>
                <a:cubicBezTo>
                  <a:pt x="21966" y="20291"/>
                  <a:pt x="22046" y="19879"/>
                  <a:pt x="22363" y="19578"/>
                </a:cubicBezTo>
                <a:cubicBezTo>
                  <a:pt x="22537" y="19910"/>
                  <a:pt x="22427" y="20196"/>
                  <a:pt x="22379" y="20481"/>
                </a:cubicBezTo>
                <a:cubicBezTo>
                  <a:pt x="21649" y="24350"/>
                  <a:pt x="20937" y="28218"/>
                  <a:pt x="20540" y="32135"/>
                </a:cubicBezTo>
                <a:cubicBezTo>
                  <a:pt x="20318" y="34433"/>
                  <a:pt x="20127" y="36733"/>
                  <a:pt x="20413" y="39031"/>
                </a:cubicBezTo>
                <a:cubicBezTo>
                  <a:pt x="20493" y="39602"/>
                  <a:pt x="20588" y="40158"/>
                  <a:pt x="20857" y="40680"/>
                </a:cubicBezTo>
                <a:cubicBezTo>
                  <a:pt x="21170" y="41298"/>
                  <a:pt x="21698" y="41621"/>
                  <a:pt x="22257" y="41621"/>
                </a:cubicBezTo>
                <a:cubicBezTo>
                  <a:pt x="22658" y="41621"/>
                  <a:pt x="23076" y="41454"/>
                  <a:pt x="23442" y="41109"/>
                </a:cubicBezTo>
                <a:cubicBezTo>
                  <a:pt x="23806" y="40760"/>
                  <a:pt x="24044" y="40316"/>
                  <a:pt x="24250" y="39872"/>
                </a:cubicBezTo>
                <a:cubicBezTo>
                  <a:pt x="24789" y="38746"/>
                  <a:pt x="25122" y="37558"/>
                  <a:pt x="25439" y="36353"/>
                </a:cubicBezTo>
                <a:cubicBezTo>
                  <a:pt x="26786" y="31263"/>
                  <a:pt x="27786" y="26079"/>
                  <a:pt x="28864" y="20925"/>
                </a:cubicBezTo>
                <a:cubicBezTo>
                  <a:pt x="29086" y="19895"/>
                  <a:pt x="29228" y="18864"/>
                  <a:pt x="29577" y="17849"/>
                </a:cubicBezTo>
                <a:cubicBezTo>
                  <a:pt x="29847" y="17961"/>
                  <a:pt x="29799" y="18151"/>
                  <a:pt x="29815" y="18310"/>
                </a:cubicBezTo>
                <a:cubicBezTo>
                  <a:pt x="30211" y="22432"/>
                  <a:pt x="30925" y="26506"/>
                  <a:pt x="31701" y="30565"/>
                </a:cubicBezTo>
                <a:cubicBezTo>
                  <a:pt x="32193" y="33102"/>
                  <a:pt x="32811" y="35592"/>
                  <a:pt x="33699" y="38017"/>
                </a:cubicBezTo>
                <a:cubicBezTo>
                  <a:pt x="34016" y="38889"/>
                  <a:pt x="34413" y="39745"/>
                  <a:pt x="34999" y="40475"/>
                </a:cubicBezTo>
                <a:cubicBezTo>
                  <a:pt x="35512" y="41108"/>
                  <a:pt x="36128" y="41547"/>
                  <a:pt x="36914" y="41547"/>
                </a:cubicBezTo>
                <a:cubicBezTo>
                  <a:pt x="37053" y="41547"/>
                  <a:pt x="37196" y="41533"/>
                  <a:pt x="37346" y="41505"/>
                </a:cubicBezTo>
                <a:cubicBezTo>
                  <a:pt x="38297" y="41331"/>
                  <a:pt x="38836" y="40665"/>
                  <a:pt x="39138" y="39792"/>
                </a:cubicBezTo>
                <a:cubicBezTo>
                  <a:pt x="39328" y="39285"/>
                  <a:pt x="39423" y="38762"/>
                  <a:pt x="39502" y="38239"/>
                </a:cubicBezTo>
                <a:cubicBezTo>
                  <a:pt x="39867" y="35592"/>
                  <a:pt x="39582" y="32975"/>
                  <a:pt x="39360" y="30343"/>
                </a:cubicBezTo>
                <a:cubicBezTo>
                  <a:pt x="39280" y="29423"/>
                  <a:pt x="39185" y="28489"/>
                  <a:pt x="39090" y="27569"/>
                </a:cubicBezTo>
                <a:lnTo>
                  <a:pt x="39090" y="27569"/>
                </a:lnTo>
                <a:cubicBezTo>
                  <a:pt x="39487" y="28123"/>
                  <a:pt x="39709" y="28711"/>
                  <a:pt x="39931" y="29297"/>
                </a:cubicBezTo>
                <a:cubicBezTo>
                  <a:pt x="40850" y="31628"/>
                  <a:pt x="41770" y="33958"/>
                  <a:pt x="43053" y="36114"/>
                </a:cubicBezTo>
                <a:cubicBezTo>
                  <a:pt x="43514" y="36892"/>
                  <a:pt x="44005" y="37668"/>
                  <a:pt x="44671" y="38270"/>
                </a:cubicBezTo>
                <a:cubicBezTo>
                  <a:pt x="45284" y="38826"/>
                  <a:pt x="45928" y="39097"/>
                  <a:pt x="46529" y="39097"/>
                </a:cubicBezTo>
                <a:cubicBezTo>
                  <a:pt x="47421" y="39097"/>
                  <a:pt x="48218" y="38503"/>
                  <a:pt x="48682" y="37367"/>
                </a:cubicBezTo>
                <a:cubicBezTo>
                  <a:pt x="48778" y="37129"/>
                  <a:pt x="48841" y="36860"/>
                  <a:pt x="48904" y="36606"/>
                </a:cubicBezTo>
                <a:cubicBezTo>
                  <a:pt x="49190" y="35448"/>
                  <a:pt x="49173" y="34275"/>
                  <a:pt x="49046" y="33118"/>
                </a:cubicBezTo>
                <a:cubicBezTo>
                  <a:pt x="48825" y="31167"/>
                  <a:pt x="48476" y="29218"/>
                  <a:pt x="47953" y="27315"/>
                </a:cubicBezTo>
                <a:cubicBezTo>
                  <a:pt x="46700" y="22764"/>
                  <a:pt x="44956" y="18405"/>
                  <a:pt x="43022" y="14108"/>
                </a:cubicBezTo>
                <a:cubicBezTo>
                  <a:pt x="41072" y="9748"/>
                  <a:pt x="38916" y="5499"/>
                  <a:pt x="36521" y="1360"/>
                </a:cubicBezTo>
                <a:cubicBezTo>
                  <a:pt x="36045" y="527"/>
                  <a:pt x="35499" y="71"/>
                  <a:pt x="34568" y="71"/>
                </a:cubicBezTo>
                <a:cubicBezTo>
                  <a:pt x="34507" y="71"/>
                  <a:pt x="34445" y="73"/>
                  <a:pt x="34381" y="77"/>
                </a:cubicBezTo>
                <a:cubicBezTo>
                  <a:pt x="34111" y="89"/>
                  <a:pt x="33840" y="94"/>
                  <a:pt x="33569" y="94"/>
                </a:cubicBezTo>
                <a:cubicBezTo>
                  <a:pt x="32803" y="94"/>
                  <a:pt x="32034" y="56"/>
                  <a:pt x="31274" y="45"/>
                </a:cubicBezTo>
                <a:cubicBezTo>
                  <a:pt x="29818" y="34"/>
                  <a:pt x="28364" y="1"/>
                  <a:pt x="269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87" name="Google Shape;1387;p54"/>
          <p:cNvGrpSpPr/>
          <p:nvPr/>
        </p:nvGrpSpPr>
        <p:grpSpPr>
          <a:xfrm rot="1258602">
            <a:off x="8265234" y="4063739"/>
            <a:ext cx="1468746" cy="1359696"/>
            <a:chOff x="8167000" y="3353675"/>
            <a:chExt cx="1059001" cy="1024877"/>
          </a:xfrm>
        </p:grpSpPr>
        <p:sp>
          <p:nvSpPr>
            <p:cNvPr id="1388" name="Google Shape;1388;p54"/>
            <p:cNvSpPr/>
            <p:nvPr/>
          </p:nvSpPr>
          <p:spPr>
            <a:xfrm>
              <a:off x="8167000" y="3353675"/>
              <a:ext cx="1059001" cy="1024877"/>
            </a:xfrm>
            <a:custGeom>
              <a:rect b="b" l="l" r="r" t="t"/>
              <a:pathLst>
                <a:path extrusionOk="0" h="20423" w="21103">
                  <a:moveTo>
                    <a:pt x="16119" y="1"/>
                  </a:moveTo>
                  <a:cubicBezTo>
                    <a:pt x="15730" y="1"/>
                    <a:pt x="15361" y="189"/>
                    <a:pt x="15063" y="553"/>
                  </a:cubicBezTo>
                  <a:cubicBezTo>
                    <a:pt x="14682" y="1012"/>
                    <a:pt x="14475" y="1551"/>
                    <a:pt x="14460" y="2154"/>
                  </a:cubicBezTo>
                  <a:cubicBezTo>
                    <a:pt x="14444" y="2899"/>
                    <a:pt x="14365" y="3644"/>
                    <a:pt x="14285" y="4405"/>
                  </a:cubicBezTo>
                  <a:cubicBezTo>
                    <a:pt x="14222" y="4976"/>
                    <a:pt x="14302" y="5531"/>
                    <a:pt x="14555" y="6054"/>
                  </a:cubicBezTo>
                  <a:cubicBezTo>
                    <a:pt x="14856" y="6625"/>
                    <a:pt x="15158" y="7180"/>
                    <a:pt x="15554" y="7688"/>
                  </a:cubicBezTo>
                  <a:cubicBezTo>
                    <a:pt x="15934" y="8147"/>
                    <a:pt x="16236" y="8639"/>
                    <a:pt x="16505" y="9146"/>
                  </a:cubicBezTo>
                  <a:cubicBezTo>
                    <a:pt x="16854" y="9780"/>
                    <a:pt x="17092" y="10446"/>
                    <a:pt x="17012" y="11191"/>
                  </a:cubicBezTo>
                  <a:cubicBezTo>
                    <a:pt x="17012" y="11318"/>
                    <a:pt x="17012" y="11445"/>
                    <a:pt x="17029" y="11571"/>
                  </a:cubicBezTo>
                  <a:cubicBezTo>
                    <a:pt x="17060" y="12428"/>
                    <a:pt x="17346" y="13157"/>
                    <a:pt x="18043" y="13696"/>
                  </a:cubicBezTo>
                  <a:cubicBezTo>
                    <a:pt x="18154" y="13791"/>
                    <a:pt x="18249" y="13903"/>
                    <a:pt x="18361" y="13998"/>
                  </a:cubicBezTo>
                  <a:cubicBezTo>
                    <a:pt x="19390" y="14886"/>
                    <a:pt x="19629" y="16027"/>
                    <a:pt x="19486" y="17311"/>
                  </a:cubicBezTo>
                  <a:cubicBezTo>
                    <a:pt x="19359" y="17296"/>
                    <a:pt x="19312" y="17200"/>
                    <a:pt x="19248" y="17121"/>
                  </a:cubicBezTo>
                  <a:cubicBezTo>
                    <a:pt x="18851" y="16645"/>
                    <a:pt x="18598" y="16091"/>
                    <a:pt x="18376" y="15520"/>
                  </a:cubicBezTo>
                  <a:cubicBezTo>
                    <a:pt x="17995" y="14616"/>
                    <a:pt x="17393" y="13871"/>
                    <a:pt x="16537" y="13379"/>
                  </a:cubicBezTo>
                  <a:cubicBezTo>
                    <a:pt x="16204" y="13189"/>
                    <a:pt x="15871" y="12998"/>
                    <a:pt x="15538" y="12825"/>
                  </a:cubicBezTo>
                  <a:cubicBezTo>
                    <a:pt x="14919" y="12476"/>
                    <a:pt x="14475" y="11968"/>
                    <a:pt x="14302" y="11271"/>
                  </a:cubicBezTo>
                  <a:cubicBezTo>
                    <a:pt x="14222" y="10985"/>
                    <a:pt x="14127" y="10715"/>
                    <a:pt x="14048" y="10430"/>
                  </a:cubicBezTo>
                  <a:cubicBezTo>
                    <a:pt x="13636" y="9210"/>
                    <a:pt x="12811" y="8385"/>
                    <a:pt x="11606" y="7925"/>
                  </a:cubicBezTo>
                  <a:cubicBezTo>
                    <a:pt x="10972" y="7688"/>
                    <a:pt x="10322" y="7449"/>
                    <a:pt x="9687" y="7212"/>
                  </a:cubicBezTo>
                  <a:cubicBezTo>
                    <a:pt x="8879" y="6895"/>
                    <a:pt x="8197" y="6419"/>
                    <a:pt x="7674" y="5737"/>
                  </a:cubicBezTo>
                  <a:cubicBezTo>
                    <a:pt x="7436" y="5436"/>
                    <a:pt x="7214" y="5134"/>
                    <a:pt x="6960" y="4849"/>
                  </a:cubicBezTo>
                  <a:cubicBezTo>
                    <a:pt x="6263" y="4088"/>
                    <a:pt x="5455" y="3470"/>
                    <a:pt x="4424" y="3217"/>
                  </a:cubicBezTo>
                  <a:cubicBezTo>
                    <a:pt x="4301" y="3189"/>
                    <a:pt x="4184" y="3176"/>
                    <a:pt x="4072" y="3176"/>
                  </a:cubicBezTo>
                  <a:cubicBezTo>
                    <a:pt x="3286" y="3176"/>
                    <a:pt x="2791" y="3828"/>
                    <a:pt x="3013" y="4675"/>
                  </a:cubicBezTo>
                  <a:cubicBezTo>
                    <a:pt x="3108" y="5024"/>
                    <a:pt x="3282" y="5325"/>
                    <a:pt x="3457" y="5626"/>
                  </a:cubicBezTo>
                  <a:cubicBezTo>
                    <a:pt x="3821" y="6244"/>
                    <a:pt x="4106" y="6895"/>
                    <a:pt x="4313" y="7576"/>
                  </a:cubicBezTo>
                  <a:cubicBezTo>
                    <a:pt x="4408" y="7893"/>
                    <a:pt x="4519" y="8210"/>
                    <a:pt x="4645" y="8527"/>
                  </a:cubicBezTo>
                  <a:cubicBezTo>
                    <a:pt x="4789" y="8924"/>
                    <a:pt x="5011" y="9273"/>
                    <a:pt x="5280" y="9605"/>
                  </a:cubicBezTo>
                  <a:cubicBezTo>
                    <a:pt x="5823" y="10288"/>
                    <a:pt x="6503" y="10652"/>
                    <a:pt x="7378" y="10652"/>
                  </a:cubicBezTo>
                  <a:cubicBezTo>
                    <a:pt x="7397" y="10652"/>
                    <a:pt x="7416" y="10652"/>
                    <a:pt x="7436" y="10652"/>
                  </a:cubicBezTo>
                  <a:cubicBezTo>
                    <a:pt x="7611" y="10652"/>
                    <a:pt x="7785" y="10668"/>
                    <a:pt x="7943" y="10668"/>
                  </a:cubicBezTo>
                  <a:cubicBezTo>
                    <a:pt x="8546" y="10668"/>
                    <a:pt x="9085" y="10859"/>
                    <a:pt x="9577" y="11191"/>
                  </a:cubicBezTo>
                  <a:cubicBezTo>
                    <a:pt x="10100" y="11556"/>
                    <a:pt x="10480" y="12015"/>
                    <a:pt x="10797" y="12554"/>
                  </a:cubicBezTo>
                  <a:cubicBezTo>
                    <a:pt x="11036" y="12967"/>
                    <a:pt x="11241" y="13395"/>
                    <a:pt x="11526" y="13791"/>
                  </a:cubicBezTo>
                  <a:cubicBezTo>
                    <a:pt x="12097" y="14584"/>
                    <a:pt x="12827" y="15108"/>
                    <a:pt x="13794" y="15281"/>
                  </a:cubicBezTo>
                  <a:cubicBezTo>
                    <a:pt x="14270" y="15361"/>
                    <a:pt x="14729" y="15488"/>
                    <a:pt x="15190" y="15630"/>
                  </a:cubicBezTo>
                  <a:cubicBezTo>
                    <a:pt x="15887" y="15852"/>
                    <a:pt x="16490" y="16217"/>
                    <a:pt x="17029" y="16693"/>
                  </a:cubicBezTo>
                  <a:cubicBezTo>
                    <a:pt x="17504" y="17137"/>
                    <a:pt x="17900" y="17628"/>
                    <a:pt x="18265" y="18152"/>
                  </a:cubicBezTo>
                  <a:cubicBezTo>
                    <a:pt x="18329" y="18247"/>
                    <a:pt x="18407" y="18326"/>
                    <a:pt x="18392" y="18469"/>
                  </a:cubicBezTo>
                  <a:cubicBezTo>
                    <a:pt x="18265" y="18421"/>
                    <a:pt x="18170" y="18389"/>
                    <a:pt x="18090" y="18342"/>
                  </a:cubicBezTo>
                  <a:cubicBezTo>
                    <a:pt x="17615" y="18025"/>
                    <a:pt x="17076" y="17913"/>
                    <a:pt x="16521" y="17835"/>
                  </a:cubicBezTo>
                  <a:cubicBezTo>
                    <a:pt x="16251" y="17803"/>
                    <a:pt x="15982" y="17771"/>
                    <a:pt x="15697" y="17740"/>
                  </a:cubicBezTo>
                  <a:cubicBezTo>
                    <a:pt x="15221" y="17676"/>
                    <a:pt x="14777" y="17501"/>
                    <a:pt x="14412" y="17152"/>
                  </a:cubicBezTo>
                  <a:cubicBezTo>
                    <a:pt x="14158" y="16930"/>
                    <a:pt x="13921" y="16708"/>
                    <a:pt x="13683" y="16471"/>
                  </a:cubicBezTo>
                  <a:cubicBezTo>
                    <a:pt x="12852" y="15630"/>
                    <a:pt x="11879" y="15221"/>
                    <a:pt x="10938" y="15221"/>
                  </a:cubicBezTo>
                  <a:cubicBezTo>
                    <a:pt x="10370" y="15221"/>
                    <a:pt x="9814" y="15370"/>
                    <a:pt x="9307" y="15662"/>
                  </a:cubicBezTo>
                  <a:cubicBezTo>
                    <a:pt x="9103" y="15783"/>
                    <a:pt x="8896" y="15839"/>
                    <a:pt x="8685" y="15839"/>
                  </a:cubicBezTo>
                  <a:cubicBezTo>
                    <a:pt x="8453" y="15839"/>
                    <a:pt x="8216" y="15771"/>
                    <a:pt x="7975" y="15647"/>
                  </a:cubicBezTo>
                  <a:cubicBezTo>
                    <a:pt x="7626" y="15456"/>
                    <a:pt x="7294" y="15203"/>
                    <a:pt x="6977" y="14949"/>
                  </a:cubicBezTo>
                  <a:cubicBezTo>
                    <a:pt x="6707" y="14759"/>
                    <a:pt x="6453" y="14537"/>
                    <a:pt x="6168" y="14347"/>
                  </a:cubicBezTo>
                  <a:cubicBezTo>
                    <a:pt x="5360" y="13808"/>
                    <a:pt x="4487" y="13395"/>
                    <a:pt x="3489" y="13284"/>
                  </a:cubicBezTo>
                  <a:cubicBezTo>
                    <a:pt x="3320" y="13269"/>
                    <a:pt x="3151" y="13260"/>
                    <a:pt x="2982" y="13260"/>
                  </a:cubicBezTo>
                  <a:cubicBezTo>
                    <a:pt x="2613" y="13260"/>
                    <a:pt x="2246" y="13302"/>
                    <a:pt x="1887" y="13411"/>
                  </a:cubicBezTo>
                  <a:cubicBezTo>
                    <a:pt x="603" y="13839"/>
                    <a:pt x="1" y="14981"/>
                    <a:pt x="809" y="16296"/>
                  </a:cubicBezTo>
                  <a:cubicBezTo>
                    <a:pt x="1079" y="16708"/>
                    <a:pt x="1428" y="17025"/>
                    <a:pt x="1855" y="17279"/>
                  </a:cubicBezTo>
                  <a:cubicBezTo>
                    <a:pt x="2449" y="17611"/>
                    <a:pt x="3068" y="17753"/>
                    <a:pt x="3711" y="17753"/>
                  </a:cubicBezTo>
                  <a:cubicBezTo>
                    <a:pt x="3961" y="17753"/>
                    <a:pt x="4214" y="17731"/>
                    <a:pt x="4472" y="17691"/>
                  </a:cubicBezTo>
                  <a:cubicBezTo>
                    <a:pt x="4757" y="17644"/>
                    <a:pt x="5026" y="17581"/>
                    <a:pt x="5311" y="17518"/>
                  </a:cubicBezTo>
                  <a:cubicBezTo>
                    <a:pt x="5398" y="17502"/>
                    <a:pt x="5483" y="17494"/>
                    <a:pt x="5564" y="17494"/>
                  </a:cubicBezTo>
                  <a:cubicBezTo>
                    <a:pt x="5897" y="17494"/>
                    <a:pt x="6183" y="17624"/>
                    <a:pt x="6438" y="17866"/>
                  </a:cubicBezTo>
                  <a:cubicBezTo>
                    <a:pt x="6913" y="18279"/>
                    <a:pt x="7309" y="18769"/>
                    <a:pt x="7738" y="19213"/>
                  </a:cubicBezTo>
                  <a:cubicBezTo>
                    <a:pt x="8195" y="19684"/>
                    <a:pt x="8711" y="19941"/>
                    <a:pt x="9308" y="19941"/>
                  </a:cubicBezTo>
                  <a:cubicBezTo>
                    <a:pt x="9476" y="19941"/>
                    <a:pt x="9650" y="19921"/>
                    <a:pt x="9831" y="19879"/>
                  </a:cubicBezTo>
                  <a:cubicBezTo>
                    <a:pt x="10163" y="19801"/>
                    <a:pt x="10448" y="19642"/>
                    <a:pt x="10734" y="19452"/>
                  </a:cubicBezTo>
                  <a:cubicBezTo>
                    <a:pt x="10940" y="19309"/>
                    <a:pt x="11146" y="19150"/>
                    <a:pt x="11368" y="19008"/>
                  </a:cubicBezTo>
                  <a:cubicBezTo>
                    <a:pt x="11663" y="18835"/>
                    <a:pt x="11906" y="18748"/>
                    <a:pt x="12138" y="18748"/>
                  </a:cubicBezTo>
                  <a:cubicBezTo>
                    <a:pt x="12417" y="18748"/>
                    <a:pt x="12681" y="18875"/>
                    <a:pt x="13002" y="19135"/>
                  </a:cubicBezTo>
                  <a:cubicBezTo>
                    <a:pt x="13334" y="19404"/>
                    <a:pt x="13668" y="19689"/>
                    <a:pt x="13985" y="19991"/>
                  </a:cubicBezTo>
                  <a:cubicBezTo>
                    <a:pt x="14318" y="20284"/>
                    <a:pt x="14678" y="20422"/>
                    <a:pt x="15059" y="20422"/>
                  </a:cubicBezTo>
                  <a:cubicBezTo>
                    <a:pt x="15276" y="20422"/>
                    <a:pt x="15499" y="20378"/>
                    <a:pt x="15729" y="20292"/>
                  </a:cubicBezTo>
                  <a:cubicBezTo>
                    <a:pt x="16061" y="20165"/>
                    <a:pt x="16378" y="20038"/>
                    <a:pt x="16695" y="19896"/>
                  </a:cubicBezTo>
                  <a:cubicBezTo>
                    <a:pt x="17123" y="19703"/>
                    <a:pt x="17558" y="19597"/>
                    <a:pt x="18000" y="19597"/>
                  </a:cubicBezTo>
                  <a:cubicBezTo>
                    <a:pt x="18214" y="19597"/>
                    <a:pt x="18429" y="19622"/>
                    <a:pt x="18646" y="19674"/>
                  </a:cubicBezTo>
                  <a:cubicBezTo>
                    <a:pt x="18705" y="19686"/>
                    <a:pt x="18760" y="19691"/>
                    <a:pt x="18812" y="19691"/>
                  </a:cubicBezTo>
                  <a:cubicBezTo>
                    <a:pt x="19039" y="19691"/>
                    <a:pt x="19204" y="19581"/>
                    <a:pt x="19359" y="19388"/>
                  </a:cubicBezTo>
                  <a:cubicBezTo>
                    <a:pt x="19803" y="18849"/>
                    <a:pt x="20263" y="18294"/>
                    <a:pt x="20373" y="17565"/>
                  </a:cubicBezTo>
                  <a:cubicBezTo>
                    <a:pt x="20422" y="17264"/>
                    <a:pt x="20564" y="16979"/>
                    <a:pt x="20659" y="16693"/>
                  </a:cubicBezTo>
                  <a:cubicBezTo>
                    <a:pt x="20770" y="16376"/>
                    <a:pt x="20866" y="16042"/>
                    <a:pt x="20929" y="15694"/>
                  </a:cubicBezTo>
                  <a:cubicBezTo>
                    <a:pt x="21103" y="14759"/>
                    <a:pt x="20913" y="13886"/>
                    <a:pt x="20278" y="13173"/>
                  </a:cubicBezTo>
                  <a:cubicBezTo>
                    <a:pt x="19692" y="12476"/>
                    <a:pt x="19566" y="11730"/>
                    <a:pt x="19756" y="10890"/>
                  </a:cubicBezTo>
                  <a:cubicBezTo>
                    <a:pt x="19851" y="10478"/>
                    <a:pt x="19961" y="10081"/>
                    <a:pt x="20073" y="9669"/>
                  </a:cubicBezTo>
                  <a:cubicBezTo>
                    <a:pt x="20405" y="8496"/>
                    <a:pt x="20231" y="7386"/>
                    <a:pt x="19470" y="6434"/>
                  </a:cubicBezTo>
                  <a:cubicBezTo>
                    <a:pt x="18820" y="5642"/>
                    <a:pt x="18519" y="4754"/>
                    <a:pt x="18456" y="3756"/>
                  </a:cubicBezTo>
                  <a:cubicBezTo>
                    <a:pt x="18439" y="3200"/>
                    <a:pt x="18361" y="2646"/>
                    <a:pt x="18202" y="2122"/>
                  </a:cubicBezTo>
                  <a:cubicBezTo>
                    <a:pt x="17980" y="1377"/>
                    <a:pt x="17600" y="727"/>
                    <a:pt x="16949" y="283"/>
                  </a:cubicBezTo>
                  <a:cubicBezTo>
                    <a:pt x="16674" y="93"/>
                    <a:pt x="16392" y="1"/>
                    <a:pt x="16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54"/>
            <p:cNvSpPr/>
            <p:nvPr/>
          </p:nvSpPr>
          <p:spPr>
            <a:xfrm>
              <a:off x="8396941" y="3627527"/>
              <a:ext cx="646100" cy="529977"/>
            </a:xfrm>
            <a:custGeom>
              <a:rect b="b" l="l" r="r" t="t"/>
              <a:pathLst>
                <a:path extrusionOk="0" h="10561" w="12875">
                  <a:moveTo>
                    <a:pt x="139" y="1"/>
                  </a:moveTo>
                  <a:cubicBezTo>
                    <a:pt x="124" y="1"/>
                    <a:pt x="109" y="4"/>
                    <a:pt x="95" y="11"/>
                  </a:cubicBezTo>
                  <a:cubicBezTo>
                    <a:pt x="0" y="58"/>
                    <a:pt x="17" y="153"/>
                    <a:pt x="63" y="233"/>
                  </a:cubicBezTo>
                  <a:cubicBezTo>
                    <a:pt x="365" y="787"/>
                    <a:pt x="634" y="1374"/>
                    <a:pt x="1031" y="1897"/>
                  </a:cubicBezTo>
                  <a:cubicBezTo>
                    <a:pt x="1697" y="2817"/>
                    <a:pt x="2569" y="3467"/>
                    <a:pt x="3678" y="3753"/>
                  </a:cubicBezTo>
                  <a:cubicBezTo>
                    <a:pt x="4012" y="3848"/>
                    <a:pt x="4361" y="3926"/>
                    <a:pt x="4693" y="4006"/>
                  </a:cubicBezTo>
                  <a:cubicBezTo>
                    <a:pt x="5249" y="4133"/>
                    <a:pt x="5803" y="4275"/>
                    <a:pt x="6295" y="4641"/>
                  </a:cubicBezTo>
                  <a:cubicBezTo>
                    <a:pt x="6739" y="4909"/>
                    <a:pt x="7040" y="5370"/>
                    <a:pt x="7310" y="5829"/>
                  </a:cubicBezTo>
                  <a:cubicBezTo>
                    <a:pt x="7532" y="6178"/>
                    <a:pt x="7737" y="6558"/>
                    <a:pt x="7944" y="6924"/>
                  </a:cubicBezTo>
                  <a:cubicBezTo>
                    <a:pt x="8340" y="7605"/>
                    <a:pt x="8910" y="8112"/>
                    <a:pt x="9640" y="8429"/>
                  </a:cubicBezTo>
                  <a:cubicBezTo>
                    <a:pt x="9878" y="8524"/>
                    <a:pt x="10115" y="8651"/>
                    <a:pt x="10354" y="8746"/>
                  </a:cubicBezTo>
                  <a:cubicBezTo>
                    <a:pt x="11273" y="9080"/>
                    <a:pt x="12018" y="9602"/>
                    <a:pt x="12510" y="10475"/>
                  </a:cubicBezTo>
                  <a:cubicBezTo>
                    <a:pt x="12548" y="10532"/>
                    <a:pt x="12597" y="10560"/>
                    <a:pt x="12654" y="10560"/>
                  </a:cubicBezTo>
                  <a:cubicBezTo>
                    <a:pt x="12693" y="10560"/>
                    <a:pt x="12735" y="10548"/>
                    <a:pt x="12779" y="10522"/>
                  </a:cubicBezTo>
                  <a:cubicBezTo>
                    <a:pt x="12874" y="10475"/>
                    <a:pt x="12874" y="10380"/>
                    <a:pt x="12842" y="10300"/>
                  </a:cubicBezTo>
                  <a:cubicBezTo>
                    <a:pt x="12811" y="10237"/>
                    <a:pt x="12764" y="10173"/>
                    <a:pt x="12716" y="10110"/>
                  </a:cubicBezTo>
                  <a:cubicBezTo>
                    <a:pt x="12145" y="9429"/>
                    <a:pt x="11511" y="8810"/>
                    <a:pt x="10639" y="8524"/>
                  </a:cubicBezTo>
                  <a:cubicBezTo>
                    <a:pt x="10369" y="8429"/>
                    <a:pt x="10132" y="8302"/>
                    <a:pt x="9878" y="8192"/>
                  </a:cubicBezTo>
                  <a:cubicBezTo>
                    <a:pt x="9149" y="7890"/>
                    <a:pt x="8593" y="7414"/>
                    <a:pt x="8198" y="6733"/>
                  </a:cubicBezTo>
                  <a:cubicBezTo>
                    <a:pt x="8071" y="6527"/>
                    <a:pt x="7944" y="6305"/>
                    <a:pt x="7832" y="6099"/>
                  </a:cubicBezTo>
                  <a:cubicBezTo>
                    <a:pt x="7642" y="5766"/>
                    <a:pt x="7452" y="5433"/>
                    <a:pt x="7230" y="5131"/>
                  </a:cubicBezTo>
                  <a:cubicBezTo>
                    <a:pt x="6834" y="4577"/>
                    <a:pt x="6310" y="4180"/>
                    <a:pt x="5661" y="3943"/>
                  </a:cubicBezTo>
                  <a:cubicBezTo>
                    <a:pt x="5264" y="3816"/>
                    <a:pt x="4868" y="3721"/>
                    <a:pt x="4471" y="3641"/>
                  </a:cubicBezTo>
                  <a:cubicBezTo>
                    <a:pt x="3473" y="3419"/>
                    <a:pt x="2522" y="3102"/>
                    <a:pt x="1792" y="2309"/>
                  </a:cubicBezTo>
                  <a:cubicBezTo>
                    <a:pt x="1300" y="1802"/>
                    <a:pt x="904" y="1231"/>
                    <a:pt x="587" y="613"/>
                  </a:cubicBezTo>
                  <a:cubicBezTo>
                    <a:pt x="492" y="423"/>
                    <a:pt x="381" y="265"/>
                    <a:pt x="285" y="90"/>
                  </a:cubicBezTo>
                  <a:cubicBezTo>
                    <a:pt x="249" y="40"/>
                    <a:pt x="192" y="1"/>
                    <a:pt x="139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54"/>
            <p:cNvSpPr/>
            <p:nvPr/>
          </p:nvSpPr>
          <p:spPr>
            <a:xfrm>
              <a:off x="8323723" y="4117972"/>
              <a:ext cx="685894" cy="200128"/>
            </a:xfrm>
            <a:custGeom>
              <a:rect b="b" l="l" r="r" t="t"/>
              <a:pathLst>
                <a:path extrusionOk="0" h="3988" w="13668">
                  <a:moveTo>
                    <a:pt x="126" y="0"/>
                  </a:moveTo>
                  <a:cubicBezTo>
                    <a:pt x="72" y="0"/>
                    <a:pt x="17" y="36"/>
                    <a:pt x="17" y="115"/>
                  </a:cubicBezTo>
                  <a:cubicBezTo>
                    <a:pt x="0" y="178"/>
                    <a:pt x="32" y="226"/>
                    <a:pt x="96" y="258"/>
                  </a:cubicBezTo>
                  <a:cubicBezTo>
                    <a:pt x="175" y="290"/>
                    <a:pt x="254" y="305"/>
                    <a:pt x="334" y="337"/>
                  </a:cubicBezTo>
                  <a:cubicBezTo>
                    <a:pt x="841" y="495"/>
                    <a:pt x="1349" y="607"/>
                    <a:pt x="1871" y="670"/>
                  </a:cubicBezTo>
                  <a:cubicBezTo>
                    <a:pt x="2744" y="797"/>
                    <a:pt x="3537" y="1114"/>
                    <a:pt x="4234" y="1700"/>
                  </a:cubicBezTo>
                  <a:cubicBezTo>
                    <a:pt x="4615" y="2034"/>
                    <a:pt x="5042" y="2303"/>
                    <a:pt x="5471" y="2588"/>
                  </a:cubicBezTo>
                  <a:cubicBezTo>
                    <a:pt x="5810" y="2827"/>
                    <a:pt x="6161" y="2954"/>
                    <a:pt x="6519" y="2954"/>
                  </a:cubicBezTo>
                  <a:cubicBezTo>
                    <a:pt x="6779" y="2954"/>
                    <a:pt x="7043" y="2887"/>
                    <a:pt x="7310" y="2747"/>
                  </a:cubicBezTo>
                  <a:cubicBezTo>
                    <a:pt x="7564" y="2620"/>
                    <a:pt x="7833" y="2478"/>
                    <a:pt x="8071" y="2335"/>
                  </a:cubicBezTo>
                  <a:cubicBezTo>
                    <a:pt x="8322" y="2191"/>
                    <a:pt x="8578" y="2124"/>
                    <a:pt x="8838" y="2124"/>
                  </a:cubicBezTo>
                  <a:cubicBezTo>
                    <a:pt x="9039" y="2124"/>
                    <a:pt x="9243" y="2164"/>
                    <a:pt x="9450" y="2239"/>
                  </a:cubicBezTo>
                  <a:lnTo>
                    <a:pt x="9974" y="2478"/>
                  </a:lnTo>
                  <a:cubicBezTo>
                    <a:pt x="10528" y="2747"/>
                    <a:pt x="10988" y="3144"/>
                    <a:pt x="11511" y="3476"/>
                  </a:cubicBezTo>
                  <a:cubicBezTo>
                    <a:pt x="12114" y="3873"/>
                    <a:pt x="12811" y="3857"/>
                    <a:pt x="13477" y="3983"/>
                  </a:cubicBezTo>
                  <a:cubicBezTo>
                    <a:pt x="13488" y="3986"/>
                    <a:pt x="13499" y="3988"/>
                    <a:pt x="13510" y="3988"/>
                  </a:cubicBezTo>
                  <a:cubicBezTo>
                    <a:pt x="13565" y="3988"/>
                    <a:pt x="13623" y="3952"/>
                    <a:pt x="13636" y="3873"/>
                  </a:cubicBezTo>
                  <a:cubicBezTo>
                    <a:pt x="13667" y="3778"/>
                    <a:pt x="13604" y="3715"/>
                    <a:pt x="13509" y="3698"/>
                  </a:cubicBezTo>
                  <a:cubicBezTo>
                    <a:pt x="13318" y="3651"/>
                    <a:pt x="13113" y="3603"/>
                    <a:pt x="12906" y="3588"/>
                  </a:cubicBezTo>
                  <a:cubicBezTo>
                    <a:pt x="12289" y="3524"/>
                    <a:pt x="11733" y="3302"/>
                    <a:pt x="11226" y="2937"/>
                  </a:cubicBezTo>
                  <a:cubicBezTo>
                    <a:pt x="10766" y="2588"/>
                    <a:pt x="10291" y="2256"/>
                    <a:pt x="9752" y="2017"/>
                  </a:cubicBezTo>
                  <a:cubicBezTo>
                    <a:pt x="9443" y="1885"/>
                    <a:pt x="9141" y="1814"/>
                    <a:pt x="8843" y="1814"/>
                  </a:cubicBezTo>
                  <a:cubicBezTo>
                    <a:pt x="8500" y="1814"/>
                    <a:pt x="8164" y="1909"/>
                    <a:pt x="7833" y="2113"/>
                  </a:cubicBezTo>
                  <a:cubicBezTo>
                    <a:pt x="7579" y="2271"/>
                    <a:pt x="7310" y="2414"/>
                    <a:pt x="7025" y="2525"/>
                  </a:cubicBezTo>
                  <a:cubicBezTo>
                    <a:pt x="6847" y="2601"/>
                    <a:pt x="6671" y="2639"/>
                    <a:pt x="6500" y="2639"/>
                  </a:cubicBezTo>
                  <a:cubicBezTo>
                    <a:pt x="6243" y="2639"/>
                    <a:pt x="5994" y="2554"/>
                    <a:pt x="5756" y="2383"/>
                  </a:cubicBezTo>
                  <a:cubicBezTo>
                    <a:pt x="5408" y="2161"/>
                    <a:pt x="5090" y="1922"/>
                    <a:pt x="4757" y="1685"/>
                  </a:cubicBezTo>
                  <a:cubicBezTo>
                    <a:pt x="4662" y="1622"/>
                    <a:pt x="4551" y="1558"/>
                    <a:pt x="4471" y="1478"/>
                  </a:cubicBezTo>
                  <a:cubicBezTo>
                    <a:pt x="3647" y="766"/>
                    <a:pt x="2664" y="432"/>
                    <a:pt x="1602" y="322"/>
                  </a:cubicBezTo>
                  <a:cubicBezTo>
                    <a:pt x="1222" y="290"/>
                    <a:pt x="857" y="195"/>
                    <a:pt x="508" y="83"/>
                  </a:cubicBezTo>
                  <a:cubicBezTo>
                    <a:pt x="397" y="51"/>
                    <a:pt x="271" y="20"/>
                    <a:pt x="159" y="4"/>
                  </a:cubicBezTo>
                  <a:cubicBezTo>
                    <a:pt x="148" y="2"/>
                    <a:pt x="137" y="0"/>
                    <a:pt x="126" y="0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54"/>
            <p:cNvSpPr/>
            <p:nvPr/>
          </p:nvSpPr>
          <p:spPr>
            <a:xfrm>
              <a:off x="8972196" y="3423932"/>
              <a:ext cx="164749" cy="619453"/>
            </a:xfrm>
            <a:custGeom>
              <a:rect b="b" l="l" r="r" t="t"/>
              <a:pathLst>
                <a:path extrusionOk="0" h="12344" w="3283">
                  <a:moveTo>
                    <a:pt x="167" y="1"/>
                  </a:moveTo>
                  <a:cubicBezTo>
                    <a:pt x="150" y="1"/>
                    <a:pt x="131" y="3"/>
                    <a:pt x="111" y="9"/>
                  </a:cubicBezTo>
                  <a:cubicBezTo>
                    <a:pt x="1" y="41"/>
                    <a:pt x="16" y="136"/>
                    <a:pt x="48" y="215"/>
                  </a:cubicBezTo>
                  <a:cubicBezTo>
                    <a:pt x="254" y="944"/>
                    <a:pt x="223" y="1673"/>
                    <a:pt x="175" y="2419"/>
                  </a:cubicBezTo>
                  <a:cubicBezTo>
                    <a:pt x="159" y="2783"/>
                    <a:pt x="191" y="3132"/>
                    <a:pt x="286" y="3481"/>
                  </a:cubicBezTo>
                  <a:cubicBezTo>
                    <a:pt x="460" y="4083"/>
                    <a:pt x="730" y="4654"/>
                    <a:pt x="1094" y="5161"/>
                  </a:cubicBezTo>
                  <a:cubicBezTo>
                    <a:pt x="1333" y="5478"/>
                    <a:pt x="1555" y="5795"/>
                    <a:pt x="1776" y="6129"/>
                  </a:cubicBezTo>
                  <a:cubicBezTo>
                    <a:pt x="2299" y="6874"/>
                    <a:pt x="2553" y="7715"/>
                    <a:pt x="2506" y="8634"/>
                  </a:cubicBezTo>
                  <a:cubicBezTo>
                    <a:pt x="2489" y="9015"/>
                    <a:pt x="2442" y="9410"/>
                    <a:pt x="2426" y="9791"/>
                  </a:cubicBezTo>
                  <a:cubicBezTo>
                    <a:pt x="2379" y="10552"/>
                    <a:pt x="2442" y="11298"/>
                    <a:pt x="2823" y="11995"/>
                  </a:cubicBezTo>
                  <a:cubicBezTo>
                    <a:pt x="2886" y="12106"/>
                    <a:pt x="2965" y="12217"/>
                    <a:pt x="3045" y="12312"/>
                  </a:cubicBezTo>
                  <a:cubicBezTo>
                    <a:pt x="3064" y="12332"/>
                    <a:pt x="3092" y="12343"/>
                    <a:pt x="3121" y="12343"/>
                  </a:cubicBezTo>
                  <a:cubicBezTo>
                    <a:pt x="3162" y="12343"/>
                    <a:pt x="3207" y="12320"/>
                    <a:pt x="3235" y="12264"/>
                  </a:cubicBezTo>
                  <a:cubicBezTo>
                    <a:pt x="3282" y="12186"/>
                    <a:pt x="3219" y="12122"/>
                    <a:pt x="3172" y="12042"/>
                  </a:cubicBezTo>
                  <a:cubicBezTo>
                    <a:pt x="2759" y="11376"/>
                    <a:pt x="2680" y="10632"/>
                    <a:pt x="2728" y="9871"/>
                  </a:cubicBezTo>
                  <a:cubicBezTo>
                    <a:pt x="2743" y="9537"/>
                    <a:pt x="2791" y="9205"/>
                    <a:pt x="2823" y="8871"/>
                  </a:cubicBezTo>
                  <a:cubicBezTo>
                    <a:pt x="2902" y="7715"/>
                    <a:pt x="2601" y="6668"/>
                    <a:pt x="1887" y="5732"/>
                  </a:cubicBezTo>
                  <a:cubicBezTo>
                    <a:pt x="1681" y="5447"/>
                    <a:pt x="1459" y="5146"/>
                    <a:pt x="1253" y="4844"/>
                  </a:cubicBezTo>
                  <a:cubicBezTo>
                    <a:pt x="730" y="4020"/>
                    <a:pt x="381" y="3148"/>
                    <a:pt x="508" y="2134"/>
                  </a:cubicBezTo>
                  <a:cubicBezTo>
                    <a:pt x="572" y="1626"/>
                    <a:pt x="523" y="1087"/>
                    <a:pt x="460" y="580"/>
                  </a:cubicBezTo>
                  <a:cubicBezTo>
                    <a:pt x="445" y="421"/>
                    <a:pt x="413" y="263"/>
                    <a:pt x="333" y="119"/>
                  </a:cubicBezTo>
                  <a:cubicBezTo>
                    <a:pt x="295" y="55"/>
                    <a:pt x="245" y="1"/>
                    <a:pt x="167" y="1"/>
                  </a:cubicBezTo>
                  <a:close/>
                </a:path>
              </a:pathLst>
            </a:custGeom>
            <a:solidFill>
              <a:srgbClr val="FFB5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2" name="Google Shape;1392;p54"/>
          <p:cNvGrpSpPr/>
          <p:nvPr/>
        </p:nvGrpSpPr>
        <p:grpSpPr>
          <a:xfrm rot="5400000">
            <a:off x="6742206" y="944346"/>
            <a:ext cx="555295" cy="475809"/>
            <a:chOff x="1956625" y="3588025"/>
            <a:chExt cx="213075" cy="182575"/>
          </a:xfrm>
        </p:grpSpPr>
        <p:sp>
          <p:nvSpPr>
            <p:cNvPr id="1393" name="Google Shape;1393;p54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54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54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54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54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54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54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54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54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2" name="Google Shape;1402;p54"/>
          <p:cNvGrpSpPr/>
          <p:nvPr/>
        </p:nvGrpSpPr>
        <p:grpSpPr>
          <a:xfrm rot="1314919">
            <a:off x="5474978" y="3891493"/>
            <a:ext cx="555301" cy="475814"/>
            <a:chOff x="1956625" y="3588025"/>
            <a:chExt cx="213075" cy="182575"/>
          </a:xfrm>
        </p:grpSpPr>
        <p:sp>
          <p:nvSpPr>
            <p:cNvPr id="1403" name="Google Shape;1403;p54"/>
            <p:cNvSpPr/>
            <p:nvPr/>
          </p:nvSpPr>
          <p:spPr>
            <a:xfrm>
              <a:off x="1973200" y="3618825"/>
              <a:ext cx="72425" cy="35300"/>
            </a:xfrm>
            <a:custGeom>
              <a:rect b="b" l="l" r="r" t="t"/>
              <a:pathLst>
                <a:path extrusionOk="0" h="1412" w="2897">
                  <a:moveTo>
                    <a:pt x="2542" y="0"/>
                  </a:moveTo>
                  <a:cubicBezTo>
                    <a:pt x="2505" y="0"/>
                    <a:pt x="2467" y="9"/>
                    <a:pt x="2428" y="30"/>
                  </a:cubicBezTo>
                  <a:cubicBezTo>
                    <a:pt x="1715" y="379"/>
                    <a:pt x="969" y="648"/>
                    <a:pt x="240" y="950"/>
                  </a:cubicBezTo>
                  <a:cubicBezTo>
                    <a:pt x="0" y="1048"/>
                    <a:pt x="62" y="1411"/>
                    <a:pt x="280" y="1411"/>
                  </a:cubicBezTo>
                  <a:cubicBezTo>
                    <a:pt x="307" y="1411"/>
                    <a:pt x="336" y="1406"/>
                    <a:pt x="367" y="1394"/>
                  </a:cubicBezTo>
                  <a:cubicBezTo>
                    <a:pt x="1144" y="1077"/>
                    <a:pt x="1920" y="791"/>
                    <a:pt x="2666" y="426"/>
                  </a:cubicBezTo>
                  <a:cubicBezTo>
                    <a:pt x="2896" y="317"/>
                    <a:pt x="2756" y="0"/>
                    <a:pt x="25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54"/>
            <p:cNvSpPr/>
            <p:nvPr/>
          </p:nvSpPr>
          <p:spPr>
            <a:xfrm>
              <a:off x="2008100" y="3639425"/>
              <a:ext cx="73475" cy="30525"/>
            </a:xfrm>
            <a:custGeom>
              <a:rect b="b" l="l" r="r" t="t"/>
              <a:pathLst>
                <a:path extrusionOk="0" h="1221" w="2939">
                  <a:moveTo>
                    <a:pt x="2643" y="1"/>
                  </a:moveTo>
                  <a:cubicBezTo>
                    <a:pt x="2621" y="1"/>
                    <a:pt x="2596" y="5"/>
                    <a:pt x="2570" y="14"/>
                  </a:cubicBezTo>
                  <a:cubicBezTo>
                    <a:pt x="1809" y="299"/>
                    <a:pt x="1000" y="458"/>
                    <a:pt x="256" y="760"/>
                  </a:cubicBezTo>
                  <a:cubicBezTo>
                    <a:pt x="0" y="845"/>
                    <a:pt x="75" y="1221"/>
                    <a:pt x="285" y="1221"/>
                  </a:cubicBezTo>
                  <a:cubicBezTo>
                    <a:pt x="310" y="1221"/>
                    <a:pt x="337" y="1216"/>
                    <a:pt x="366" y="1204"/>
                  </a:cubicBezTo>
                  <a:cubicBezTo>
                    <a:pt x="1127" y="902"/>
                    <a:pt x="1920" y="743"/>
                    <a:pt x="2681" y="458"/>
                  </a:cubicBezTo>
                  <a:cubicBezTo>
                    <a:pt x="2939" y="372"/>
                    <a:pt x="2860" y="1"/>
                    <a:pt x="2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54"/>
            <p:cNvSpPr/>
            <p:nvPr/>
          </p:nvSpPr>
          <p:spPr>
            <a:xfrm>
              <a:off x="2053125" y="3681175"/>
              <a:ext cx="60300" cy="23475"/>
            </a:xfrm>
            <a:custGeom>
              <a:rect b="b" l="l" r="r" t="t"/>
              <a:pathLst>
                <a:path extrusionOk="0" h="939" w="2412">
                  <a:moveTo>
                    <a:pt x="2038" y="0"/>
                  </a:moveTo>
                  <a:cubicBezTo>
                    <a:pt x="2002" y="0"/>
                    <a:pt x="1965" y="8"/>
                    <a:pt x="1926" y="25"/>
                  </a:cubicBezTo>
                  <a:cubicBezTo>
                    <a:pt x="1404" y="247"/>
                    <a:pt x="833" y="342"/>
                    <a:pt x="277" y="485"/>
                  </a:cubicBezTo>
                  <a:cubicBezTo>
                    <a:pt x="1" y="557"/>
                    <a:pt x="86" y="938"/>
                    <a:pt x="323" y="938"/>
                  </a:cubicBezTo>
                  <a:cubicBezTo>
                    <a:pt x="344" y="938"/>
                    <a:pt x="366" y="935"/>
                    <a:pt x="389" y="929"/>
                  </a:cubicBezTo>
                  <a:cubicBezTo>
                    <a:pt x="991" y="786"/>
                    <a:pt x="1594" y="675"/>
                    <a:pt x="2165" y="422"/>
                  </a:cubicBezTo>
                  <a:cubicBezTo>
                    <a:pt x="2411" y="312"/>
                    <a:pt x="2266" y="0"/>
                    <a:pt x="20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54"/>
            <p:cNvSpPr/>
            <p:nvPr/>
          </p:nvSpPr>
          <p:spPr>
            <a:xfrm>
              <a:off x="2064600" y="3588025"/>
              <a:ext cx="60775" cy="29025"/>
            </a:xfrm>
            <a:custGeom>
              <a:rect b="b" l="l" r="r" t="t"/>
              <a:pathLst>
                <a:path extrusionOk="0" h="1161" w="2431">
                  <a:moveTo>
                    <a:pt x="2065" y="1"/>
                  </a:moveTo>
                  <a:cubicBezTo>
                    <a:pt x="2031" y="1"/>
                    <a:pt x="1996" y="8"/>
                    <a:pt x="1959" y="25"/>
                  </a:cubicBezTo>
                  <a:cubicBezTo>
                    <a:pt x="1420" y="294"/>
                    <a:pt x="865" y="533"/>
                    <a:pt x="262" y="707"/>
                  </a:cubicBezTo>
                  <a:cubicBezTo>
                    <a:pt x="0" y="780"/>
                    <a:pt x="86" y="1160"/>
                    <a:pt x="322" y="1160"/>
                  </a:cubicBezTo>
                  <a:cubicBezTo>
                    <a:pt x="343" y="1160"/>
                    <a:pt x="366" y="1157"/>
                    <a:pt x="389" y="1151"/>
                  </a:cubicBezTo>
                  <a:cubicBezTo>
                    <a:pt x="1023" y="977"/>
                    <a:pt x="1610" y="723"/>
                    <a:pt x="2196" y="421"/>
                  </a:cubicBezTo>
                  <a:cubicBezTo>
                    <a:pt x="2430" y="311"/>
                    <a:pt x="2283" y="1"/>
                    <a:pt x="20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54"/>
            <p:cNvSpPr/>
            <p:nvPr/>
          </p:nvSpPr>
          <p:spPr>
            <a:xfrm>
              <a:off x="2112950" y="3632400"/>
              <a:ext cx="56750" cy="23100"/>
            </a:xfrm>
            <a:custGeom>
              <a:rect b="b" l="l" r="r" t="t"/>
              <a:pathLst>
                <a:path extrusionOk="0" h="924" w="2270">
                  <a:moveTo>
                    <a:pt x="1944" y="1"/>
                  </a:moveTo>
                  <a:cubicBezTo>
                    <a:pt x="1923" y="1"/>
                    <a:pt x="1902" y="4"/>
                    <a:pt x="1880" y="10"/>
                  </a:cubicBezTo>
                  <a:cubicBezTo>
                    <a:pt x="1341" y="168"/>
                    <a:pt x="802" y="327"/>
                    <a:pt x="262" y="470"/>
                  </a:cubicBezTo>
                  <a:cubicBezTo>
                    <a:pt x="0" y="542"/>
                    <a:pt x="73" y="923"/>
                    <a:pt x="320" y="923"/>
                  </a:cubicBezTo>
                  <a:cubicBezTo>
                    <a:pt x="342" y="923"/>
                    <a:pt x="365" y="920"/>
                    <a:pt x="389" y="914"/>
                  </a:cubicBezTo>
                  <a:cubicBezTo>
                    <a:pt x="928" y="787"/>
                    <a:pt x="1467" y="612"/>
                    <a:pt x="2006" y="470"/>
                  </a:cubicBezTo>
                  <a:cubicBezTo>
                    <a:pt x="2270" y="396"/>
                    <a:pt x="2182" y="1"/>
                    <a:pt x="1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54"/>
            <p:cNvSpPr/>
            <p:nvPr/>
          </p:nvSpPr>
          <p:spPr>
            <a:xfrm>
              <a:off x="2112000" y="3718500"/>
              <a:ext cx="56975" cy="19625"/>
            </a:xfrm>
            <a:custGeom>
              <a:rect b="b" l="l" r="r" t="t"/>
              <a:pathLst>
                <a:path extrusionOk="0" h="785" w="2279">
                  <a:moveTo>
                    <a:pt x="1939" y="1"/>
                  </a:moveTo>
                  <a:cubicBezTo>
                    <a:pt x="1922" y="1"/>
                    <a:pt x="1904" y="3"/>
                    <a:pt x="1886" y="7"/>
                  </a:cubicBezTo>
                  <a:cubicBezTo>
                    <a:pt x="1347" y="117"/>
                    <a:pt x="824" y="244"/>
                    <a:pt x="285" y="324"/>
                  </a:cubicBezTo>
                  <a:cubicBezTo>
                    <a:pt x="9" y="355"/>
                    <a:pt x="0" y="785"/>
                    <a:pt x="258" y="785"/>
                  </a:cubicBezTo>
                  <a:cubicBezTo>
                    <a:pt x="267" y="785"/>
                    <a:pt x="276" y="784"/>
                    <a:pt x="285" y="783"/>
                  </a:cubicBezTo>
                  <a:cubicBezTo>
                    <a:pt x="871" y="704"/>
                    <a:pt x="1427" y="578"/>
                    <a:pt x="1998" y="451"/>
                  </a:cubicBezTo>
                  <a:cubicBezTo>
                    <a:pt x="2279" y="406"/>
                    <a:pt x="2186" y="1"/>
                    <a:pt x="1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54"/>
            <p:cNvSpPr/>
            <p:nvPr/>
          </p:nvSpPr>
          <p:spPr>
            <a:xfrm>
              <a:off x="1983150" y="3732500"/>
              <a:ext cx="52350" cy="12725"/>
            </a:xfrm>
            <a:custGeom>
              <a:rect b="b" l="l" r="r" t="t"/>
              <a:pathLst>
                <a:path extrusionOk="0" h="509" w="2094">
                  <a:moveTo>
                    <a:pt x="1822" y="1"/>
                  </a:moveTo>
                  <a:cubicBezTo>
                    <a:pt x="1817" y="1"/>
                    <a:pt x="1812" y="1"/>
                    <a:pt x="1808" y="1"/>
                  </a:cubicBezTo>
                  <a:cubicBezTo>
                    <a:pt x="1300" y="33"/>
                    <a:pt x="793" y="33"/>
                    <a:pt x="286" y="33"/>
                  </a:cubicBezTo>
                  <a:cubicBezTo>
                    <a:pt x="0" y="33"/>
                    <a:pt x="0" y="508"/>
                    <a:pt x="286" y="508"/>
                  </a:cubicBezTo>
                  <a:cubicBezTo>
                    <a:pt x="793" y="508"/>
                    <a:pt x="1300" y="493"/>
                    <a:pt x="1808" y="462"/>
                  </a:cubicBezTo>
                  <a:cubicBezTo>
                    <a:pt x="2089" y="445"/>
                    <a:pt x="2093" y="1"/>
                    <a:pt x="18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54"/>
            <p:cNvSpPr/>
            <p:nvPr/>
          </p:nvSpPr>
          <p:spPr>
            <a:xfrm>
              <a:off x="2055700" y="3756300"/>
              <a:ext cx="46375" cy="14300"/>
            </a:xfrm>
            <a:custGeom>
              <a:rect b="b" l="l" r="r" t="t"/>
              <a:pathLst>
                <a:path extrusionOk="0" h="572" w="1855">
                  <a:moveTo>
                    <a:pt x="287" y="0"/>
                  </a:moveTo>
                  <a:cubicBezTo>
                    <a:pt x="1" y="0"/>
                    <a:pt x="5" y="461"/>
                    <a:pt x="301" y="461"/>
                  </a:cubicBezTo>
                  <a:cubicBezTo>
                    <a:pt x="730" y="461"/>
                    <a:pt x="1142" y="524"/>
                    <a:pt x="1569" y="571"/>
                  </a:cubicBezTo>
                  <a:cubicBezTo>
                    <a:pt x="1574" y="571"/>
                    <a:pt x="1579" y="572"/>
                    <a:pt x="1584" y="572"/>
                  </a:cubicBezTo>
                  <a:cubicBezTo>
                    <a:pt x="1855" y="572"/>
                    <a:pt x="1850" y="127"/>
                    <a:pt x="1569" y="96"/>
                  </a:cubicBezTo>
                  <a:cubicBezTo>
                    <a:pt x="1142" y="64"/>
                    <a:pt x="730" y="0"/>
                    <a:pt x="301" y="0"/>
                  </a:cubicBezTo>
                  <a:cubicBezTo>
                    <a:pt x="296" y="0"/>
                    <a:pt x="292" y="0"/>
                    <a:pt x="2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54"/>
            <p:cNvSpPr/>
            <p:nvPr/>
          </p:nvSpPr>
          <p:spPr>
            <a:xfrm>
              <a:off x="1956625" y="3689475"/>
              <a:ext cx="43025" cy="16950"/>
            </a:xfrm>
            <a:custGeom>
              <a:rect b="b" l="l" r="r" t="t"/>
              <a:pathLst>
                <a:path extrusionOk="0" h="678" w="1721">
                  <a:moveTo>
                    <a:pt x="1397" y="0"/>
                  </a:moveTo>
                  <a:cubicBezTo>
                    <a:pt x="1377" y="0"/>
                    <a:pt x="1355" y="3"/>
                    <a:pt x="1332" y="10"/>
                  </a:cubicBezTo>
                  <a:cubicBezTo>
                    <a:pt x="998" y="105"/>
                    <a:pt x="649" y="185"/>
                    <a:pt x="300" y="217"/>
                  </a:cubicBezTo>
                  <a:cubicBezTo>
                    <a:pt x="10" y="247"/>
                    <a:pt x="0" y="677"/>
                    <a:pt x="271" y="677"/>
                  </a:cubicBezTo>
                  <a:cubicBezTo>
                    <a:pt x="281" y="677"/>
                    <a:pt x="290" y="677"/>
                    <a:pt x="300" y="676"/>
                  </a:cubicBezTo>
                  <a:cubicBezTo>
                    <a:pt x="697" y="644"/>
                    <a:pt x="1078" y="565"/>
                    <a:pt x="1458" y="454"/>
                  </a:cubicBezTo>
                  <a:cubicBezTo>
                    <a:pt x="1721" y="381"/>
                    <a:pt x="1635" y="0"/>
                    <a:pt x="13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55"/>
          <p:cNvSpPr txBox="1"/>
          <p:nvPr>
            <p:ph type="title"/>
          </p:nvPr>
        </p:nvSpPr>
        <p:spPr>
          <a:xfrm>
            <a:off x="540575" y="8995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Who’s NOT here?</a:t>
            </a:r>
            <a:endParaRPr b="1" sz="3000"/>
          </a:p>
        </p:txBody>
      </p:sp>
      <p:sp>
        <p:nvSpPr>
          <p:cNvPr id="1417" name="Google Shape;1417;p55"/>
          <p:cNvSpPr txBox="1"/>
          <p:nvPr/>
        </p:nvSpPr>
        <p:spPr>
          <a:xfrm>
            <a:off x="5695350" y="2773375"/>
            <a:ext cx="398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18" name="Google Shape;1418;p55"/>
          <p:cNvSpPr txBox="1"/>
          <p:nvPr/>
        </p:nvSpPr>
        <p:spPr>
          <a:xfrm>
            <a:off x="1359175" y="1641375"/>
            <a:ext cx="6356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ato"/>
                <a:ea typeface="Lato"/>
                <a:cs typeface="Lato"/>
                <a:sym typeface="Lato"/>
              </a:rPr>
              <a:t>Whose</a:t>
            </a:r>
            <a:r>
              <a:rPr lang="en" sz="2800">
                <a:latin typeface="Lato"/>
                <a:ea typeface="Lato"/>
                <a:cs typeface="Lato"/>
                <a:sym typeface="Lato"/>
              </a:rPr>
              <a:t> voices are we missing in this planning process?</a:t>
            </a:r>
            <a:endParaRPr sz="2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Lato"/>
                <a:ea typeface="Lato"/>
                <a:cs typeface="Lato"/>
                <a:sym typeface="Lato"/>
              </a:rPr>
              <a:t>Strategies to bring them in?</a:t>
            </a:r>
            <a:endParaRPr sz="2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" name="Google Shape;1423;p56"/>
          <p:cNvGrpSpPr/>
          <p:nvPr/>
        </p:nvGrpSpPr>
        <p:grpSpPr>
          <a:xfrm>
            <a:off x="633375" y="1419280"/>
            <a:ext cx="7909242" cy="2985280"/>
            <a:chOff x="678117" y="1419275"/>
            <a:chExt cx="7819320" cy="2985280"/>
          </a:xfrm>
        </p:grpSpPr>
        <p:grpSp>
          <p:nvGrpSpPr>
            <p:cNvPr id="1424" name="Google Shape;1424;p56"/>
            <p:cNvGrpSpPr/>
            <p:nvPr/>
          </p:nvGrpSpPr>
          <p:grpSpPr>
            <a:xfrm>
              <a:off x="678117" y="1419275"/>
              <a:ext cx="7819320" cy="2981996"/>
              <a:chOff x="678117" y="1419275"/>
              <a:chExt cx="7819320" cy="2981996"/>
            </a:xfrm>
          </p:grpSpPr>
          <p:sp>
            <p:nvSpPr>
              <p:cNvPr id="1425" name="Google Shape;1425;p56"/>
              <p:cNvSpPr/>
              <p:nvPr/>
            </p:nvSpPr>
            <p:spPr>
              <a:xfrm>
                <a:off x="678117" y="1886270"/>
                <a:ext cx="1873043" cy="2515001"/>
              </a:xfrm>
              <a:custGeom>
                <a:rect b="b" l="l" r="r" t="t"/>
                <a:pathLst>
                  <a:path extrusionOk="0" h="100731" w="312304">
                    <a:moveTo>
                      <a:pt x="1166" y="0"/>
                    </a:moveTo>
                    <a:lnTo>
                      <a:pt x="312304" y="0"/>
                    </a:lnTo>
                    <a:lnTo>
                      <a:pt x="311915" y="12057"/>
                    </a:lnTo>
                    <a:lnTo>
                      <a:pt x="312304" y="22557"/>
                    </a:lnTo>
                    <a:lnTo>
                      <a:pt x="311915" y="38503"/>
                    </a:lnTo>
                    <a:lnTo>
                      <a:pt x="311915" y="43170"/>
                    </a:lnTo>
                    <a:lnTo>
                      <a:pt x="310749" y="61839"/>
                    </a:lnTo>
                    <a:lnTo>
                      <a:pt x="311526" y="71951"/>
                    </a:lnTo>
                    <a:lnTo>
                      <a:pt x="311526" y="84396"/>
                    </a:lnTo>
                    <a:lnTo>
                      <a:pt x="310749" y="96064"/>
                    </a:lnTo>
                    <a:lnTo>
                      <a:pt x="310360" y="100731"/>
                    </a:lnTo>
                    <a:lnTo>
                      <a:pt x="237631" y="100342"/>
                    </a:lnTo>
                    <a:lnTo>
                      <a:pt x="196405" y="99953"/>
                    </a:lnTo>
                    <a:lnTo>
                      <a:pt x="166069" y="100342"/>
                    </a:lnTo>
                    <a:lnTo>
                      <a:pt x="80507" y="99953"/>
                    </a:lnTo>
                    <a:lnTo>
                      <a:pt x="72339" y="99953"/>
                    </a:lnTo>
                    <a:lnTo>
                      <a:pt x="0" y="99953"/>
                    </a:ln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</p:sp>
          <p:sp>
            <p:nvSpPr>
              <p:cNvPr id="1426" name="Google Shape;1426;p56"/>
              <p:cNvSpPr/>
              <p:nvPr/>
            </p:nvSpPr>
            <p:spPr>
              <a:xfrm>
                <a:off x="678125" y="1419275"/>
                <a:ext cx="7819311" cy="513728"/>
              </a:xfrm>
              <a:custGeom>
                <a:rect b="b" l="l" r="r" t="t"/>
                <a:pathLst>
                  <a:path extrusionOk="0" h="100731" w="312304">
                    <a:moveTo>
                      <a:pt x="1166" y="0"/>
                    </a:moveTo>
                    <a:lnTo>
                      <a:pt x="312304" y="0"/>
                    </a:lnTo>
                    <a:lnTo>
                      <a:pt x="311915" y="12057"/>
                    </a:lnTo>
                    <a:lnTo>
                      <a:pt x="312304" y="22557"/>
                    </a:lnTo>
                    <a:lnTo>
                      <a:pt x="311915" y="38503"/>
                    </a:lnTo>
                    <a:lnTo>
                      <a:pt x="311915" y="43170"/>
                    </a:lnTo>
                    <a:lnTo>
                      <a:pt x="310749" y="61839"/>
                    </a:lnTo>
                    <a:lnTo>
                      <a:pt x="311526" y="71951"/>
                    </a:lnTo>
                    <a:lnTo>
                      <a:pt x="311526" y="84396"/>
                    </a:lnTo>
                    <a:lnTo>
                      <a:pt x="310749" y="96064"/>
                    </a:lnTo>
                    <a:lnTo>
                      <a:pt x="310360" y="100731"/>
                    </a:lnTo>
                    <a:lnTo>
                      <a:pt x="237631" y="100342"/>
                    </a:lnTo>
                    <a:lnTo>
                      <a:pt x="196405" y="99953"/>
                    </a:lnTo>
                    <a:lnTo>
                      <a:pt x="166069" y="100342"/>
                    </a:lnTo>
                    <a:lnTo>
                      <a:pt x="80507" y="99953"/>
                    </a:lnTo>
                    <a:lnTo>
                      <a:pt x="72339" y="99953"/>
                    </a:lnTo>
                    <a:lnTo>
                      <a:pt x="0" y="99953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</p:sp>
        </p:grpSp>
        <p:sp>
          <p:nvSpPr>
            <p:cNvPr id="1427" name="Google Shape;1427;p56"/>
            <p:cNvSpPr/>
            <p:nvPr/>
          </p:nvSpPr>
          <p:spPr>
            <a:xfrm>
              <a:off x="2550830" y="1933120"/>
              <a:ext cx="5936899" cy="2471435"/>
            </a:xfrm>
            <a:custGeom>
              <a:rect b="b" l="l" r="r" t="t"/>
              <a:pathLst>
                <a:path extrusionOk="0" h="100731" w="312304">
                  <a:moveTo>
                    <a:pt x="1166" y="0"/>
                  </a:moveTo>
                  <a:lnTo>
                    <a:pt x="312304" y="0"/>
                  </a:lnTo>
                  <a:lnTo>
                    <a:pt x="311915" y="12057"/>
                  </a:lnTo>
                  <a:lnTo>
                    <a:pt x="312304" y="22557"/>
                  </a:lnTo>
                  <a:lnTo>
                    <a:pt x="311915" y="38503"/>
                  </a:lnTo>
                  <a:lnTo>
                    <a:pt x="311915" y="43170"/>
                  </a:lnTo>
                  <a:lnTo>
                    <a:pt x="310749" y="61839"/>
                  </a:lnTo>
                  <a:lnTo>
                    <a:pt x="311526" y="71951"/>
                  </a:lnTo>
                  <a:lnTo>
                    <a:pt x="311526" y="84396"/>
                  </a:lnTo>
                  <a:lnTo>
                    <a:pt x="310749" y="96064"/>
                  </a:lnTo>
                  <a:lnTo>
                    <a:pt x="310360" y="100731"/>
                  </a:lnTo>
                  <a:lnTo>
                    <a:pt x="237631" y="100342"/>
                  </a:lnTo>
                  <a:lnTo>
                    <a:pt x="196405" y="99953"/>
                  </a:lnTo>
                  <a:lnTo>
                    <a:pt x="166069" y="100342"/>
                  </a:lnTo>
                  <a:lnTo>
                    <a:pt x="80507" y="99953"/>
                  </a:lnTo>
                  <a:lnTo>
                    <a:pt x="72339" y="99953"/>
                  </a:lnTo>
                  <a:lnTo>
                    <a:pt x="0" y="99953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aphicFrame>
        <p:nvGraphicFramePr>
          <p:cNvPr id="1428" name="Google Shape;1428;p56"/>
          <p:cNvGraphicFramePr/>
          <p:nvPr/>
        </p:nvGraphicFramePr>
        <p:xfrm>
          <a:off x="720000" y="147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{BE1FC630-1914-41C0-882E-9546FDF1F132}</a:tableStyleId>
              </a:tblPr>
              <a:tblGrid>
                <a:gridCol w="2277575"/>
                <a:gridCol w="3348225"/>
                <a:gridCol w="2078200"/>
              </a:tblGrid>
              <a:tr h="454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Prompt"/>
                          <a:ea typeface="Prompt"/>
                          <a:cs typeface="Prompt"/>
                          <a:sym typeface="Prompt"/>
                        </a:rPr>
                        <a:t>When</a:t>
                      </a:r>
                      <a:endParaRPr b="1" sz="1800">
                        <a:solidFill>
                          <a:schemeClr val="dk1"/>
                        </a:solidFill>
                        <a:latin typeface="Prompt"/>
                        <a:ea typeface="Prompt"/>
                        <a:cs typeface="Prompt"/>
                        <a:sym typeface="Promp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800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Prompt"/>
                          <a:ea typeface="Prompt"/>
                          <a:cs typeface="Prompt"/>
                          <a:sym typeface="Prompt"/>
                        </a:rPr>
                        <a:t>Description</a:t>
                      </a:r>
                      <a:endParaRPr b="1" sz="1800">
                        <a:solidFill>
                          <a:schemeClr val="dk1"/>
                        </a:solidFill>
                        <a:latin typeface="Prompt"/>
                        <a:ea typeface="Prompt"/>
                        <a:cs typeface="Prompt"/>
                        <a:sym typeface="Promp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18000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6945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Prompt"/>
                          <a:ea typeface="Prompt"/>
                          <a:cs typeface="Prompt"/>
                          <a:sym typeface="Prompt"/>
                        </a:rPr>
                        <a:t>Day/</a:t>
                      </a:r>
                      <a:r>
                        <a:rPr b="1" lang="en" sz="1800">
                          <a:solidFill>
                            <a:schemeClr val="dk1"/>
                          </a:solidFill>
                          <a:latin typeface="Prompt"/>
                          <a:ea typeface="Prompt"/>
                          <a:cs typeface="Prompt"/>
                          <a:sym typeface="Prompt"/>
                        </a:rPr>
                        <a:t>Time</a:t>
                      </a:r>
                      <a:endParaRPr b="1" sz="1800">
                        <a:solidFill>
                          <a:schemeClr val="dk1"/>
                        </a:solidFill>
                        <a:latin typeface="Prompt"/>
                        <a:ea typeface="Prompt"/>
                        <a:cs typeface="Prompt"/>
                        <a:sym typeface="Prompt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5638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4"/>
                          </a:solidFill>
                          <a:latin typeface="Prompt"/>
                          <a:ea typeface="Prompt"/>
                          <a:cs typeface="Prompt"/>
                          <a:sym typeface="Prompt"/>
                        </a:rPr>
                        <a:t>January</a:t>
                      </a:r>
                      <a:endParaRPr b="1" sz="1600">
                        <a:solidFill>
                          <a:schemeClr val="accent4"/>
                        </a:solidFill>
                        <a:latin typeface="Prompt"/>
                        <a:ea typeface="Prompt"/>
                        <a:cs typeface="Prompt"/>
                        <a:sym typeface="Promp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AIMs approval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Commitment 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Brainswarming</a:t>
                      </a:r>
                      <a:endParaRPr sz="1600"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Preferences?</a:t>
                      </a:r>
                      <a:endParaRPr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54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4"/>
                          </a:solidFill>
                          <a:latin typeface="Prompt"/>
                          <a:ea typeface="Prompt"/>
                          <a:cs typeface="Prompt"/>
                          <a:sym typeface="Prompt"/>
                        </a:rPr>
                        <a:t>February</a:t>
                      </a:r>
                      <a:endParaRPr b="1" sz="1600">
                        <a:solidFill>
                          <a:schemeClr val="accent4"/>
                        </a:solidFill>
                        <a:latin typeface="Prompt"/>
                        <a:ea typeface="Prompt"/>
                        <a:cs typeface="Prompt"/>
                        <a:sym typeface="Promp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SMARTIE goals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Responsibilities</a:t>
                      </a:r>
                      <a:endParaRPr sz="1600"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543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4"/>
                          </a:solidFill>
                          <a:latin typeface="Prompt"/>
                          <a:ea typeface="Prompt"/>
                          <a:cs typeface="Prompt"/>
                          <a:sym typeface="Prompt"/>
                        </a:rPr>
                        <a:t>March</a:t>
                      </a:r>
                      <a:endParaRPr b="1" sz="1600">
                        <a:solidFill>
                          <a:schemeClr val="accent4"/>
                        </a:solidFill>
                        <a:latin typeface="Prompt"/>
                        <a:ea typeface="Prompt"/>
                        <a:cs typeface="Prompt"/>
                        <a:sym typeface="Promp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Implementation timeline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/>
                        <a:t>Logistics</a:t>
                      </a:r>
                      <a:endParaRPr sz="1600"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415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accent4"/>
                          </a:solidFill>
                          <a:latin typeface="Prompt"/>
                          <a:ea typeface="Prompt"/>
                          <a:cs typeface="Prompt"/>
                          <a:sym typeface="Prompt"/>
                        </a:rPr>
                        <a:t>April</a:t>
                      </a:r>
                      <a:endParaRPr b="1" sz="1600">
                        <a:solidFill>
                          <a:schemeClr val="accent4"/>
                        </a:solidFill>
                        <a:latin typeface="Prompt"/>
                        <a:ea typeface="Prompt"/>
                        <a:cs typeface="Prompt"/>
                        <a:sym typeface="Promp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600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Finalize plans and send to RPS partners</a:t>
                      </a:r>
                      <a:endParaRPr sz="1600">
                        <a:solidFill>
                          <a:schemeClr val="dk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429" name="Google Shape;1429;p5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Planning </a:t>
            </a:r>
            <a:r>
              <a:rPr lang="en"/>
              <a:t>Agenda &amp; Activities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5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Compensation</a:t>
            </a:r>
            <a:endParaRPr/>
          </a:p>
        </p:txBody>
      </p:sp>
      <p:sp>
        <p:nvSpPr>
          <p:cNvPr id="1435" name="Google Shape;1435;p57"/>
          <p:cNvSpPr txBox="1"/>
          <p:nvPr/>
        </p:nvSpPr>
        <p:spPr>
          <a:xfrm>
            <a:off x="1443625" y="1017725"/>
            <a:ext cx="6440100" cy="4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We WANT to pay you for your time</a:t>
            </a:r>
            <a:endParaRPr b="1" sz="28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You </a:t>
            </a:r>
            <a:r>
              <a:rPr b="1" lang="en" sz="28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MUST</a:t>
            </a:r>
            <a:r>
              <a:rPr lang="en" sz="28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 complete the registration/compensation form to receive gift cards</a:t>
            </a:r>
            <a:endParaRPr sz="28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REDCap used for collecting info:</a:t>
            </a:r>
            <a:endParaRPr sz="28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https://redcap.vcu.edu/surveys/?s=Y8WCFTAE4KRK7H8M</a:t>
            </a:r>
            <a:endParaRPr sz="22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p58"/>
          <p:cNvSpPr/>
          <p:nvPr/>
        </p:nvSpPr>
        <p:spPr>
          <a:xfrm rot="5400000">
            <a:off x="5144797" y="590258"/>
            <a:ext cx="2716099" cy="2976105"/>
          </a:xfrm>
          <a:custGeom>
            <a:rect b="b" l="l" r="r" t="t"/>
            <a:pathLst>
              <a:path extrusionOk="0" h="68428" w="62457">
                <a:moveTo>
                  <a:pt x="30557" y="1"/>
                </a:moveTo>
                <a:cubicBezTo>
                  <a:pt x="28312" y="1"/>
                  <a:pt x="26011" y="314"/>
                  <a:pt x="23786" y="825"/>
                </a:cubicBezTo>
                <a:cubicBezTo>
                  <a:pt x="18596" y="2004"/>
                  <a:pt x="14340" y="4322"/>
                  <a:pt x="10580" y="7623"/>
                </a:cubicBezTo>
                <a:lnTo>
                  <a:pt x="10580" y="7623"/>
                </a:lnTo>
                <a:cubicBezTo>
                  <a:pt x="4518" y="11795"/>
                  <a:pt x="1" y="17835"/>
                  <a:pt x="464" y="25034"/>
                </a:cubicBezTo>
                <a:cubicBezTo>
                  <a:pt x="1066" y="36244"/>
                  <a:pt x="13163" y="38020"/>
                  <a:pt x="15811" y="47755"/>
                </a:cubicBezTo>
                <a:cubicBezTo>
                  <a:pt x="17302" y="52780"/>
                  <a:pt x="15526" y="58393"/>
                  <a:pt x="19061" y="62817"/>
                </a:cubicBezTo>
                <a:cubicBezTo>
                  <a:pt x="22308" y="66984"/>
                  <a:pt x="28639" y="68428"/>
                  <a:pt x="34210" y="68428"/>
                </a:cubicBezTo>
                <a:cubicBezTo>
                  <a:pt x="35739" y="68428"/>
                  <a:pt x="37212" y="68319"/>
                  <a:pt x="38547" y="68128"/>
                </a:cubicBezTo>
                <a:cubicBezTo>
                  <a:pt x="47695" y="67240"/>
                  <a:pt x="58317" y="59566"/>
                  <a:pt x="60395" y="50117"/>
                </a:cubicBezTo>
                <a:cubicBezTo>
                  <a:pt x="62456" y="40684"/>
                  <a:pt x="58920" y="33596"/>
                  <a:pt x="53007" y="26509"/>
                </a:cubicBezTo>
                <a:cubicBezTo>
                  <a:pt x="48282" y="20897"/>
                  <a:pt x="47997" y="13809"/>
                  <a:pt x="44160" y="7325"/>
                </a:cubicBezTo>
                <a:cubicBezTo>
                  <a:pt x="41221" y="1877"/>
                  <a:pt x="36054" y="1"/>
                  <a:pt x="30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085FF"/>
              </a:solidFill>
            </a:endParaRPr>
          </a:p>
        </p:txBody>
      </p:sp>
      <p:sp>
        <p:nvSpPr>
          <p:cNvPr id="1441" name="Google Shape;1441;p58"/>
          <p:cNvSpPr txBox="1"/>
          <p:nvPr>
            <p:ph type="title"/>
          </p:nvPr>
        </p:nvSpPr>
        <p:spPr>
          <a:xfrm>
            <a:off x="720000" y="438996"/>
            <a:ext cx="4294800" cy="11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1442" name="Google Shape;1442;p58"/>
          <p:cNvSpPr txBox="1"/>
          <p:nvPr>
            <p:ph idx="1" type="subTitle"/>
          </p:nvPr>
        </p:nvSpPr>
        <p:spPr>
          <a:xfrm>
            <a:off x="720000" y="1593625"/>
            <a:ext cx="4294800" cy="142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b="1" lang="en"/>
              <a:t>Do you have any questions?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projectpeace@vcu.edu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Follow us on Social Media!</a:t>
            </a:r>
            <a:r>
              <a:rPr lang="en"/>
              <a:t> @projectpeace_VA</a:t>
            </a:r>
            <a:endParaRPr sz="100"/>
          </a:p>
        </p:txBody>
      </p:sp>
      <p:sp>
        <p:nvSpPr>
          <p:cNvPr id="1443" name="Google Shape;1443;p58"/>
          <p:cNvSpPr txBox="1"/>
          <p:nvPr/>
        </p:nvSpPr>
        <p:spPr>
          <a:xfrm>
            <a:off x="720000" y="4031363"/>
            <a:ext cx="30000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rompt"/>
                <a:ea typeface="Prompt"/>
                <a:cs typeface="Prompt"/>
                <a:sym typeface="Prompt"/>
              </a:rPr>
              <a:t>Please keep this slide for attribution</a:t>
            </a:r>
            <a:endParaRPr sz="1200">
              <a:solidFill>
                <a:schemeClr val="dk2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grpSp>
        <p:nvGrpSpPr>
          <p:cNvPr id="1444" name="Google Shape;1444;p58"/>
          <p:cNvGrpSpPr/>
          <p:nvPr/>
        </p:nvGrpSpPr>
        <p:grpSpPr>
          <a:xfrm>
            <a:off x="4842617" y="868352"/>
            <a:ext cx="3062713" cy="3182544"/>
            <a:chOff x="5287000" y="1092463"/>
            <a:chExt cx="2847182" cy="2958579"/>
          </a:xfrm>
        </p:grpSpPr>
        <p:sp>
          <p:nvSpPr>
            <p:cNvPr id="1445" name="Google Shape;1445;p58"/>
            <p:cNvSpPr/>
            <p:nvPr/>
          </p:nvSpPr>
          <p:spPr>
            <a:xfrm>
              <a:off x="6141258" y="3123172"/>
              <a:ext cx="296538" cy="828667"/>
            </a:xfrm>
            <a:custGeom>
              <a:rect b="b" l="l" r="r" t="t"/>
              <a:pathLst>
                <a:path extrusionOk="0" h="17281" w="6184">
                  <a:moveTo>
                    <a:pt x="5709" y="1"/>
                  </a:moveTo>
                  <a:cubicBezTo>
                    <a:pt x="5675" y="1"/>
                    <a:pt x="5640" y="6"/>
                    <a:pt x="5609" y="6"/>
                  </a:cubicBezTo>
                  <a:cubicBezTo>
                    <a:pt x="5207" y="29"/>
                    <a:pt x="4793" y="52"/>
                    <a:pt x="4391" y="64"/>
                  </a:cubicBezTo>
                  <a:cubicBezTo>
                    <a:pt x="3517" y="75"/>
                    <a:pt x="2632" y="144"/>
                    <a:pt x="1770" y="202"/>
                  </a:cubicBezTo>
                  <a:cubicBezTo>
                    <a:pt x="1564" y="225"/>
                    <a:pt x="1460" y="282"/>
                    <a:pt x="1437" y="500"/>
                  </a:cubicBezTo>
                  <a:cubicBezTo>
                    <a:pt x="1345" y="1351"/>
                    <a:pt x="1242" y="2189"/>
                    <a:pt x="1207" y="3063"/>
                  </a:cubicBezTo>
                  <a:cubicBezTo>
                    <a:pt x="1161" y="4281"/>
                    <a:pt x="1161" y="5465"/>
                    <a:pt x="885" y="6684"/>
                  </a:cubicBezTo>
                  <a:cubicBezTo>
                    <a:pt x="460" y="8580"/>
                    <a:pt x="276" y="10488"/>
                    <a:pt x="253" y="12430"/>
                  </a:cubicBezTo>
                  <a:cubicBezTo>
                    <a:pt x="241" y="12936"/>
                    <a:pt x="241" y="13430"/>
                    <a:pt x="207" y="13936"/>
                  </a:cubicBezTo>
                  <a:cubicBezTo>
                    <a:pt x="138" y="14717"/>
                    <a:pt x="81" y="15511"/>
                    <a:pt x="12" y="16303"/>
                  </a:cubicBezTo>
                  <a:lnTo>
                    <a:pt x="1" y="16303"/>
                  </a:lnTo>
                  <a:lnTo>
                    <a:pt x="1" y="16729"/>
                  </a:lnTo>
                  <a:cubicBezTo>
                    <a:pt x="12" y="17039"/>
                    <a:pt x="138" y="17166"/>
                    <a:pt x="425" y="17200"/>
                  </a:cubicBezTo>
                  <a:cubicBezTo>
                    <a:pt x="713" y="17246"/>
                    <a:pt x="1012" y="17281"/>
                    <a:pt x="1288" y="17281"/>
                  </a:cubicBezTo>
                  <a:cubicBezTo>
                    <a:pt x="1931" y="17258"/>
                    <a:pt x="2161" y="17177"/>
                    <a:pt x="2379" y="16533"/>
                  </a:cubicBezTo>
                  <a:cubicBezTo>
                    <a:pt x="3035" y="14683"/>
                    <a:pt x="3529" y="12763"/>
                    <a:pt x="3804" y="10809"/>
                  </a:cubicBezTo>
                  <a:cubicBezTo>
                    <a:pt x="3931" y="9833"/>
                    <a:pt x="4057" y="8856"/>
                    <a:pt x="4322" y="7890"/>
                  </a:cubicBezTo>
                  <a:cubicBezTo>
                    <a:pt x="4874" y="5902"/>
                    <a:pt x="5459" y="3925"/>
                    <a:pt x="5873" y="1903"/>
                  </a:cubicBezTo>
                  <a:cubicBezTo>
                    <a:pt x="5977" y="1420"/>
                    <a:pt x="6069" y="925"/>
                    <a:pt x="6138" y="431"/>
                  </a:cubicBezTo>
                  <a:cubicBezTo>
                    <a:pt x="6184" y="110"/>
                    <a:pt x="6069" y="29"/>
                    <a:pt x="5758" y="6"/>
                  </a:cubicBezTo>
                  <a:cubicBezTo>
                    <a:pt x="5743" y="2"/>
                    <a:pt x="5726" y="1"/>
                    <a:pt x="5709" y="1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58"/>
            <p:cNvSpPr/>
            <p:nvPr/>
          </p:nvSpPr>
          <p:spPr>
            <a:xfrm>
              <a:off x="5398344" y="3091715"/>
              <a:ext cx="756211" cy="445814"/>
            </a:xfrm>
            <a:custGeom>
              <a:rect b="b" l="l" r="r" t="t"/>
              <a:pathLst>
                <a:path extrusionOk="0" h="9297" w="15770">
                  <a:moveTo>
                    <a:pt x="12117" y="1"/>
                  </a:moveTo>
                  <a:cubicBezTo>
                    <a:pt x="11789" y="1"/>
                    <a:pt x="11550" y="149"/>
                    <a:pt x="11367" y="467"/>
                  </a:cubicBezTo>
                  <a:cubicBezTo>
                    <a:pt x="10873" y="1294"/>
                    <a:pt x="10493" y="2237"/>
                    <a:pt x="10184" y="3133"/>
                  </a:cubicBezTo>
                  <a:cubicBezTo>
                    <a:pt x="9873" y="4018"/>
                    <a:pt x="9620" y="4903"/>
                    <a:pt x="9241" y="5731"/>
                  </a:cubicBezTo>
                  <a:cubicBezTo>
                    <a:pt x="9136" y="5957"/>
                    <a:pt x="9099" y="6024"/>
                    <a:pt x="8971" y="6024"/>
                  </a:cubicBezTo>
                  <a:cubicBezTo>
                    <a:pt x="8917" y="6024"/>
                    <a:pt x="8846" y="6012"/>
                    <a:pt x="8746" y="5995"/>
                  </a:cubicBezTo>
                  <a:cubicBezTo>
                    <a:pt x="8425" y="5936"/>
                    <a:pt x="8098" y="5901"/>
                    <a:pt x="7768" y="5901"/>
                  </a:cubicBezTo>
                  <a:cubicBezTo>
                    <a:pt x="7578" y="5901"/>
                    <a:pt x="7388" y="5913"/>
                    <a:pt x="7195" y="5938"/>
                  </a:cubicBezTo>
                  <a:cubicBezTo>
                    <a:pt x="6795" y="5995"/>
                    <a:pt x="6395" y="6024"/>
                    <a:pt x="5995" y="6024"/>
                  </a:cubicBezTo>
                  <a:cubicBezTo>
                    <a:pt x="5523" y="6024"/>
                    <a:pt x="5053" y="5984"/>
                    <a:pt x="4586" y="5903"/>
                  </a:cubicBezTo>
                  <a:cubicBezTo>
                    <a:pt x="3528" y="5719"/>
                    <a:pt x="2414" y="5501"/>
                    <a:pt x="1380" y="5397"/>
                  </a:cubicBezTo>
                  <a:cubicBezTo>
                    <a:pt x="1271" y="5389"/>
                    <a:pt x="1176" y="5384"/>
                    <a:pt x="1092" y="5384"/>
                  </a:cubicBezTo>
                  <a:cubicBezTo>
                    <a:pt x="605" y="5384"/>
                    <a:pt x="475" y="5540"/>
                    <a:pt x="161" y="6030"/>
                  </a:cubicBezTo>
                  <a:lnTo>
                    <a:pt x="126" y="6099"/>
                  </a:lnTo>
                  <a:cubicBezTo>
                    <a:pt x="0" y="6385"/>
                    <a:pt x="23" y="6523"/>
                    <a:pt x="310" y="6684"/>
                  </a:cubicBezTo>
                  <a:cubicBezTo>
                    <a:pt x="494" y="6799"/>
                    <a:pt x="713" y="6891"/>
                    <a:pt x="920" y="6960"/>
                  </a:cubicBezTo>
                  <a:cubicBezTo>
                    <a:pt x="1827" y="7271"/>
                    <a:pt x="2759" y="7547"/>
                    <a:pt x="3666" y="7880"/>
                  </a:cubicBezTo>
                  <a:cubicBezTo>
                    <a:pt x="4299" y="8109"/>
                    <a:pt x="4954" y="8339"/>
                    <a:pt x="5586" y="8535"/>
                  </a:cubicBezTo>
                  <a:cubicBezTo>
                    <a:pt x="6885" y="8926"/>
                    <a:pt x="8241" y="9259"/>
                    <a:pt x="9563" y="9294"/>
                  </a:cubicBezTo>
                  <a:cubicBezTo>
                    <a:pt x="9611" y="9295"/>
                    <a:pt x="9659" y="9296"/>
                    <a:pt x="9706" y="9296"/>
                  </a:cubicBezTo>
                  <a:cubicBezTo>
                    <a:pt x="10640" y="9296"/>
                    <a:pt x="11297" y="8975"/>
                    <a:pt x="11954" y="8351"/>
                  </a:cubicBezTo>
                  <a:cubicBezTo>
                    <a:pt x="12355" y="7971"/>
                    <a:pt x="12585" y="7501"/>
                    <a:pt x="12838" y="7041"/>
                  </a:cubicBezTo>
                  <a:cubicBezTo>
                    <a:pt x="13195" y="6397"/>
                    <a:pt x="13505" y="5731"/>
                    <a:pt x="13861" y="5087"/>
                  </a:cubicBezTo>
                  <a:cubicBezTo>
                    <a:pt x="14298" y="4271"/>
                    <a:pt x="14746" y="3455"/>
                    <a:pt x="15137" y="2628"/>
                  </a:cubicBezTo>
                  <a:cubicBezTo>
                    <a:pt x="15344" y="2202"/>
                    <a:pt x="15551" y="1754"/>
                    <a:pt x="15677" y="1305"/>
                  </a:cubicBezTo>
                  <a:cubicBezTo>
                    <a:pt x="15769" y="972"/>
                    <a:pt x="15711" y="835"/>
                    <a:pt x="15367" y="731"/>
                  </a:cubicBezTo>
                  <a:cubicBezTo>
                    <a:pt x="14390" y="444"/>
                    <a:pt x="13344" y="179"/>
                    <a:pt x="12321" y="18"/>
                  </a:cubicBezTo>
                  <a:cubicBezTo>
                    <a:pt x="12250" y="7"/>
                    <a:pt x="12181" y="1"/>
                    <a:pt x="12117" y="1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58"/>
            <p:cNvSpPr/>
            <p:nvPr/>
          </p:nvSpPr>
          <p:spPr>
            <a:xfrm>
              <a:off x="6105390" y="3888961"/>
              <a:ext cx="313705" cy="158243"/>
            </a:xfrm>
            <a:custGeom>
              <a:rect b="b" l="l" r="r" t="t"/>
              <a:pathLst>
                <a:path extrusionOk="0" h="3300" w="6542">
                  <a:moveTo>
                    <a:pt x="737" y="0"/>
                  </a:moveTo>
                  <a:cubicBezTo>
                    <a:pt x="542" y="0"/>
                    <a:pt x="415" y="80"/>
                    <a:pt x="381" y="276"/>
                  </a:cubicBezTo>
                  <a:cubicBezTo>
                    <a:pt x="277" y="920"/>
                    <a:pt x="128" y="1564"/>
                    <a:pt x="70" y="2207"/>
                  </a:cubicBezTo>
                  <a:cubicBezTo>
                    <a:pt x="1" y="2862"/>
                    <a:pt x="151" y="3058"/>
                    <a:pt x="852" y="3115"/>
                  </a:cubicBezTo>
                  <a:cubicBezTo>
                    <a:pt x="1852" y="3184"/>
                    <a:pt x="2909" y="3173"/>
                    <a:pt x="3955" y="3265"/>
                  </a:cubicBezTo>
                  <a:cubicBezTo>
                    <a:pt x="4187" y="3284"/>
                    <a:pt x="4437" y="3299"/>
                    <a:pt x="4697" y="3299"/>
                  </a:cubicBezTo>
                  <a:cubicBezTo>
                    <a:pt x="4901" y="3299"/>
                    <a:pt x="5111" y="3290"/>
                    <a:pt x="5323" y="3265"/>
                  </a:cubicBezTo>
                  <a:cubicBezTo>
                    <a:pt x="5352" y="3258"/>
                    <a:pt x="5393" y="3256"/>
                    <a:pt x="5442" y="3256"/>
                  </a:cubicBezTo>
                  <a:cubicBezTo>
                    <a:pt x="5519" y="3256"/>
                    <a:pt x="5614" y="3261"/>
                    <a:pt x="5706" y="3261"/>
                  </a:cubicBezTo>
                  <a:cubicBezTo>
                    <a:pt x="5765" y="3261"/>
                    <a:pt x="5823" y="3259"/>
                    <a:pt x="5875" y="3253"/>
                  </a:cubicBezTo>
                  <a:cubicBezTo>
                    <a:pt x="6173" y="3219"/>
                    <a:pt x="6437" y="3081"/>
                    <a:pt x="6483" y="2736"/>
                  </a:cubicBezTo>
                  <a:cubicBezTo>
                    <a:pt x="6541" y="2402"/>
                    <a:pt x="6414" y="2184"/>
                    <a:pt x="6115" y="2011"/>
                  </a:cubicBezTo>
                  <a:cubicBezTo>
                    <a:pt x="5886" y="1896"/>
                    <a:pt x="5622" y="1839"/>
                    <a:pt x="5369" y="1793"/>
                  </a:cubicBezTo>
                  <a:cubicBezTo>
                    <a:pt x="5104" y="1758"/>
                    <a:pt x="4828" y="1690"/>
                    <a:pt x="4564" y="1598"/>
                  </a:cubicBezTo>
                  <a:cubicBezTo>
                    <a:pt x="4311" y="1495"/>
                    <a:pt x="4001" y="1403"/>
                    <a:pt x="3748" y="1357"/>
                  </a:cubicBezTo>
                  <a:cubicBezTo>
                    <a:pt x="3277" y="1253"/>
                    <a:pt x="3254" y="1161"/>
                    <a:pt x="3311" y="736"/>
                  </a:cubicBezTo>
                  <a:cubicBezTo>
                    <a:pt x="3369" y="310"/>
                    <a:pt x="3311" y="218"/>
                    <a:pt x="2886" y="149"/>
                  </a:cubicBezTo>
                  <a:cubicBezTo>
                    <a:pt x="2197" y="34"/>
                    <a:pt x="1438" y="34"/>
                    <a:pt x="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58"/>
            <p:cNvSpPr/>
            <p:nvPr/>
          </p:nvSpPr>
          <p:spPr>
            <a:xfrm>
              <a:off x="5287000" y="3285632"/>
              <a:ext cx="217225" cy="271507"/>
            </a:xfrm>
            <a:custGeom>
              <a:rect b="b" l="l" r="r" t="t"/>
              <a:pathLst>
                <a:path extrusionOk="0" h="5662" w="4530">
                  <a:moveTo>
                    <a:pt x="1835" y="1"/>
                  </a:moveTo>
                  <a:cubicBezTo>
                    <a:pt x="1623" y="1"/>
                    <a:pt x="1517" y="142"/>
                    <a:pt x="1380" y="514"/>
                  </a:cubicBezTo>
                  <a:cubicBezTo>
                    <a:pt x="931" y="1744"/>
                    <a:pt x="609" y="3100"/>
                    <a:pt x="162" y="4364"/>
                  </a:cubicBezTo>
                  <a:cubicBezTo>
                    <a:pt x="93" y="4537"/>
                    <a:pt x="47" y="4721"/>
                    <a:pt x="35" y="4928"/>
                  </a:cubicBezTo>
                  <a:cubicBezTo>
                    <a:pt x="1" y="5273"/>
                    <a:pt x="208" y="5480"/>
                    <a:pt x="529" y="5594"/>
                  </a:cubicBezTo>
                  <a:cubicBezTo>
                    <a:pt x="641" y="5638"/>
                    <a:pt x="745" y="5661"/>
                    <a:pt x="842" y="5661"/>
                  </a:cubicBezTo>
                  <a:cubicBezTo>
                    <a:pt x="1026" y="5661"/>
                    <a:pt x="1183" y="5579"/>
                    <a:pt x="1311" y="5399"/>
                  </a:cubicBezTo>
                  <a:cubicBezTo>
                    <a:pt x="1679" y="4870"/>
                    <a:pt x="2024" y="4295"/>
                    <a:pt x="2253" y="3721"/>
                  </a:cubicBezTo>
                  <a:cubicBezTo>
                    <a:pt x="2352" y="3459"/>
                    <a:pt x="2415" y="3378"/>
                    <a:pt x="2572" y="3378"/>
                  </a:cubicBezTo>
                  <a:cubicBezTo>
                    <a:pt x="2635" y="3378"/>
                    <a:pt x="2714" y="3391"/>
                    <a:pt x="2816" y="3411"/>
                  </a:cubicBezTo>
                  <a:cubicBezTo>
                    <a:pt x="3012" y="3457"/>
                    <a:pt x="3299" y="3549"/>
                    <a:pt x="3472" y="3549"/>
                  </a:cubicBezTo>
                  <a:cubicBezTo>
                    <a:pt x="3748" y="3549"/>
                    <a:pt x="3932" y="3514"/>
                    <a:pt x="3978" y="3273"/>
                  </a:cubicBezTo>
                  <a:cubicBezTo>
                    <a:pt x="4092" y="2606"/>
                    <a:pt x="4230" y="2020"/>
                    <a:pt x="4437" y="1399"/>
                  </a:cubicBezTo>
                  <a:cubicBezTo>
                    <a:pt x="4529" y="1135"/>
                    <a:pt x="4471" y="1008"/>
                    <a:pt x="4218" y="847"/>
                  </a:cubicBezTo>
                  <a:cubicBezTo>
                    <a:pt x="3966" y="698"/>
                    <a:pt x="3610" y="548"/>
                    <a:pt x="3288" y="456"/>
                  </a:cubicBezTo>
                  <a:cubicBezTo>
                    <a:pt x="2966" y="365"/>
                    <a:pt x="2575" y="216"/>
                    <a:pt x="2265" y="101"/>
                  </a:cubicBezTo>
                  <a:cubicBezTo>
                    <a:pt x="2081" y="38"/>
                    <a:pt x="1944" y="1"/>
                    <a:pt x="18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58"/>
            <p:cNvSpPr/>
            <p:nvPr/>
          </p:nvSpPr>
          <p:spPr>
            <a:xfrm>
              <a:off x="5821613" y="2455731"/>
              <a:ext cx="710992" cy="702504"/>
            </a:xfrm>
            <a:custGeom>
              <a:rect b="b" l="l" r="r" t="t"/>
              <a:pathLst>
                <a:path extrusionOk="0" h="14650" w="14827">
                  <a:moveTo>
                    <a:pt x="11801" y="0"/>
                  </a:moveTo>
                  <a:cubicBezTo>
                    <a:pt x="11753" y="0"/>
                    <a:pt x="11697" y="3"/>
                    <a:pt x="11632" y="7"/>
                  </a:cubicBezTo>
                  <a:cubicBezTo>
                    <a:pt x="11229" y="30"/>
                    <a:pt x="10746" y="110"/>
                    <a:pt x="10309" y="168"/>
                  </a:cubicBezTo>
                  <a:cubicBezTo>
                    <a:pt x="9444" y="290"/>
                    <a:pt x="8568" y="331"/>
                    <a:pt x="7685" y="331"/>
                  </a:cubicBezTo>
                  <a:cubicBezTo>
                    <a:pt x="7243" y="331"/>
                    <a:pt x="6800" y="321"/>
                    <a:pt x="6356" y="305"/>
                  </a:cubicBezTo>
                  <a:cubicBezTo>
                    <a:pt x="5839" y="283"/>
                    <a:pt x="5321" y="191"/>
                    <a:pt x="4805" y="110"/>
                  </a:cubicBezTo>
                  <a:cubicBezTo>
                    <a:pt x="4763" y="107"/>
                    <a:pt x="4723" y="104"/>
                    <a:pt x="4683" y="104"/>
                  </a:cubicBezTo>
                  <a:cubicBezTo>
                    <a:pt x="4570" y="104"/>
                    <a:pt x="4467" y="128"/>
                    <a:pt x="4391" y="248"/>
                  </a:cubicBezTo>
                  <a:cubicBezTo>
                    <a:pt x="4080" y="776"/>
                    <a:pt x="3712" y="1282"/>
                    <a:pt x="3471" y="1857"/>
                  </a:cubicBezTo>
                  <a:cubicBezTo>
                    <a:pt x="3069" y="2799"/>
                    <a:pt x="2736" y="3765"/>
                    <a:pt x="2517" y="4776"/>
                  </a:cubicBezTo>
                  <a:cubicBezTo>
                    <a:pt x="2241" y="6029"/>
                    <a:pt x="1988" y="7282"/>
                    <a:pt x="1563" y="8500"/>
                  </a:cubicBezTo>
                  <a:cubicBezTo>
                    <a:pt x="1012" y="10040"/>
                    <a:pt x="552" y="11638"/>
                    <a:pt x="103" y="13189"/>
                  </a:cubicBezTo>
                  <a:cubicBezTo>
                    <a:pt x="0" y="13557"/>
                    <a:pt x="46" y="13638"/>
                    <a:pt x="402" y="13741"/>
                  </a:cubicBezTo>
                  <a:cubicBezTo>
                    <a:pt x="966" y="13902"/>
                    <a:pt x="1574" y="14017"/>
                    <a:pt x="2172" y="14075"/>
                  </a:cubicBezTo>
                  <a:cubicBezTo>
                    <a:pt x="3104" y="14155"/>
                    <a:pt x="4057" y="14189"/>
                    <a:pt x="4988" y="14212"/>
                  </a:cubicBezTo>
                  <a:cubicBezTo>
                    <a:pt x="5505" y="14224"/>
                    <a:pt x="6011" y="14281"/>
                    <a:pt x="6517" y="14361"/>
                  </a:cubicBezTo>
                  <a:cubicBezTo>
                    <a:pt x="7413" y="14511"/>
                    <a:pt x="8322" y="14614"/>
                    <a:pt x="9241" y="14649"/>
                  </a:cubicBezTo>
                  <a:cubicBezTo>
                    <a:pt x="9333" y="14649"/>
                    <a:pt x="9425" y="14637"/>
                    <a:pt x="9517" y="14626"/>
                  </a:cubicBezTo>
                  <a:cubicBezTo>
                    <a:pt x="10298" y="14568"/>
                    <a:pt x="11126" y="14511"/>
                    <a:pt x="11896" y="14442"/>
                  </a:cubicBezTo>
                  <a:cubicBezTo>
                    <a:pt x="12666" y="14361"/>
                    <a:pt x="13459" y="14281"/>
                    <a:pt x="14194" y="14167"/>
                  </a:cubicBezTo>
                  <a:cubicBezTo>
                    <a:pt x="14608" y="14109"/>
                    <a:pt x="14677" y="14052"/>
                    <a:pt x="14723" y="13638"/>
                  </a:cubicBezTo>
                  <a:cubicBezTo>
                    <a:pt x="14827" y="12568"/>
                    <a:pt x="14746" y="11465"/>
                    <a:pt x="14574" y="10397"/>
                  </a:cubicBezTo>
                  <a:cubicBezTo>
                    <a:pt x="14286" y="8546"/>
                    <a:pt x="13918" y="6719"/>
                    <a:pt x="13574" y="4880"/>
                  </a:cubicBezTo>
                  <a:cubicBezTo>
                    <a:pt x="13275" y="3328"/>
                    <a:pt x="12838" y="1800"/>
                    <a:pt x="12229" y="351"/>
                  </a:cubicBezTo>
                  <a:cubicBezTo>
                    <a:pt x="12104" y="64"/>
                    <a:pt x="12044" y="0"/>
                    <a:pt x="118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58"/>
            <p:cNvSpPr/>
            <p:nvPr/>
          </p:nvSpPr>
          <p:spPr>
            <a:xfrm>
              <a:off x="6371618" y="2525453"/>
              <a:ext cx="113024" cy="535917"/>
            </a:xfrm>
            <a:custGeom>
              <a:rect b="b" l="l" r="r" t="t"/>
              <a:pathLst>
                <a:path extrusionOk="0" h="11176" w="2357">
                  <a:moveTo>
                    <a:pt x="139" y="1"/>
                  </a:moveTo>
                  <a:cubicBezTo>
                    <a:pt x="70" y="1"/>
                    <a:pt x="35" y="47"/>
                    <a:pt x="24" y="116"/>
                  </a:cubicBezTo>
                  <a:cubicBezTo>
                    <a:pt x="24" y="196"/>
                    <a:pt x="1" y="219"/>
                    <a:pt x="24" y="323"/>
                  </a:cubicBezTo>
                  <a:cubicBezTo>
                    <a:pt x="47" y="564"/>
                    <a:pt x="81" y="816"/>
                    <a:pt x="139" y="1069"/>
                  </a:cubicBezTo>
                  <a:cubicBezTo>
                    <a:pt x="311" y="1978"/>
                    <a:pt x="575" y="2885"/>
                    <a:pt x="793" y="3794"/>
                  </a:cubicBezTo>
                  <a:cubicBezTo>
                    <a:pt x="1345" y="6092"/>
                    <a:pt x="1667" y="8425"/>
                    <a:pt x="2058" y="10747"/>
                  </a:cubicBezTo>
                  <a:cubicBezTo>
                    <a:pt x="2070" y="10862"/>
                    <a:pt x="2093" y="10988"/>
                    <a:pt x="2127" y="11080"/>
                  </a:cubicBezTo>
                  <a:cubicBezTo>
                    <a:pt x="2145" y="11154"/>
                    <a:pt x="2186" y="11176"/>
                    <a:pt x="2231" y="11176"/>
                  </a:cubicBezTo>
                  <a:cubicBezTo>
                    <a:pt x="2242" y="11176"/>
                    <a:pt x="2253" y="11175"/>
                    <a:pt x="2264" y="11172"/>
                  </a:cubicBezTo>
                  <a:cubicBezTo>
                    <a:pt x="2333" y="11160"/>
                    <a:pt x="2356" y="11126"/>
                    <a:pt x="2356" y="11057"/>
                  </a:cubicBezTo>
                  <a:cubicBezTo>
                    <a:pt x="2356" y="10977"/>
                    <a:pt x="2333" y="10885"/>
                    <a:pt x="2322" y="10793"/>
                  </a:cubicBezTo>
                  <a:cubicBezTo>
                    <a:pt x="2207" y="10057"/>
                    <a:pt x="2093" y="9321"/>
                    <a:pt x="1978" y="8598"/>
                  </a:cubicBezTo>
                  <a:cubicBezTo>
                    <a:pt x="1725" y="7046"/>
                    <a:pt x="1472" y="5506"/>
                    <a:pt x="1115" y="3989"/>
                  </a:cubicBezTo>
                  <a:cubicBezTo>
                    <a:pt x="805" y="2701"/>
                    <a:pt x="403" y="1449"/>
                    <a:pt x="254" y="127"/>
                  </a:cubicBezTo>
                  <a:cubicBezTo>
                    <a:pt x="242" y="58"/>
                    <a:pt x="219" y="1"/>
                    <a:pt x="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58"/>
            <p:cNvSpPr/>
            <p:nvPr/>
          </p:nvSpPr>
          <p:spPr>
            <a:xfrm>
              <a:off x="6045882" y="2663506"/>
              <a:ext cx="90438" cy="395896"/>
            </a:xfrm>
            <a:custGeom>
              <a:rect b="b" l="l" r="r" t="t"/>
              <a:pathLst>
                <a:path extrusionOk="0" h="8256" w="1886">
                  <a:moveTo>
                    <a:pt x="1761" y="0"/>
                  </a:moveTo>
                  <a:cubicBezTo>
                    <a:pt x="1688" y="0"/>
                    <a:pt x="1643" y="96"/>
                    <a:pt x="1633" y="156"/>
                  </a:cubicBezTo>
                  <a:cubicBezTo>
                    <a:pt x="1622" y="225"/>
                    <a:pt x="1622" y="259"/>
                    <a:pt x="1610" y="317"/>
                  </a:cubicBezTo>
                  <a:cubicBezTo>
                    <a:pt x="1518" y="834"/>
                    <a:pt x="1438" y="1351"/>
                    <a:pt x="1334" y="1868"/>
                  </a:cubicBezTo>
                  <a:cubicBezTo>
                    <a:pt x="897" y="3857"/>
                    <a:pt x="495" y="5845"/>
                    <a:pt x="151" y="7857"/>
                  </a:cubicBezTo>
                  <a:cubicBezTo>
                    <a:pt x="128" y="7995"/>
                    <a:pt x="1" y="8189"/>
                    <a:pt x="220" y="8247"/>
                  </a:cubicBezTo>
                  <a:cubicBezTo>
                    <a:pt x="240" y="8253"/>
                    <a:pt x="258" y="8256"/>
                    <a:pt x="274" y="8256"/>
                  </a:cubicBezTo>
                  <a:cubicBezTo>
                    <a:pt x="418" y="8256"/>
                    <a:pt x="383" y="8040"/>
                    <a:pt x="403" y="7937"/>
                  </a:cubicBezTo>
                  <a:cubicBezTo>
                    <a:pt x="736" y="5926"/>
                    <a:pt x="1162" y="3960"/>
                    <a:pt x="1576" y="1972"/>
                  </a:cubicBezTo>
                  <a:cubicBezTo>
                    <a:pt x="1691" y="1385"/>
                    <a:pt x="1771" y="800"/>
                    <a:pt x="1863" y="213"/>
                  </a:cubicBezTo>
                  <a:cubicBezTo>
                    <a:pt x="1875" y="121"/>
                    <a:pt x="1886" y="41"/>
                    <a:pt x="1794" y="6"/>
                  </a:cubicBezTo>
                  <a:cubicBezTo>
                    <a:pt x="1782" y="2"/>
                    <a:pt x="1771" y="0"/>
                    <a:pt x="1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58"/>
            <p:cNvSpPr/>
            <p:nvPr/>
          </p:nvSpPr>
          <p:spPr>
            <a:xfrm>
              <a:off x="5937320" y="2563287"/>
              <a:ext cx="105879" cy="385634"/>
            </a:xfrm>
            <a:custGeom>
              <a:rect b="b" l="l" r="r" t="t"/>
              <a:pathLst>
                <a:path extrusionOk="0" h="8042" w="2208">
                  <a:moveTo>
                    <a:pt x="2076" y="1"/>
                  </a:moveTo>
                  <a:cubicBezTo>
                    <a:pt x="2036" y="1"/>
                    <a:pt x="2016" y="17"/>
                    <a:pt x="1989" y="62"/>
                  </a:cubicBezTo>
                  <a:cubicBezTo>
                    <a:pt x="1955" y="131"/>
                    <a:pt x="1920" y="200"/>
                    <a:pt x="1897" y="269"/>
                  </a:cubicBezTo>
                  <a:cubicBezTo>
                    <a:pt x="1713" y="752"/>
                    <a:pt x="1552" y="1246"/>
                    <a:pt x="1437" y="1740"/>
                  </a:cubicBezTo>
                  <a:cubicBezTo>
                    <a:pt x="1265" y="2476"/>
                    <a:pt x="1161" y="3223"/>
                    <a:pt x="1000" y="3958"/>
                  </a:cubicBezTo>
                  <a:cubicBezTo>
                    <a:pt x="771" y="5130"/>
                    <a:pt x="426" y="6280"/>
                    <a:pt x="116" y="7418"/>
                  </a:cubicBezTo>
                  <a:cubicBezTo>
                    <a:pt x="81" y="7556"/>
                    <a:pt x="35" y="7682"/>
                    <a:pt x="12" y="7797"/>
                  </a:cubicBezTo>
                  <a:cubicBezTo>
                    <a:pt x="1" y="7924"/>
                    <a:pt x="1" y="8016"/>
                    <a:pt x="116" y="8039"/>
                  </a:cubicBezTo>
                  <a:cubicBezTo>
                    <a:pt x="126" y="8041"/>
                    <a:pt x="135" y="8042"/>
                    <a:pt x="144" y="8042"/>
                  </a:cubicBezTo>
                  <a:cubicBezTo>
                    <a:pt x="235" y="8042"/>
                    <a:pt x="256" y="7940"/>
                    <a:pt x="277" y="7866"/>
                  </a:cubicBezTo>
                  <a:cubicBezTo>
                    <a:pt x="323" y="7648"/>
                    <a:pt x="392" y="7441"/>
                    <a:pt x="449" y="7234"/>
                  </a:cubicBezTo>
                  <a:cubicBezTo>
                    <a:pt x="794" y="5947"/>
                    <a:pt x="1161" y="4671"/>
                    <a:pt x="1391" y="3349"/>
                  </a:cubicBezTo>
                  <a:cubicBezTo>
                    <a:pt x="1564" y="2315"/>
                    <a:pt x="1771" y="1292"/>
                    <a:pt x="2139" y="303"/>
                  </a:cubicBezTo>
                  <a:cubicBezTo>
                    <a:pt x="2162" y="257"/>
                    <a:pt x="2173" y="211"/>
                    <a:pt x="2196" y="154"/>
                  </a:cubicBezTo>
                  <a:cubicBezTo>
                    <a:pt x="2208" y="96"/>
                    <a:pt x="2185" y="16"/>
                    <a:pt x="2116" y="4"/>
                  </a:cubicBezTo>
                  <a:cubicBezTo>
                    <a:pt x="2100" y="2"/>
                    <a:pt x="2087" y="1"/>
                    <a:pt x="20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58"/>
            <p:cNvSpPr/>
            <p:nvPr/>
          </p:nvSpPr>
          <p:spPr>
            <a:xfrm>
              <a:off x="6221146" y="2551203"/>
              <a:ext cx="23209" cy="196030"/>
            </a:xfrm>
            <a:custGeom>
              <a:rect b="b" l="l" r="r" t="t"/>
              <a:pathLst>
                <a:path extrusionOk="0" h="4088" w="484">
                  <a:moveTo>
                    <a:pt x="348" y="1"/>
                  </a:moveTo>
                  <a:cubicBezTo>
                    <a:pt x="282" y="1"/>
                    <a:pt x="252" y="101"/>
                    <a:pt x="242" y="153"/>
                  </a:cubicBezTo>
                  <a:cubicBezTo>
                    <a:pt x="230" y="210"/>
                    <a:pt x="230" y="256"/>
                    <a:pt x="230" y="302"/>
                  </a:cubicBezTo>
                  <a:cubicBezTo>
                    <a:pt x="162" y="1418"/>
                    <a:pt x="116" y="2532"/>
                    <a:pt x="13" y="3635"/>
                  </a:cubicBezTo>
                  <a:cubicBezTo>
                    <a:pt x="1" y="3739"/>
                    <a:pt x="1" y="3854"/>
                    <a:pt x="13" y="3934"/>
                  </a:cubicBezTo>
                  <a:cubicBezTo>
                    <a:pt x="24" y="4026"/>
                    <a:pt x="36" y="4061"/>
                    <a:pt x="116" y="4084"/>
                  </a:cubicBezTo>
                  <a:cubicBezTo>
                    <a:pt x="124" y="4086"/>
                    <a:pt x="133" y="4087"/>
                    <a:pt x="141" y="4087"/>
                  </a:cubicBezTo>
                  <a:cubicBezTo>
                    <a:pt x="216" y="4087"/>
                    <a:pt x="253" y="3998"/>
                    <a:pt x="253" y="3946"/>
                  </a:cubicBezTo>
                  <a:cubicBezTo>
                    <a:pt x="265" y="3877"/>
                    <a:pt x="265" y="3842"/>
                    <a:pt x="265" y="3785"/>
                  </a:cubicBezTo>
                  <a:cubicBezTo>
                    <a:pt x="368" y="2751"/>
                    <a:pt x="391" y="1659"/>
                    <a:pt x="460" y="647"/>
                  </a:cubicBezTo>
                  <a:cubicBezTo>
                    <a:pt x="483" y="440"/>
                    <a:pt x="472" y="291"/>
                    <a:pt x="472" y="164"/>
                  </a:cubicBezTo>
                  <a:cubicBezTo>
                    <a:pt x="472" y="38"/>
                    <a:pt x="460" y="38"/>
                    <a:pt x="368" y="4"/>
                  </a:cubicBezTo>
                  <a:cubicBezTo>
                    <a:pt x="361" y="2"/>
                    <a:pt x="355" y="1"/>
                    <a:pt x="3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58"/>
            <p:cNvSpPr/>
            <p:nvPr/>
          </p:nvSpPr>
          <p:spPr>
            <a:xfrm>
              <a:off x="6210692" y="2829611"/>
              <a:ext cx="17694" cy="159970"/>
            </a:xfrm>
            <a:custGeom>
              <a:rect b="b" l="l" r="r" t="t"/>
              <a:pathLst>
                <a:path extrusionOk="0" h="3336" w="369">
                  <a:moveTo>
                    <a:pt x="197" y="0"/>
                  </a:moveTo>
                  <a:cubicBezTo>
                    <a:pt x="72" y="0"/>
                    <a:pt x="92" y="190"/>
                    <a:pt x="81" y="255"/>
                  </a:cubicBezTo>
                  <a:cubicBezTo>
                    <a:pt x="70" y="312"/>
                    <a:pt x="70" y="312"/>
                    <a:pt x="70" y="335"/>
                  </a:cubicBezTo>
                  <a:cubicBezTo>
                    <a:pt x="47" y="1220"/>
                    <a:pt x="24" y="2105"/>
                    <a:pt x="1" y="2978"/>
                  </a:cubicBezTo>
                  <a:cubicBezTo>
                    <a:pt x="1" y="3070"/>
                    <a:pt x="1" y="3174"/>
                    <a:pt x="12" y="3243"/>
                  </a:cubicBezTo>
                  <a:cubicBezTo>
                    <a:pt x="35" y="3312"/>
                    <a:pt x="70" y="3335"/>
                    <a:pt x="127" y="3335"/>
                  </a:cubicBezTo>
                  <a:cubicBezTo>
                    <a:pt x="185" y="3335"/>
                    <a:pt x="231" y="3335"/>
                    <a:pt x="242" y="3254"/>
                  </a:cubicBezTo>
                  <a:cubicBezTo>
                    <a:pt x="265" y="3174"/>
                    <a:pt x="277" y="3059"/>
                    <a:pt x="277" y="2956"/>
                  </a:cubicBezTo>
                  <a:cubicBezTo>
                    <a:pt x="288" y="2519"/>
                    <a:pt x="277" y="2059"/>
                    <a:pt x="288" y="1622"/>
                  </a:cubicBezTo>
                  <a:cubicBezTo>
                    <a:pt x="288" y="1620"/>
                    <a:pt x="289" y="1619"/>
                    <a:pt x="292" y="1619"/>
                  </a:cubicBezTo>
                  <a:cubicBezTo>
                    <a:pt x="297" y="1619"/>
                    <a:pt x="305" y="1622"/>
                    <a:pt x="312" y="1622"/>
                  </a:cubicBezTo>
                  <a:cubicBezTo>
                    <a:pt x="318" y="1622"/>
                    <a:pt x="322" y="1620"/>
                    <a:pt x="322" y="1611"/>
                  </a:cubicBezTo>
                  <a:lnTo>
                    <a:pt x="322" y="278"/>
                  </a:lnTo>
                  <a:cubicBezTo>
                    <a:pt x="322" y="174"/>
                    <a:pt x="368" y="13"/>
                    <a:pt x="219" y="2"/>
                  </a:cubicBezTo>
                  <a:cubicBezTo>
                    <a:pt x="211" y="1"/>
                    <a:pt x="204" y="0"/>
                    <a:pt x="1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58"/>
            <p:cNvSpPr/>
            <p:nvPr/>
          </p:nvSpPr>
          <p:spPr>
            <a:xfrm>
              <a:off x="5907014" y="3020795"/>
              <a:ext cx="23784" cy="53371"/>
            </a:xfrm>
            <a:custGeom>
              <a:rect b="b" l="l" r="r" t="t"/>
              <a:pathLst>
                <a:path extrusionOk="0" h="1113" w="496">
                  <a:moveTo>
                    <a:pt x="392" y="1"/>
                  </a:moveTo>
                  <a:cubicBezTo>
                    <a:pt x="345" y="1"/>
                    <a:pt x="308" y="30"/>
                    <a:pt x="288" y="61"/>
                  </a:cubicBezTo>
                  <a:cubicBezTo>
                    <a:pt x="173" y="348"/>
                    <a:pt x="92" y="636"/>
                    <a:pt x="23" y="922"/>
                  </a:cubicBezTo>
                  <a:cubicBezTo>
                    <a:pt x="0" y="1014"/>
                    <a:pt x="35" y="1095"/>
                    <a:pt x="115" y="1106"/>
                  </a:cubicBezTo>
                  <a:cubicBezTo>
                    <a:pt x="128" y="1110"/>
                    <a:pt x="139" y="1112"/>
                    <a:pt x="150" y="1112"/>
                  </a:cubicBezTo>
                  <a:cubicBezTo>
                    <a:pt x="196" y="1112"/>
                    <a:pt x="221" y="1075"/>
                    <a:pt x="230" y="1037"/>
                  </a:cubicBezTo>
                  <a:cubicBezTo>
                    <a:pt x="322" y="738"/>
                    <a:pt x="403" y="429"/>
                    <a:pt x="483" y="118"/>
                  </a:cubicBezTo>
                  <a:cubicBezTo>
                    <a:pt x="495" y="72"/>
                    <a:pt x="460" y="26"/>
                    <a:pt x="414" y="3"/>
                  </a:cubicBezTo>
                  <a:cubicBezTo>
                    <a:pt x="407" y="1"/>
                    <a:pt x="399" y="1"/>
                    <a:pt x="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58"/>
            <p:cNvSpPr/>
            <p:nvPr/>
          </p:nvSpPr>
          <p:spPr>
            <a:xfrm>
              <a:off x="6074557" y="1606697"/>
              <a:ext cx="252470" cy="465235"/>
            </a:xfrm>
            <a:custGeom>
              <a:rect b="b" l="l" r="r" t="t"/>
              <a:pathLst>
                <a:path extrusionOk="0" h="9702" w="5265">
                  <a:moveTo>
                    <a:pt x="2418" y="0"/>
                  </a:moveTo>
                  <a:cubicBezTo>
                    <a:pt x="1919" y="0"/>
                    <a:pt x="1433" y="148"/>
                    <a:pt x="989" y="415"/>
                  </a:cubicBezTo>
                  <a:cubicBezTo>
                    <a:pt x="322" y="805"/>
                    <a:pt x="0" y="1323"/>
                    <a:pt x="12" y="2105"/>
                  </a:cubicBezTo>
                  <a:cubicBezTo>
                    <a:pt x="12" y="2266"/>
                    <a:pt x="12" y="2438"/>
                    <a:pt x="35" y="2598"/>
                  </a:cubicBezTo>
                  <a:cubicBezTo>
                    <a:pt x="265" y="3863"/>
                    <a:pt x="483" y="5139"/>
                    <a:pt x="736" y="6403"/>
                  </a:cubicBezTo>
                  <a:cubicBezTo>
                    <a:pt x="794" y="6759"/>
                    <a:pt x="828" y="7127"/>
                    <a:pt x="1035" y="7426"/>
                  </a:cubicBezTo>
                  <a:cubicBezTo>
                    <a:pt x="1517" y="8138"/>
                    <a:pt x="2035" y="8851"/>
                    <a:pt x="2529" y="9540"/>
                  </a:cubicBezTo>
                  <a:cubicBezTo>
                    <a:pt x="2607" y="9647"/>
                    <a:pt x="2667" y="9702"/>
                    <a:pt x="2724" y="9702"/>
                  </a:cubicBezTo>
                  <a:cubicBezTo>
                    <a:pt x="2785" y="9702"/>
                    <a:pt x="2843" y="9641"/>
                    <a:pt x="2920" y="9517"/>
                  </a:cubicBezTo>
                  <a:cubicBezTo>
                    <a:pt x="3437" y="8633"/>
                    <a:pt x="3966" y="7701"/>
                    <a:pt x="4322" y="6748"/>
                  </a:cubicBezTo>
                  <a:cubicBezTo>
                    <a:pt x="4403" y="6518"/>
                    <a:pt x="4368" y="6483"/>
                    <a:pt x="4150" y="6414"/>
                  </a:cubicBezTo>
                  <a:cubicBezTo>
                    <a:pt x="4035" y="6380"/>
                    <a:pt x="3885" y="6403"/>
                    <a:pt x="3828" y="6242"/>
                  </a:cubicBezTo>
                  <a:cubicBezTo>
                    <a:pt x="3770" y="6081"/>
                    <a:pt x="3667" y="5840"/>
                    <a:pt x="3713" y="5656"/>
                  </a:cubicBezTo>
                  <a:cubicBezTo>
                    <a:pt x="3759" y="5484"/>
                    <a:pt x="3954" y="5507"/>
                    <a:pt x="4092" y="5426"/>
                  </a:cubicBezTo>
                  <a:lnTo>
                    <a:pt x="4161" y="5392"/>
                  </a:lnTo>
                  <a:cubicBezTo>
                    <a:pt x="4759" y="5058"/>
                    <a:pt x="4977" y="4667"/>
                    <a:pt x="4931" y="3990"/>
                  </a:cubicBezTo>
                  <a:cubicBezTo>
                    <a:pt x="4920" y="3806"/>
                    <a:pt x="4874" y="3599"/>
                    <a:pt x="4851" y="3426"/>
                  </a:cubicBezTo>
                  <a:cubicBezTo>
                    <a:pt x="4840" y="3254"/>
                    <a:pt x="4851" y="3208"/>
                    <a:pt x="5023" y="3139"/>
                  </a:cubicBezTo>
                  <a:cubicBezTo>
                    <a:pt x="5195" y="3070"/>
                    <a:pt x="5264" y="2943"/>
                    <a:pt x="5080" y="2817"/>
                  </a:cubicBezTo>
                  <a:cubicBezTo>
                    <a:pt x="4713" y="2575"/>
                    <a:pt x="4552" y="2254"/>
                    <a:pt x="4403" y="1875"/>
                  </a:cubicBezTo>
                  <a:cubicBezTo>
                    <a:pt x="4207" y="1392"/>
                    <a:pt x="3989" y="909"/>
                    <a:pt x="3644" y="542"/>
                  </a:cubicBezTo>
                  <a:cubicBezTo>
                    <a:pt x="3299" y="174"/>
                    <a:pt x="2978" y="24"/>
                    <a:pt x="2472" y="1"/>
                  </a:cubicBezTo>
                  <a:cubicBezTo>
                    <a:pt x="2454" y="1"/>
                    <a:pt x="2436" y="0"/>
                    <a:pt x="2418" y="0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58"/>
            <p:cNvSpPr/>
            <p:nvPr/>
          </p:nvSpPr>
          <p:spPr>
            <a:xfrm>
              <a:off x="5965420" y="1558602"/>
              <a:ext cx="295483" cy="336579"/>
            </a:xfrm>
            <a:custGeom>
              <a:rect b="b" l="l" r="r" t="t"/>
              <a:pathLst>
                <a:path extrusionOk="0" h="7019" w="6162">
                  <a:moveTo>
                    <a:pt x="5285" y="1"/>
                  </a:moveTo>
                  <a:cubicBezTo>
                    <a:pt x="4984" y="1"/>
                    <a:pt x="4699" y="77"/>
                    <a:pt x="4414" y="199"/>
                  </a:cubicBezTo>
                  <a:cubicBezTo>
                    <a:pt x="4299" y="257"/>
                    <a:pt x="4184" y="303"/>
                    <a:pt x="4046" y="314"/>
                  </a:cubicBezTo>
                  <a:cubicBezTo>
                    <a:pt x="3793" y="326"/>
                    <a:pt x="3564" y="395"/>
                    <a:pt x="3346" y="533"/>
                  </a:cubicBezTo>
                  <a:cubicBezTo>
                    <a:pt x="3035" y="717"/>
                    <a:pt x="2748" y="786"/>
                    <a:pt x="2391" y="855"/>
                  </a:cubicBezTo>
                  <a:cubicBezTo>
                    <a:pt x="1530" y="1027"/>
                    <a:pt x="989" y="1614"/>
                    <a:pt x="920" y="2475"/>
                  </a:cubicBezTo>
                  <a:cubicBezTo>
                    <a:pt x="897" y="2866"/>
                    <a:pt x="817" y="3131"/>
                    <a:pt x="598" y="3441"/>
                  </a:cubicBezTo>
                  <a:cubicBezTo>
                    <a:pt x="380" y="3739"/>
                    <a:pt x="208" y="4038"/>
                    <a:pt x="105" y="4395"/>
                  </a:cubicBezTo>
                  <a:cubicBezTo>
                    <a:pt x="1" y="4751"/>
                    <a:pt x="59" y="5085"/>
                    <a:pt x="254" y="5371"/>
                  </a:cubicBezTo>
                  <a:cubicBezTo>
                    <a:pt x="460" y="5647"/>
                    <a:pt x="518" y="5889"/>
                    <a:pt x="552" y="6199"/>
                  </a:cubicBezTo>
                  <a:cubicBezTo>
                    <a:pt x="610" y="6774"/>
                    <a:pt x="874" y="6992"/>
                    <a:pt x="1449" y="7015"/>
                  </a:cubicBezTo>
                  <a:cubicBezTo>
                    <a:pt x="1469" y="7017"/>
                    <a:pt x="1490" y="7018"/>
                    <a:pt x="1511" y="7018"/>
                  </a:cubicBezTo>
                  <a:cubicBezTo>
                    <a:pt x="1608" y="7018"/>
                    <a:pt x="1709" y="6999"/>
                    <a:pt x="1794" y="6980"/>
                  </a:cubicBezTo>
                  <a:cubicBezTo>
                    <a:pt x="1971" y="6931"/>
                    <a:pt x="2138" y="6910"/>
                    <a:pt x="2303" y="6910"/>
                  </a:cubicBezTo>
                  <a:cubicBezTo>
                    <a:pt x="2480" y="6910"/>
                    <a:pt x="2655" y="6934"/>
                    <a:pt x="2840" y="6969"/>
                  </a:cubicBezTo>
                  <a:cubicBezTo>
                    <a:pt x="2982" y="6996"/>
                    <a:pt x="3115" y="7010"/>
                    <a:pt x="3241" y="7010"/>
                  </a:cubicBezTo>
                  <a:cubicBezTo>
                    <a:pt x="3657" y="7010"/>
                    <a:pt x="4002" y="6861"/>
                    <a:pt x="4345" y="6544"/>
                  </a:cubicBezTo>
                  <a:cubicBezTo>
                    <a:pt x="4472" y="6429"/>
                    <a:pt x="4587" y="6314"/>
                    <a:pt x="4690" y="6165"/>
                  </a:cubicBezTo>
                  <a:cubicBezTo>
                    <a:pt x="5139" y="5532"/>
                    <a:pt x="5231" y="4947"/>
                    <a:pt x="4909" y="4234"/>
                  </a:cubicBezTo>
                  <a:cubicBezTo>
                    <a:pt x="4759" y="3889"/>
                    <a:pt x="4748" y="3624"/>
                    <a:pt x="4932" y="3292"/>
                  </a:cubicBezTo>
                  <a:cubicBezTo>
                    <a:pt x="5070" y="3062"/>
                    <a:pt x="5208" y="2843"/>
                    <a:pt x="5231" y="2590"/>
                  </a:cubicBezTo>
                  <a:cubicBezTo>
                    <a:pt x="5265" y="2245"/>
                    <a:pt x="5415" y="2084"/>
                    <a:pt x="5678" y="1889"/>
                  </a:cubicBezTo>
                  <a:cubicBezTo>
                    <a:pt x="6012" y="1625"/>
                    <a:pt x="6161" y="1361"/>
                    <a:pt x="6150" y="935"/>
                  </a:cubicBezTo>
                  <a:cubicBezTo>
                    <a:pt x="6150" y="843"/>
                    <a:pt x="6150" y="751"/>
                    <a:pt x="6138" y="671"/>
                  </a:cubicBezTo>
                  <a:cubicBezTo>
                    <a:pt x="6058" y="211"/>
                    <a:pt x="5874" y="27"/>
                    <a:pt x="5403" y="4"/>
                  </a:cubicBezTo>
                  <a:cubicBezTo>
                    <a:pt x="5363" y="2"/>
                    <a:pt x="5324" y="1"/>
                    <a:pt x="5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58"/>
            <p:cNvSpPr/>
            <p:nvPr/>
          </p:nvSpPr>
          <p:spPr>
            <a:xfrm>
              <a:off x="5922455" y="1224570"/>
              <a:ext cx="104201" cy="208306"/>
            </a:xfrm>
            <a:custGeom>
              <a:rect b="b" l="l" r="r" t="t"/>
              <a:pathLst>
                <a:path extrusionOk="0" h="4344" w="2173">
                  <a:moveTo>
                    <a:pt x="1242" y="1"/>
                  </a:moveTo>
                  <a:cubicBezTo>
                    <a:pt x="1151" y="1"/>
                    <a:pt x="1064" y="53"/>
                    <a:pt x="989" y="154"/>
                  </a:cubicBezTo>
                  <a:cubicBezTo>
                    <a:pt x="920" y="246"/>
                    <a:pt x="909" y="338"/>
                    <a:pt x="886" y="442"/>
                  </a:cubicBezTo>
                  <a:cubicBezTo>
                    <a:pt x="817" y="821"/>
                    <a:pt x="794" y="1212"/>
                    <a:pt x="840" y="1592"/>
                  </a:cubicBezTo>
                  <a:cubicBezTo>
                    <a:pt x="897" y="2143"/>
                    <a:pt x="748" y="2580"/>
                    <a:pt x="414" y="3017"/>
                  </a:cubicBezTo>
                  <a:cubicBezTo>
                    <a:pt x="276" y="3189"/>
                    <a:pt x="138" y="3385"/>
                    <a:pt x="69" y="3556"/>
                  </a:cubicBezTo>
                  <a:cubicBezTo>
                    <a:pt x="0" y="3729"/>
                    <a:pt x="35" y="3809"/>
                    <a:pt x="173" y="3890"/>
                  </a:cubicBezTo>
                  <a:cubicBezTo>
                    <a:pt x="541" y="4108"/>
                    <a:pt x="943" y="4269"/>
                    <a:pt x="1368" y="4338"/>
                  </a:cubicBezTo>
                  <a:cubicBezTo>
                    <a:pt x="1394" y="4342"/>
                    <a:pt x="1419" y="4344"/>
                    <a:pt x="1443" y="4344"/>
                  </a:cubicBezTo>
                  <a:cubicBezTo>
                    <a:pt x="1569" y="4344"/>
                    <a:pt x="1668" y="4291"/>
                    <a:pt x="1736" y="4166"/>
                  </a:cubicBezTo>
                  <a:cubicBezTo>
                    <a:pt x="1966" y="3752"/>
                    <a:pt x="2138" y="3327"/>
                    <a:pt x="2161" y="2833"/>
                  </a:cubicBezTo>
                  <a:cubicBezTo>
                    <a:pt x="2161" y="2787"/>
                    <a:pt x="2173" y="2729"/>
                    <a:pt x="2161" y="2683"/>
                  </a:cubicBezTo>
                  <a:cubicBezTo>
                    <a:pt x="2046" y="1936"/>
                    <a:pt x="1862" y="1201"/>
                    <a:pt x="1690" y="465"/>
                  </a:cubicBezTo>
                  <a:cubicBezTo>
                    <a:pt x="1655" y="327"/>
                    <a:pt x="1586" y="200"/>
                    <a:pt x="1471" y="108"/>
                  </a:cubicBezTo>
                  <a:cubicBezTo>
                    <a:pt x="1394" y="36"/>
                    <a:pt x="1316" y="1"/>
                    <a:pt x="1242" y="1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58"/>
            <p:cNvSpPr/>
            <p:nvPr/>
          </p:nvSpPr>
          <p:spPr>
            <a:xfrm>
              <a:off x="6834591" y="1903807"/>
              <a:ext cx="115182" cy="160593"/>
            </a:xfrm>
            <a:custGeom>
              <a:rect b="b" l="l" r="r" t="t"/>
              <a:pathLst>
                <a:path extrusionOk="0" h="3349" w="2402">
                  <a:moveTo>
                    <a:pt x="1180" y="1"/>
                  </a:moveTo>
                  <a:cubicBezTo>
                    <a:pt x="976" y="1"/>
                    <a:pt x="904" y="167"/>
                    <a:pt x="954" y="368"/>
                  </a:cubicBezTo>
                  <a:cubicBezTo>
                    <a:pt x="989" y="517"/>
                    <a:pt x="1069" y="667"/>
                    <a:pt x="1058" y="851"/>
                  </a:cubicBezTo>
                  <a:cubicBezTo>
                    <a:pt x="1058" y="1035"/>
                    <a:pt x="989" y="1230"/>
                    <a:pt x="862" y="1380"/>
                  </a:cubicBezTo>
                  <a:cubicBezTo>
                    <a:pt x="655" y="1643"/>
                    <a:pt x="402" y="1977"/>
                    <a:pt x="195" y="2218"/>
                  </a:cubicBezTo>
                  <a:cubicBezTo>
                    <a:pt x="0" y="2460"/>
                    <a:pt x="34" y="2552"/>
                    <a:pt x="207" y="2736"/>
                  </a:cubicBezTo>
                  <a:cubicBezTo>
                    <a:pt x="379" y="2920"/>
                    <a:pt x="563" y="3081"/>
                    <a:pt x="747" y="3229"/>
                  </a:cubicBezTo>
                  <a:cubicBezTo>
                    <a:pt x="837" y="3309"/>
                    <a:pt x="914" y="3349"/>
                    <a:pt x="988" y="3349"/>
                  </a:cubicBezTo>
                  <a:cubicBezTo>
                    <a:pt x="1064" y="3349"/>
                    <a:pt x="1137" y="3306"/>
                    <a:pt x="1218" y="3218"/>
                  </a:cubicBezTo>
                  <a:cubicBezTo>
                    <a:pt x="1482" y="2908"/>
                    <a:pt x="1781" y="2609"/>
                    <a:pt x="2000" y="2264"/>
                  </a:cubicBezTo>
                  <a:cubicBezTo>
                    <a:pt x="2172" y="2000"/>
                    <a:pt x="2322" y="1758"/>
                    <a:pt x="2345" y="1425"/>
                  </a:cubicBezTo>
                  <a:cubicBezTo>
                    <a:pt x="2402" y="759"/>
                    <a:pt x="1919" y="138"/>
                    <a:pt x="1275" y="11"/>
                  </a:cubicBezTo>
                  <a:cubicBezTo>
                    <a:pt x="1241" y="4"/>
                    <a:pt x="1209" y="1"/>
                    <a:pt x="1180" y="1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58"/>
            <p:cNvSpPr/>
            <p:nvPr/>
          </p:nvSpPr>
          <p:spPr>
            <a:xfrm>
              <a:off x="6775562" y="1695264"/>
              <a:ext cx="175314" cy="408843"/>
            </a:xfrm>
            <a:custGeom>
              <a:rect b="b" l="l" r="r" t="t"/>
              <a:pathLst>
                <a:path extrusionOk="0" h="8526" w="3656">
                  <a:moveTo>
                    <a:pt x="1930" y="1"/>
                  </a:moveTo>
                  <a:cubicBezTo>
                    <a:pt x="1875" y="1"/>
                    <a:pt x="1814" y="10"/>
                    <a:pt x="1748" y="28"/>
                  </a:cubicBezTo>
                  <a:cubicBezTo>
                    <a:pt x="1449" y="108"/>
                    <a:pt x="1058" y="212"/>
                    <a:pt x="737" y="315"/>
                  </a:cubicBezTo>
                  <a:cubicBezTo>
                    <a:pt x="576" y="361"/>
                    <a:pt x="381" y="407"/>
                    <a:pt x="231" y="511"/>
                  </a:cubicBezTo>
                  <a:cubicBezTo>
                    <a:pt x="82" y="613"/>
                    <a:pt x="1" y="740"/>
                    <a:pt x="36" y="924"/>
                  </a:cubicBezTo>
                  <a:cubicBezTo>
                    <a:pt x="266" y="1890"/>
                    <a:pt x="576" y="2820"/>
                    <a:pt x="1012" y="3717"/>
                  </a:cubicBezTo>
                  <a:cubicBezTo>
                    <a:pt x="1150" y="4004"/>
                    <a:pt x="1392" y="4245"/>
                    <a:pt x="1656" y="4349"/>
                  </a:cubicBezTo>
                  <a:cubicBezTo>
                    <a:pt x="1909" y="4452"/>
                    <a:pt x="1967" y="4590"/>
                    <a:pt x="2013" y="4809"/>
                  </a:cubicBezTo>
                  <a:cubicBezTo>
                    <a:pt x="2208" y="5694"/>
                    <a:pt x="2381" y="6556"/>
                    <a:pt x="2575" y="7441"/>
                  </a:cubicBezTo>
                  <a:cubicBezTo>
                    <a:pt x="2610" y="7613"/>
                    <a:pt x="2610" y="7762"/>
                    <a:pt x="2518" y="7923"/>
                  </a:cubicBezTo>
                  <a:cubicBezTo>
                    <a:pt x="2495" y="7981"/>
                    <a:pt x="2461" y="8038"/>
                    <a:pt x="2449" y="8096"/>
                  </a:cubicBezTo>
                  <a:cubicBezTo>
                    <a:pt x="2397" y="8358"/>
                    <a:pt x="2469" y="8525"/>
                    <a:pt x="2719" y="8525"/>
                  </a:cubicBezTo>
                  <a:cubicBezTo>
                    <a:pt x="2743" y="8525"/>
                    <a:pt x="2768" y="8524"/>
                    <a:pt x="2794" y="8521"/>
                  </a:cubicBezTo>
                  <a:cubicBezTo>
                    <a:pt x="3012" y="8498"/>
                    <a:pt x="3196" y="8452"/>
                    <a:pt x="3403" y="8360"/>
                  </a:cubicBezTo>
                  <a:cubicBezTo>
                    <a:pt x="3622" y="8257"/>
                    <a:pt x="3656" y="8050"/>
                    <a:pt x="3472" y="7866"/>
                  </a:cubicBezTo>
                  <a:cubicBezTo>
                    <a:pt x="3438" y="7820"/>
                    <a:pt x="3380" y="7785"/>
                    <a:pt x="3323" y="7751"/>
                  </a:cubicBezTo>
                  <a:cubicBezTo>
                    <a:pt x="3150" y="7647"/>
                    <a:pt x="3081" y="7510"/>
                    <a:pt x="3047" y="7326"/>
                  </a:cubicBezTo>
                  <a:cubicBezTo>
                    <a:pt x="2840" y="6395"/>
                    <a:pt x="2633" y="5476"/>
                    <a:pt x="2415" y="4544"/>
                  </a:cubicBezTo>
                  <a:cubicBezTo>
                    <a:pt x="2381" y="4383"/>
                    <a:pt x="2392" y="4280"/>
                    <a:pt x="2461" y="4107"/>
                  </a:cubicBezTo>
                  <a:cubicBezTo>
                    <a:pt x="2633" y="3637"/>
                    <a:pt x="2782" y="3269"/>
                    <a:pt x="2748" y="2705"/>
                  </a:cubicBezTo>
                  <a:cubicBezTo>
                    <a:pt x="2690" y="1959"/>
                    <a:pt x="2483" y="1085"/>
                    <a:pt x="2289" y="315"/>
                  </a:cubicBezTo>
                  <a:cubicBezTo>
                    <a:pt x="2244" y="109"/>
                    <a:pt x="2122" y="1"/>
                    <a:pt x="19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58"/>
            <p:cNvSpPr/>
            <p:nvPr/>
          </p:nvSpPr>
          <p:spPr>
            <a:xfrm>
              <a:off x="5694829" y="1398443"/>
              <a:ext cx="1195456" cy="1090296"/>
            </a:xfrm>
            <a:custGeom>
              <a:rect b="b" l="l" r="r" t="t"/>
              <a:pathLst>
                <a:path extrusionOk="0" h="22737" w="24930">
                  <a:moveTo>
                    <a:pt x="4788" y="1"/>
                  </a:moveTo>
                  <a:cubicBezTo>
                    <a:pt x="4636" y="1"/>
                    <a:pt x="4508" y="61"/>
                    <a:pt x="4379" y="172"/>
                  </a:cubicBezTo>
                  <a:cubicBezTo>
                    <a:pt x="3138" y="1322"/>
                    <a:pt x="2196" y="2574"/>
                    <a:pt x="1564" y="4137"/>
                  </a:cubicBezTo>
                  <a:cubicBezTo>
                    <a:pt x="1276" y="4827"/>
                    <a:pt x="989" y="5505"/>
                    <a:pt x="656" y="6183"/>
                  </a:cubicBezTo>
                  <a:cubicBezTo>
                    <a:pt x="472" y="6540"/>
                    <a:pt x="323" y="6907"/>
                    <a:pt x="219" y="7286"/>
                  </a:cubicBezTo>
                  <a:cubicBezTo>
                    <a:pt x="1" y="8137"/>
                    <a:pt x="24" y="8918"/>
                    <a:pt x="426" y="9712"/>
                  </a:cubicBezTo>
                  <a:cubicBezTo>
                    <a:pt x="989" y="10792"/>
                    <a:pt x="1702" y="11758"/>
                    <a:pt x="2494" y="12688"/>
                  </a:cubicBezTo>
                  <a:cubicBezTo>
                    <a:pt x="3081" y="13378"/>
                    <a:pt x="3828" y="13929"/>
                    <a:pt x="4506" y="14516"/>
                  </a:cubicBezTo>
                  <a:cubicBezTo>
                    <a:pt x="4690" y="14688"/>
                    <a:pt x="4793" y="14861"/>
                    <a:pt x="4839" y="15102"/>
                  </a:cubicBezTo>
                  <a:cubicBezTo>
                    <a:pt x="5058" y="16205"/>
                    <a:pt x="5242" y="17285"/>
                    <a:pt x="5483" y="18389"/>
                  </a:cubicBezTo>
                  <a:cubicBezTo>
                    <a:pt x="5713" y="19492"/>
                    <a:pt x="6080" y="20481"/>
                    <a:pt x="6747" y="21423"/>
                  </a:cubicBezTo>
                  <a:cubicBezTo>
                    <a:pt x="6920" y="21665"/>
                    <a:pt x="7046" y="21929"/>
                    <a:pt x="7104" y="22217"/>
                  </a:cubicBezTo>
                  <a:cubicBezTo>
                    <a:pt x="7138" y="22411"/>
                    <a:pt x="7253" y="22503"/>
                    <a:pt x="7437" y="22538"/>
                  </a:cubicBezTo>
                  <a:cubicBezTo>
                    <a:pt x="7908" y="22630"/>
                    <a:pt x="8391" y="22722"/>
                    <a:pt x="8874" y="22733"/>
                  </a:cubicBezTo>
                  <a:cubicBezTo>
                    <a:pt x="9007" y="22735"/>
                    <a:pt x="9140" y="22736"/>
                    <a:pt x="9274" y="22736"/>
                  </a:cubicBezTo>
                  <a:cubicBezTo>
                    <a:pt x="10628" y="22736"/>
                    <a:pt x="12002" y="22629"/>
                    <a:pt x="13310" y="22377"/>
                  </a:cubicBezTo>
                  <a:cubicBezTo>
                    <a:pt x="14253" y="22182"/>
                    <a:pt x="14230" y="22217"/>
                    <a:pt x="14368" y="21205"/>
                  </a:cubicBezTo>
                  <a:cubicBezTo>
                    <a:pt x="14471" y="20424"/>
                    <a:pt x="14620" y="19389"/>
                    <a:pt x="14907" y="18562"/>
                  </a:cubicBezTo>
                  <a:cubicBezTo>
                    <a:pt x="15022" y="18240"/>
                    <a:pt x="15080" y="17883"/>
                    <a:pt x="15103" y="17504"/>
                  </a:cubicBezTo>
                  <a:cubicBezTo>
                    <a:pt x="15126" y="17125"/>
                    <a:pt x="15137" y="16642"/>
                    <a:pt x="15137" y="16240"/>
                  </a:cubicBezTo>
                  <a:cubicBezTo>
                    <a:pt x="15264" y="16297"/>
                    <a:pt x="15344" y="16424"/>
                    <a:pt x="15402" y="16516"/>
                  </a:cubicBezTo>
                  <a:cubicBezTo>
                    <a:pt x="15804" y="17056"/>
                    <a:pt x="16195" y="17469"/>
                    <a:pt x="16769" y="17849"/>
                  </a:cubicBezTo>
                  <a:cubicBezTo>
                    <a:pt x="17333" y="18217"/>
                    <a:pt x="17977" y="18562"/>
                    <a:pt x="18631" y="18815"/>
                  </a:cubicBezTo>
                  <a:cubicBezTo>
                    <a:pt x="18989" y="18954"/>
                    <a:pt x="19336" y="19026"/>
                    <a:pt x="19678" y="19026"/>
                  </a:cubicBezTo>
                  <a:cubicBezTo>
                    <a:pt x="20093" y="19026"/>
                    <a:pt x="20503" y="18920"/>
                    <a:pt x="20919" y="18700"/>
                  </a:cubicBezTo>
                  <a:cubicBezTo>
                    <a:pt x="21448" y="18412"/>
                    <a:pt x="21964" y="18125"/>
                    <a:pt x="22470" y="17791"/>
                  </a:cubicBezTo>
                  <a:cubicBezTo>
                    <a:pt x="23286" y="17251"/>
                    <a:pt x="23815" y="16550"/>
                    <a:pt x="24194" y="15665"/>
                  </a:cubicBezTo>
                  <a:cubicBezTo>
                    <a:pt x="24413" y="15148"/>
                    <a:pt x="24528" y="14619"/>
                    <a:pt x="24677" y="14079"/>
                  </a:cubicBezTo>
                  <a:cubicBezTo>
                    <a:pt x="24746" y="13860"/>
                    <a:pt x="24930" y="13665"/>
                    <a:pt x="24827" y="13436"/>
                  </a:cubicBezTo>
                  <a:cubicBezTo>
                    <a:pt x="24723" y="13206"/>
                    <a:pt x="24493" y="13079"/>
                    <a:pt x="24309" y="12918"/>
                  </a:cubicBezTo>
                  <a:cubicBezTo>
                    <a:pt x="24286" y="12895"/>
                    <a:pt x="24263" y="12884"/>
                    <a:pt x="24252" y="12872"/>
                  </a:cubicBezTo>
                  <a:cubicBezTo>
                    <a:pt x="24137" y="12780"/>
                    <a:pt x="24027" y="12734"/>
                    <a:pt x="23905" y="12734"/>
                  </a:cubicBezTo>
                  <a:cubicBezTo>
                    <a:pt x="23844" y="12734"/>
                    <a:pt x="23780" y="12746"/>
                    <a:pt x="23711" y="12769"/>
                  </a:cubicBezTo>
                  <a:cubicBezTo>
                    <a:pt x="23263" y="12918"/>
                    <a:pt x="22850" y="13137"/>
                    <a:pt x="22413" y="13321"/>
                  </a:cubicBezTo>
                  <a:cubicBezTo>
                    <a:pt x="21872" y="13551"/>
                    <a:pt x="21471" y="13872"/>
                    <a:pt x="21103" y="14332"/>
                  </a:cubicBezTo>
                  <a:cubicBezTo>
                    <a:pt x="20953" y="14527"/>
                    <a:pt x="20827" y="14723"/>
                    <a:pt x="20677" y="14930"/>
                  </a:cubicBezTo>
                  <a:cubicBezTo>
                    <a:pt x="20528" y="15148"/>
                    <a:pt x="20332" y="15447"/>
                    <a:pt x="20171" y="15653"/>
                  </a:cubicBezTo>
                  <a:cubicBezTo>
                    <a:pt x="20093" y="15748"/>
                    <a:pt x="20045" y="15792"/>
                    <a:pt x="19998" y="15792"/>
                  </a:cubicBezTo>
                  <a:cubicBezTo>
                    <a:pt x="19948" y="15792"/>
                    <a:pt x="19898" y="15743"/>
                    <a:pt x="19815" y="15653"/>
                  </a:cubicBezTo>
                  <a:cubicBezTo>
                    <a:pt x="19701" y="15550"/>
                    <a:pt x="19597" y="15401"/>
                    <a:pt x="19494" y="15263"/>
                  </a:cubicBezTo>
                  <a:cubicBezTo>
                    <a:pt x="19103" y="14665"/>
                    <a:pt x="18631" y="14240"/>
                    <a:pt x="18011" y="13883"/>
                  </a:cubicBezTo>
                  <a:cubicBezTo>
                    <a:pt x="17252" y="13436"/>
                    <a:pt x="16700" y="12941"/>
                    <a:pt x="16092" y="12286"/>
                  </a:cubicBezTo>
                  <a:cubicBezTo>
                    <a:pt x="15482" y="11631"/>
                    <a:pt x="14712" y="11183"/>
                    <a:pt x="13816" y="10976"/>
                  </a:cubicBezTo>
                  <a:cubicBezTo>
                    <a:pt x="13379" y="10884"/>
                    <a:pt x="12930" y="10815"/>
                    <a:pt x="12494" y="10757"/>
                  </a:cubicBezTo>
                  <a:cubicBezTo>
                    <a:pt x="12447" y="10751"/>
                    <a:pt x="12406" y="10748"/>
                    <a:pt x="12370" y="10748"/>
                  </a:cubicBezTo>
                  <a:cubicBezTo>
                    <a:pt x="12190" y="10748"/>
                    <a:pt x="12119" y="10825"/>
                    <a:pt x="12023" y="11045"/>
                  </a:cubicBezTo>
                  <a:cubicBezTo>
                    <a:pt x="11724" y="11689"/>
                    <a:pt x="11436" y="12389"/>
                    <a:pt x="11138" y="13056"/>
                  </a:cubicBezTo>
                  <a:cubicBezTo>
                    <a:pt x="11012" y="13344"/>
                    <a:pt x="10885" y="13643"/>
                    <a:pt x="10655" y="13872"/>
                  </a:cubicBezTo>
                  <a:cubicBezTo>
                    <a:pt x="10552" y="13803"/>
                    <a:pt x="10494" y="13688"/>
                    <a:pt x="10425" y="13597"/>
                  </a:cubicBezTo>
                  <a:cubicBezTo>
                    <a:pt x="9954" y="12930"/>
                    <a:pt x="9505" y="12286"/>
                    <a:pt x="9035" y="11631"/>
                  </a:cubicBezTo>
                  <a:cubicBezTo>
                    <a:pt x="8949" y="11517"/>
                    <a:pt x="8849" y="11435"/>
                    <a:pt x="8707" y="11435"/>
                  </a:cubicBezTo>
                  <a:cubicBezTo>
                    <a:pt x="8676" y="11435"/>
                    <a:pt x="8644" y="11439"/>
                    <a:pt x="8609" y="11447"/>
                  </a:cubicBezTo>
                  <a:cubicBezTo>
                    <a:pt x="8323" y="11518"/>
                    <a:pt x="8027" y="11546"/>
                    <a:pt x="7730" y="11546"/>
                  </a:cubicBezTo>
                  <a:cubicBezTo>
                    <a:pt x="7501" y="11546"/>
                    <a:pt x="7271" y="11530"/>
                    <a:pt x="7046" y="11505"/>
                  </a:cubicBezTo>
                  <a:cubicBezTo>
                    <a:pt x="6747" y="11482"/>
                    <a:pt x="6506" y="11321"/>
                    <a:pt x="6345" y="11091"/>
                  </a:cubicBezTo>
                  <a:cubicBezTo>
                    <a:pt x="6172" y="10861"/>
                    <a:pt x="6069" y="10654"/>
                    <a:pt x="5954" y="10424"/>
                  </a:cubicBezTo>
                  <a:cubicBezTo>
                    <a:pt x="5495" y="9505"/>
                    <a:pt x="5035" y="8654"/>
                    <a:pt x="4299" y="7919"/>
                  </a:cubicBezTo>
                  <a:cubicBezTo>
                    <a:pt x="4207" y="7827"/>
                    <a:pt x="4139" y="7723"/>
                    <a:pt x="4116" y="7585"/>
                  </a:cubicBezTo>
                  <a:cubicBezTo>
                    <a:pt x="4035" y="7056"/>
                    <a:pt x="4047" y="6586"/>
                    <a:pt x="4322" y="6103"/>
                  </a:cubicBezTo>
                  <a:cubicBezTo>
                    <a:pt x="4517" y="5769"/>
                    <a:pt x="4724" y="5436"/>
                    <a:pt x="4908" y="5102"/>
                  </a:cubicBezTo>
                  <a:cubicBezTo>
                    <a:pt x="5449" y="4103"/>
                    <a:pt x="5931" y="3092"/>
                    <a:pt x="6299" y="2011"/>
                  </a:cubicBezTo>
                  <a:cubicBezTo>
                    <a:pt x="6425" y="1643"/>
                    <a:pt x="6494" y="1276"/>
                    <a:pt x="6494" y="885"/>
                  </a:cubicBezTo>
                  <a:cubicBezTo>
                    <a:pt x="6483" y="735"/>
                    <a:pt x="6448" y="597"/>
                    <a:pt x="6299" y="528"/>
                  </a:cubicBezTo>
                  <a:cubicBezTo>
                    <a:pt x="5863" y="344"/>
                    <a:pt x="5414" y="126"/>
                    <a:pt x="4954" y="22"/>
                  </a:cubicBezTo>
                  <a:cubicBezTo>
                    <a:pt x="4895" y="8"/>
                    <a:pt x="4840" y="1"/>
                    <a:pt x="47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58"/>
            <p:cNvSpPr/>
            <p:nvPr/>
          </p:nvSpPr>
          <p:spPr>
            <a:xfrm>
              <a:off x="6086162" y="1894744"/>
              <a:ext cx="218807" cy="214060"/>
            </a:xfrm>
            <a:custGeom>
              <a:rect b="b" l="l" r="r" t="t"/>
              <a:pathLst>
                <a:path extrusionOk="0" h="4464" w="4563">
                  <a:moveTo>
                    <a:pt x="3698" y="1"/>
                  </a:moveTo>
                  <a:cubicBezTo>
                    <a:pt x="3658" y="1"/>
                    <a:pt x="3619" y="14"/>
                    <a:pt x="3586" y="51"/>
                  </a:cubicBezTo>
                  <a:cubicBezTo>
                    <a:pt x="3494" y="154"/>
                    <a:pt x="3563" y="189"/>
                    <a:pt x="3586" y="338"/>
                  </a:cubicBezTo>
                  <a:cubicBezTo>
                    <a:pt x="3620" y="488"/>
                    <a:pt x="3689" y="660"/>
                    <a:pt x="3620" y="856"/>
                  </a:cubicBezTo>
                  <a:cubicBezTo>
                    <a:pt x="3264" y="1763"/>
                    <a:pt x="2828" y="2672"/>
                    <a:pt x="2494" y="3591"/>
                  </a:cubicBezTo>
                  <a:cubicBezTo>
                    <a:pt x="2345" y="3418"/>
                    <a:pt x="2207" y="3212"/>
                    <a:pt x="2103" y="3017"/>
                  </a:cubicBezTo>
                  <a:cubicBezTo>
                    <a:pt x="1827" y="2522"/>
                    <a:pt x="1551" y="2108"/>
                    <a:pt x="1173" y="1671"/>
                  </a:cubicBezTo>
                  <a:cubicBezTo>
                    <a:pt x="943" y="1396"/>
                    <a:pt x="690" y="1166"/>
                    <a:pt x="713" y="752"/>
                  </a:cubicBezTo>
                  <a:cubicBezTo>
                    <a:pt x="722" y="657"/>
                    <a:pt x="661" y="594"/>
                    <a:pt x="569" y="594"/>
                  </a:cubicBezTo>
                  <a:cubicBezTo>
                    <a:pt x="549" y="594"/>
                    <a:pt x="528" y="597"/>
                    <a:pt x="506" y="603"/>
                  </a:cubicBezTo>
                  <a:cubicBezTo>
                    <a:pt x="218" y="695"/>
                    <a:pt x="0" y="994"/>
                    <a:pt x="69" y="1281"/>
                  </a:cubicBezTo>
                  <a:cubicBezTo>
                    <a:pt x="322" y="2269"/>
                    <a:pt x="621" y="3212"/>
                    <a:pt x="885" y="4177"/>
                  </a:cubicBezTo>
                  <a:cubicBezTo>
                    <a:pt x="897" y="4223"/>
                    <a:pt x="908" y="4258"/>
                    <a:pt x="931" y="4292"/>
                  </a:cubicBezTo>
                  <a:cubicBezTo>
                    <a:pt x="993" y="4410"/>
                    <a:pt x="1051" y="4463"/>
                    <a:pt x="1143" y="4463"/>
                  </a:cubicBezTo>
                  <a:cubicBezTo>
                    <a:pt x="1186" y="4463"/>
                    <a:pt x="1237" y="4452"/>
                    <a:pt x="1298" y="4430"/>
                  </a:cubicBezTo>
                  <a:cubicBezTo>
                    <a:pt x="1333" y="4419"/>
                    <a:pt x="1367" y="4384"/>
                    <a:pt x="1402" y="4373"/>
                  </a:cubicBezTo>
                  <a:cubicBezTo>
                    <a:pt x="1882" y="4176"/>
                    <a:pt x="2308" y="4022"/>
                    <a:pt x="2765" y="4022"/>
                  </a:cubicBezTo>
                  <a:cubicBezTo>
                    <a:pt x="2976" y="4022"/>
                    <a:pt x="3193" y="4055"/>
                    <a:pt x="3425" y="4131"/>
                  </a:cubicBezTo>
                  <a:cubicBezTo>
                    <a:pt x="3551" y="4177"/>
                    <a:pt x="3712" y="4212"/>
                    <a:pt x="3839" y="4223"/>
                  </a:cubicBezTo>
                  <a:cubicBezTo>
                    <a:pt x="3890" y="4226"/>
                    <a:pt x="3936" y="4229"/>
                    <a:pt x="3977" y="4229"/>
                  </a:cubicBezTo>
                  <a:cubicBezTo>
                    <a:pt x="4213" y="4229"/>
                    <a:pt x="4290" y="4157"/>
                    <a:pt x="4310" y="3844"/>
                  </a:cubicBezTo>
                  <a:cubicBezTo>
                    <a:pt x="4345" y="3258"/>
                    <a:pt x="4402" y="2614"/>
                    <a:pt x="4494" y="2016"/>
                  </a:cubicBezTo>
                  <a:cubicBezTo>
                    <a:pt x="4540" y="1683"/>
                    <a:pt x="4563" y="1304"/>
                    <a:pt x="4552" y="994"/>
                  </a:cubicBezTo>
                  <a:cubicBezTo>
                    <a:pt x="4529" y="407"/>
                    <a:pt x="4425" y="315"/>
                    <a:pt x="3908" y="74"/>
                  </a:cubicBezTo>
                  <a:cubicBezTo>
                    <a:pt x="3849" y="45"/>
                    <a:pt x="3771" y="1"/>
                    <a:pt x="36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58"/>
            <p:cNvSpPr/>
            <p:nvPr/>
          </p:nvSpPr>
          <p:spPr>
            <a:xfrm>
              <a:off x="6022194" y="2435304"/>
              <a:ext cx="378153" cy="60468"/>
            </a:xfrm>
            <a:custGeom>
              <a:rect b="b" l="l" r="r" t="t"/>
              <a:pathLst>
                <a:path extrusionOk="0" h="1261" w="7886">
                  <a:moveTo>
                    <a:pt x="7442" y="0"/>
                  </a:moveTo>
                  <a:cubicBezTo>
                    <a:pt x="7408" y="0"/>
                    <a:pt x="7372" y="2"/>
                    <a:pt x="7334" y="7"/>
                  </a:cubicBezTo>
                  <a:cubicBezTo>
                    <a:pt x="6828" y="65"/>
                    <a:pt x="6276" y="157"/>
                    <a:pt x="5748" y="226"/>
                  </a:cubicBezTo>
                  <a:cubicBezTo>
                    <a:pt x="4891" y="353"/>
                    <a:pt x="4035" y="469"/>
                    <a:pt x="3170" y="469"/>
                  </a:cubicBezTo>
                  <a:cubicBezTo>
                    <a:pt x="3094" y="469"/>
                    <a:pt x="3019" y="469"/>
                    <a:pt x="2943" y="467"/>
                  </a:cubicBezTo>
                  <a:cubicBezTo>
                    <a:pt x="2242" y="444"/>
                    <a:pt x="1529" y="375"/>
                    <a:pt x="828" y="352"/>
                  </a:cubicBezTo>
                  <a:cubicBezTo>
                    <a:pt x="656" y="341"/>
                    <a:pt x="472" y="329"/>
                    <a:pt x="323" y="329"/>
                  </a:cubicBezTo>
                  <a:cubicBezTo>
                    <a:pt x="162" y="329"/>
                    <a:pt x="116" y="410"/>
                    <a:pt x="81" y="536"/>
                  </a:cubicBezTo>
                  <a:cubicBezTo>
                    <a:pt x="1" y="766"/>
                    <a:pt x="162" y="903"/>
                    <a:pt x="334" y="961"/>
                  </a:cubicBezTo>
                  <a:cubicBezTo>
                    <a:pt x="931" y="1156"/>
                    <a:pt x="2012" y="1260"/>
                    <a:pt x="2507" y="1260"/>
                  </a:cubicBezTo>
                  <a:cubicBezTo>
                    <a:pt x="3667" y="1248"/>
                    <a:pt x="4563" y="1202"/>
                    <a:pt x="5575" y="1087"/>
                  </a:cubicBezTo>
                  <a:cubicBezTo>
                    <a:pt x="6333" y="995"/>
                    <a:pt x="6897" y="846"/>
                    <a:pt x="7587" y="697"/>
                  </a:cubicBezTo>
                  <a:cubicBezTo>
                    <a:pt x="7827" y="651"/>
                    <a:pt x="7885" y="525"/>
                    <a:pt x="7839" y="295"/>
                  </a:cubicBezTo>
                  <a:cubicBezTo>
                    <a:pt x="7789" y="96"/>
                    <a:pt x="7662" y="0"/>
                    <a:pt x="7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58"/>
            <p:cNvSpPr/>
            <p:nvPr/>
          </p:nvSpPr>
          <p:spPr>
            <a:xfrm>
              <a:off x="6221721" y="1664048"/>
              <a:ext cx="49055" cy="24408"/>
            </a:xfrm>
            <a:custGeom>
              <a:rect b="b" l="l" r="r" t="t"/>
              <a:pathLst>
                <a:path extrusionOk="0" h="509" w="1023">
                  <a:moveTo>
                    <a:pt x="770" y="0"/>
                  </a:moveTo>
                  <a:cubicBezTo>
                    <a:pt x="517" y="23"/>
                    <a:pt x="299" y="81"/>
                    <a:pt x="104" y="253"/>
                  </a:cubicBezTo>
                  <a:cubicBezTo>
                    <a:pt x="47" y="299"/>
                    <a:pt x="1" y="345"/>
                    <a:pt x="35" y="414"/>
                  </a:cubicBezTo>
                  <a:cubicBezTo>
                    <a:pt x="64" y="482"/>
                    <a:pt x="125" y="509"/>
                    <a:pt x="198" y="509"/>
                  </a:cubicBezTo>
                  <a:cubicBezTo>
                    <a:pt x="212" y="509"/>
                    <a:pt x="227" y="508"/>
                    <a:pt x="241" y="506"/>
                  </a:cubicBezTo>
                  <a:cubicBezTo>
                    <a:pt x="448" y="472"/>
                    <a:pt x="655" y="403"/>
                    <a:pt x="851" y="322"/>
                  </a:cubicBezTo>
                  <a:cubicBezTo>
                    <a:pt x="943" y="299"/>
                    <a:pt x="1023" y="230"/>
                    <a:pt x="989" y="138"/>
                  </a:cubicBezTo>
                  <a:cubicBezTo>
                    <a:pt x="954" y="35"/>
                    <a:pt x="874" y="0"/>
                    <a:pt x="7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58"/>
            <p:cNvSpPr/>
            <p:nvPr/>
          </p:nvSpPr>
          <p:spPr>
            <a:xfrm>
              <a:off x="6267994" y="1768199"/>
              <a:ext cx="41191" cy="12612"/>
            </a:xfrm>
            <a:custGeom>
              <a:rect b="b" l="l" r="r" t="t"/>
              <a:pathLst>
                <a:path extrusionOk="0" h="263" w="859">
                  <a:moveTo>
                    <a:pt x="162" y="1"/>
                  </a:moveTo>
                  <a:cubicBezTo>
                    <a:pt x="93" y="1"/>
                    <a:pt x="24" y="12"/>
                    <a:pt x="12" y="81"/>
                  </a:cubicBezTo>
                  <a:cubicBezTo>
                    <a:pt x="1" y="162"/>
                    <a:pt x="70" y="196"/>
                    <a:pt x="116" y="219"/>
                  </a:cubicBezTo>
                  <a:cubicBezTo>
                    <a:pt x="204" y="253"/>
                    <a:pt x="313" y="263"/>
                    <a:pt x="415" y="263"/>
                  </a:cubicBezTo>
                  <a:cubicBezTo>
                    <a:pt x="486" y="263"/>
                    <a:pt x="553" y="258"/>
                    <a:pt x="610" y="254"/>
                  </a:cubicBezTo>
                  <a:cubicBezTo>
                    <a:pt x="737" y="242"/>
                    <a:pt x="840" y="242"/>
                    <a:pt x="852" y="116"/>
                  </a:cubicBezTo>
                  <a:cubicBezTo>
                    <a:pt x="859" y="24"/>
                    <a:pt x="795" y="8"/>
                    <a:pt x="724" y="8"/>
                  </a:cubicBezTo>
                  <a:cubicBezTo>
                    <a:pt x="689" y="8"/>
                    <a:pt x="652" y="12"/>
                    <a:pt x="622" y="12"/>
                  </a:cubicBezTo>
                  <a:lnTo>
                    <a:pt x="334" y="12"/>
                  </a:lnTo>
                  <a:cubicBezTo>
                    <a:pt x="265" y="12"/>
                    <a:pt x="231" y="1"/>
                    <a:pt x="1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58"/>
            <p:cNvSpPr/>
            <p:nvPr/>
          </p:nvSpPr>
          <p:spPr>
            <a:xfrm>
              <a:off x="6245409" y="1689702"/>
              <a:ext cx="27045" cy="18941"/>
            </a:xfrm>
            <a:custGeom>
              <a:rect b="b" l="l" r="r" t="t"/>
              <a:pathLst>
                <a:path extrusionOk="0" h="395" w="564">
                  <a:moveTo>
                    <a:pt x="337" y="0"/>
                  </a:moveTo>
                  <a:cubicBezTo>
                    <a:pt x="300" y="0"/>
                    <a:pt x="262" y="5"/>
                    <a:pt x="230" y="17"/>
                  </a:cubicBezTo>
                  <a:cubicBezTo>
                    <a:pt x="138" y="52"/>
                    <a:pt x="23" y="121"/>
                    <a:pt x="12" y="201"/>
                  </a:cubicBezTo>
                  <a:cubicBezTo>
                    <a:pt x="0" y="293"/>
                    <a:pt x="0" y="293"/>
                    <a:pt x="69" y="351"/>
                  </a:cubicBezTo>
                  <a:cubicBezTo>
                    <a:pt x="106" y="381"/>
                    <a:pt x="155" y="395"/>
                    <a:pt x="208" y="395"/>
                  </a:cubicBezTo>
                  <a:cubicBezTo>
                    <a:pt x="256" y="395"/>
                    <a:pt x="308" y="383"/>
                    <a:pt x="357" y="362"/>
                  </a:cubicBezTo>
                  <a:cubicBezTo>
                    <a:pt x="449" y="316"/>
                    <a:pt x="552" y="270"/>
                    <a:pt x="552" y="132"/>
                  </a:cubicBezTo>
                  <a:cubicBezTo>
                    <a:pt x="552" y="109"/>
                    <a:pt x="564" y="86"/>
                    <a:pt x="518" y="40"/>
                  </a:cubicBezTo>
                  <a:cubicBezTo>
                    <a:pt x="480" y="18"/>
                    <a:pt x="408" y="0"/>
                    <a:pt x="3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58"/>
            <p:cNvSpPr/>
            <p:nvPr/>
          </p:nvSpPr>
          <p:spPr>
            <a:xfrm>
              <a:off x="6231455" y="1684140"/>
              <a:ext cx="42774" cy="17359"/>
            </a:xfrm>
            <a:custGeom>
              <a:rect b="b" l="l" r="r" t="t"/>
              <a:pathLst>
                <a:path extrusionOk="0" h="362" w="892">
                  <a:moveTo>
                    <a:pt x="680" y="1"/>
                  </a:moveTo>
                  <a:cubicBezTo>
                    <a:pt x="663" y="1"/>
                    <a:pt x="644" y="3"/>
                    <a:pt x="625" y="7"/>
                  </a:cubicBezTo>
                  <a:cubicBezTo>
                    <a:pt x="475" y="41"/>
                    <a:pt x="245" y="122"/>
                    <a:pt x="107" y="225"/>
                  </a:cubicBezTo>
                  <a:cubicBezTo>
                    <a:pt x="1" y="299"/>
                    <a:pt x="70" y="361"/>
                    <a:pt x="165" y="361"/>
                  </a:cubicBezTo>
                  <a:cubicBezTo>
                    <a:pt x="203" y="361"/>
                    <a:pt x="244" y="352"/>
                    <a:pt x="280" y="329"/>
                  </a:cubicBezTo>
                  <a:cubicBezTo>
                    <a:pt x="395" y="260"/>
                    <a:pt x="579" y="191"/>
                    <a:pt x="740" y="145"/>
                  </a:cubicBezTo>
                  <a:cubicBezTo>
                    <a:pt x="892" y="104"/>
                    <a:pt x="812" y="1"/>
                    <a:pt x="6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58"/>
            <p:cNvSpPr/>
            <p:nvPr/>
          </p:nvSpPr>
          <p:spPr>
            <a:xfrm>
              <a:off x="6252602" y="1693250"/>
              <a:ext cx="14913" cy="14386"/>
            </a:xfrm>
            <a:custGeom>
              <a:rect b="b" l="l" r="r" t="t"/>
              <a:pathLst>
                <a:path extrusionOk="0" h="300" w="311">
                  <a:moveTo>
                    <a:pt x="161" y="1"/>
                  </a:moveTo>
                  <a:cubicBezTo>
                    <a:pt x="69" y="1"/>
                    <a:pt x="0" y="58"/>
                    <a:pt x="0" y="150"/>
                  </a:cubicBezTo>
                  <a:cubicBezTo>
                    <a:pt x="0" y="231"/>
                    <a:pt x="69" y="300"/>
                    <a:pt x="161" y="300"/>
                  </a:cubicBezTo>
                  <a:cubicBezTo>
                    <a:pt x="241" y="300"/>
                    <a:pt x="310" y="231"/>
                    <a:pt x="310" y="150"/>
                  </a:cubicBezTo>
                  <a:cubicBezTo>
                    <a:pt x="310" y="58"/>
                    <a:pt x="241" y="1"/>
                    <a:pt x="1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58"/>
            <p:cNvSpPr/>
            <p:nvPr/>
          </p:nvSpPr>
          <p:spPr>
            <a:xfrm>
              <a:off x="7794055" y="3753162"/>
              <a:ext cx="170903" cy="134603"/>
            </a:xfrm>
            <a:custGeom>
              <a:rect b="b" l="l" r="r" t="t"/>
              <a:pathLst>
                <a:path extrusionOk="0" h="2807" w="3564">
                  <a:moveTo>
                    <a:pt x="2841" y="1"/>
                  </a:moveTo>
                  <a:cubicBezTo>
                    <a:pt x="2819" y="1"/>
                    <a:pt x="2795" y="2"/>
                    <a:pt x="2771" y="5"/>
                  </a:cubicBezTo>
                  <a:cubicBezTo>
                    <a:pt x="2736" y="5"/>
                    <a:pt x="2656" y="28"/>
                    <a:pt x="2575" y="51"/>
                  </a:cubicBezTo>
                  <a:cubicBezTo>
                    <a:pt x="1829" y="292"/>
                    <a:pt x="1024" y="545"/>
                    <a:pt x="277" y="798"/>
                  </a:cubicBezTo>
                  <a:cubicBezTo>
                    <a:pt x="47" y="890"/>
                    <a:pt x="1" y="982"/>
                    <a:pt x="70" y="1223"/>
                  </a:cubicBezTo>
                  <a:cubicBezTo>
                    <a:pt x="185" y="1602"/>
                    <a:pt x="334" y="2051"/>
                    <a:pt x="472" y="2430"/>
                  </a:cubicBezTo>
                  <a:cubicBezTo>
                    <a:pt x="581" y="2697"/>
                    <a:pt x="671" y="2807"/>
                    <a:pt x="863" y="2807"/>
                  </a:cubicBezTo>
                  <a:cubicBezTo>
                    <a:pt x="935" y="2807"/>
                    <a:pt x="1021" y="2792"/>
                    <a:pt x="1127" y="2763"/>
                  </a:cubicBezTo>
                  <a:cubicBezTo>
                    <a:pt x="1771" y="2591"/>
                    <a:pt x="2460" y="2361"/>
                    <a:pt x="3116" y="2166"/>
                  </a:cubicBezTo>
                  <a:cubicBezTo>
                    <a:pt x="3173" y="2154"/>
                    <a:pt x="3242" y="2131"/>
                    <a:pt x="3300" y="2097"/>
                  </a:cubicBezTo>
                  <a:cubicBezTo>
                    <a:pt x="3461" y="2016"/>
                    <a:pt x="3564" y="1878"/>
                    <a:pt x="3530" y="1694"/>
                  </a:cubicBezTo>
                  <a:cubicBezTo>
                    <a:pt x="3449" y="1188"/>
                    <a:pt x="3346" y="706"/>
                    <a:pt x="3173" y="223"/>
                  </a:cubicBezTo>
                  <a:cubicBezTo>
                    <a:pt x="3123" y="72"/>
                    <a:pt x="3002" y="1"/>
                    <a:pt x="2841" y="1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58"/>
            <p:cNvSpPr/>
            <p:nvPr/>
          </p:nvSpPr>
          <p:spPr>
            <a:xfrm>
              <a:off x="6910642" y="3757190"/>
              <a:ext cx="162607" cy="129040"/>
            </a:xfrm>
            <a:custGeom>
              <a:rect b="b" l="l" r="r" t="t"/>
              <a:pathLst>
                <a:path extrusionOk="0" h="2691" w="3391">
                  <a:moveTo>
                    <a:pt x="920" y="0"/>
                  </a:moveTo>
                  <a:cubicBezTo>
                    <a:pt x="826" y="0"/>
                    <a:pt x="758" y="56"/>
                    <a:pt x="690" y="162"/>
                  </a:cubicBezTo>
                  <a:cubicBezTo>
                    <a:pt x="483" y="519"/>
                    <a:pt x="287" y="898"/>
                    <a:pt x="103" y="1254"/>
                  </a:cubicBezTo>
                  <a:cubicBezTo>
                    <a:pt x="0" y="1472"/>
                    <a:pt x="46" y="1576"/>
                    <a:pt x="230" y="1725"/>
                  </a:cubicBezTo>
                  <a:cubicBezTo>
                    <a:pt x="287" y="1771"/>
                    <a:pt x="379" y="1829"/>
                    <a:pt x="460" y="1875"/>
                  </a:cubicBezTo>
                  <a:cubicBezTo>
                    <a:pt x="989" y="2162"/>
                    <a:pt x="1574" y="2392"/>
                    <a:pt x="2115" y="2657"/>
                  </a:cubicBezTo>
                  <a:cubicBezTo>
                    <a:pt x="2171" y="2680"/>
                    <a:pt x="2222" y="2690"/>
                    <a:pt x="2268" y="2690"/>
                  </a:cubicBezTo>
                  <a:cubicBezTo>
                    <a:pt x="2382" y="2690"/>
                    <a:pt x="2470" y="2625"/>
                    <a:pt x="2552" y="2519"/>
                  </a:cubicBezTo>
                  <a:cubicBezTo>
                    <a:pt x="2793" y="2208"/>
                    <a:pt x="3023" y="1909"/>
                    <a:pt x="3252" y="1587"/>
                  </a:cubicBezTo>
                  <a:cubicBezTo>
                    <a:pt x="3321" y="1484"/>
                    <a:pt x="3379" y="1403"/>
                    <a:pt x="3379" y="1265"/>
                  </a:cubicBezTo>
                  <a:cubicBezTo>
                    <a:pt x="3390" y="1139"/>
                    <a:pt x="3252" y="1058"/>
                    <a:pt x="3137" y="1001"/>
                  </a:cubicBezTo>
                  <a:cubicBezTo>
                    <a:pt x="2678" y="795"/>
                    <a:pt x="2207" y="565"/>
                    <a:pt x="1758" y="358"/>
                  </a:cubicBezTo>
                  <a:cubicBezTo>
                    <a:pt x="1540" y="254"/>
                    <a:pt x="1288" y="128"/>
                    <a:pt x="1092" y="47"/>
                  </a:cubicBezTo>
                  <a:cubicBezTo>
                    <a:pt x="1025" y="15"/>
                    <a:pt x="969" y="0"/>
                    <a:pt x="920" y="0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58"/>
            <p:cNvSpPr/>
            <p:nvPr/>
          </p:nvSpPr>
          <p:spPr>
            <a:xfrm>
              <a:off x="6924980" y="2513369"/>
              <a:ext cx="1024553" cy="1317783"/>
            </a:xfrm>
            <a:custGeom>
              <a:rect b="b" l="l" r="r" t="t"/>
              <a:pathLst>
                <a:path extrusionOk="0" h="27481" w="21366">
                  <a:moveTo>
                    <a:pt x="6027" y="0"/>
                  </a:moveTo>
                  <a:cubicBezTo>
                    <a:pt x="5906" y="0"/>
                    <a:pt x="5794" y="37"/>
                    <a:pt x="5712" y="172"/>
                  </a:cubicBezTo>
                  <a:cubicBezTo>
                    <a:pt x="5264" y="873"/>
                    <a:pt x="4781" y="1586"/>
                    <a:pt x="4356" y="2310"/>
                  </a:cubicBezTo>
                  <a:cubicBezTo>
                    <a:pt x="4069" y="2815"/>
                    <a:pt x="3827" y="3344"/>
                    <a:pt x="3735" y="3931"/>
                  </a:cubicBezTo>
                  <a:cubicBezTo>
                    <a:pt x="3505" y="5425"/>
                    <a:pt x="3620" y="6861"/>
                    <a:pt x="3873" y="8332"/>
                  </a:cubicBezTo>
                  <a:cubicBezTo>
                    <a:pt x="4046" y="9356"/>
                    <a:pt x="4402" y="10309"/>
                    <a:pt x="4723" y="11286"/>
                  </a:cubicBezTo>
                  <a:cubicBezTo>
                    <a:pt x="4965" y="11999"/>
                    <a:pt x="5022" y="12654"/>
                    <a:pt x="4781" y="13366"/>
                  </a:cubicBezTo>
                  <a:cubicBezTo>
                    <a:pt x="4528" y="14079"/>
                    <a:pt x="4356" y="14803"/>
                    <a:pt x="4218" y="15550"/>
                  </a:cubicBezTo>
                  <a:cubicBezTo>
                    <a:pt x="4092" y="16206"/>
                    <a:pt x="3931" y="16837"/>
                    <a:pt x="3609" y="17424"/>
                  </a:cubicBezTo>
                  <a:cubicBezTo>
                    <a:pt x="2804" y="18906"/>
                    <a:pt x="2092" y="20423"/>
                    <a:pt x="1436" y="21963"/>
                  </a:cubicBezTo>
                  <a:cubicBezTo>
                    <a:pt x="966" y="23067"/>
                    <a:pt x="483" y="24193"/>
                    <a:pt x="126" y="25319"/>
                  </a:cubicBezTo>
                  <a:cubicBezTo>
                    <a:pt x="0" y="25733"/>
                    <a:pt x="34" y="25791"/>
                    <a:pt x="391" y="26021"/>
                  </a:cubicBezTo>
                  <a:cubicBezTo>
                    <a:pt x="908" y="26354"/>
                    <a:pt x="1528" y="26699"/>
                    <a:pt x="2069" y="27009"/>
                  </a:cubicBezTo>
                  <a:cubicBezTo>
                    <a:pt x="2276" y="27135"/>
                    <a:pt x="2517" y="27273"/>
                    <a:pt x="2736" y="27342"/>
                  </a:cubicBezTo>
                  <a:cubicBezTo>
                    <a:pt x="2973" y="27429"/>
                    <a:pt x="3144" y="27481"/>
                    <a:pt x="3285" y="27481"/>
                  </a:cubicBezTo>
                  <a:cubicBezTo>
                    <a:pt x="3519" y="27481"/>
                    <a:pt x="3671" y="27337"/>
                    <a:pt x="3908" y="26963"/>
                  </a:cubicBezTo>
                  <a:cubicBezTo>
                    <a:pt x="4471" y="26101"/>
                    <a:pt x="4953" y="25113"/>
                    <a:pt x="5402" y="24147"/>
                  </a:cubicBezTo>
                  <a:cubicBezTo>
                    <a:pt x="5965" y="22941"/>
                    <a:pt x="6585" y="21756"/>
                    <a:pt x="7287" y="20619"/>
                  </a:cubicBezTo>
                  <a:cubicBezTo>
                    <a:pt x="7551" y="20205"/>
                    <a:pt x="7793" y="19803"/>
                    <a:pt x="8033" y="19378"/>
                  </a:cubicBezTo>
                  <a:cubicBezTo>
                    <a:pt x="8942" y="17769"/>
                    <a:pt x="9666" y="16125"/>
                    <a:pt x="10137" y="14332"/>
                  </a:cubicBezTo>
                  <a:cubicBezTo>
                    <a:pt x="10275" y="13792"/>
                    <a:pt x="10344" y="13240"/>
                    <a:pt x="10344" y="12677"/>
                  </a:cubicBezTo>
                  <a:cubicBezTo>
                    <a:pt x="10321" y="11700"/>
                    <a:pt x="10378" y="10712"/>
                    <a:pt x="10482" y="9734"/>
                  </a:cubicBezTo>
                  <a:cubicBezTo>
                    <a:pt x="10516" y="9425"/>
                    <a:pt x="10516" y="9114"/>
                    <a:pt x="10539" y="8815"/>
                  </a:cubicBezTo>
                  <a:cubicBezTo>
                    <a:pt x="10654" y="8896"/>
                    <a:pt x="10700" y="9034"/>
                    <a:pt x="10746" y="9160"/>
                  </a:cubicBezTo>
                  <a:cubicBezTo>
                    <a:pt x="11390" y="11080"/>
                    <a:pt x="12148" y="12919"/>
                    <a:pt x="13114" y="14700"/>
                  </a:cubicBezTo>
                  <a:cubicBezTo>
                    <a:pt x="13953" y="16263"/>
                    <a:pt x="14516" y="17895"/>
                    <a:pt x="14907" y="19619"/>
                  </a:cubicBezTo>
                  <a:cubicBezTo>
                    <a:pt x="15159" y="20699"/>
                    <a:pt x="15493" y="21768"/>
                    <a:pt x="15941" y="22734"/>
                  </a:cubicBezTo>
                  <a:cubicBezTo>
                    <a:pt x="16401" y="23710"/>
                    <a:pt x="16814" y="24584"/>
                    <a:pt x="17228" y="25549"/>
                  </a:cubicBezTo>
                  <a:cubicBezTo>
                    <a:pt x="17401" y="25975"/>
                    <a:pt x="17573" y="26400"/>
                    <a:pt x="17757" y="26803"/>
                  </a:cubicBezTo>
                  <a:cubicBezTo>
                    <a:pt x="17844" y="27000"/>
                    <a:pt x="17926" y="27067"/>
                    <a:pt x="18059" y="27067"/>
                  </a:cubicBezTo>
                  <a:cubicBezTo>
                    <a:pt x="18119" y="27067"/>
                    <a:pt x="18189" y="27054"/>
                    <a:pt x="18275" y="27032"/>
                  </a:cubicBezTo>
                  <a:cubicBezTo>
                    <a:pt x="18550" y="26963"/>
                    <a:pt x="18803" y="26871"/>
                    <a:pt x="19056" y="26780"/>
                  </a:cubicBezTo>
                  <a:cubicBezTo>
                    <a:pt x="19711" y="26561"/>
                    <a:pt x="20377" y="26331"/>
                    <a:pt x="21021" y="26090"/>
                  </a:cubicBezTo>
                  <a:cubicBezTo>
                    <a:pt x="21332" y="25986"/>
                    <a:pt x="21366" y="25883"/>
                    <a:pt x="21343" y="25572"/>
                  </a:cubicBezTo>
                  <a:cubicBezTo>
                    <a:pt x="21343" y="25526"/>
                    <a:pt x="21332" y="25469"/>
                    <a:pt x="21320" y="25423"/>
                  </a:cubicBezTo>
                  <a:cubicBezTo>
                    <a:pt x="21171" y="24550"/>
                    <a:pt x="20987" y="23687"/>
                    <a:pt x="20803" y="22826"/>
                  </a:cubicBezTo>
                  <a:cubicBezTo>
                    <a:pt x="20412" y="20952"/>
                    <a:pt x="19930" y="19125"/>
                    <a:pt x="19251" y="17332"/>
                  </a:cubicBezTo>
                  <a:cubicBezTo>
                    <a:pt x="18860" y="16332"/>
                    <a:pt x="18481" y="15320"/>
                    <a:pt x="18206" y="14286"/>
                  </a:cubicBezTo>
                  <a:cubicBezTo>
                    <a:pt x="17964" y="13343"/>
                    <a:pt x="17746" y="12390"/>
                    <a:pt x="17493" y="11458"/>
                  </a:cubicBezTo>
                  <a:cubicBezTo>
                    <a:pt x="16975" y="9528"/>
                    <a:pt x="16286" y="7678"/>
                    <a:pt x="15458" y="5873"/>
                  </a:cubicBezTo>
                  <a:cubicBezTo>
                    <a:pt x="15090" y="5080"/>
                    <a:pt x="14769" y="4276"/>
                    <a:pt x="14528" y="3436"/>
                  </a:cubicBezTo>
                  <a:cubicBezTo>
                    <a:pt x="14413" y="3068"/>
                    <a:pt x="14424" y="2677"/>
                    <a:pt x="14482" y="2333"/>
                  </a:cubicBezTo>
                  <a:cubicBezTo>
                    <a:pt x="14551" y="1988"/>
                    <a:pt x="14643" y="1643"/>
                    <a:pt x="14677" y="1344"/>
                  </a:cubicBezTo>
                  <a:cubicBezTo>
                    <a:pt x="14712" y="1045"/>
                    <a:pt x="14700" y="1034"/>
                    <a:pt x="14390" y="1011"/>
                  </a:cubicBezTo>
                  <a:cubicBezTo>
                    <a:pt x="14324" y="1006"/>
                    <a:pt x="14254" y="1005"/>
                    <a:pt x="14181" y="1005"/>
                  </a:cubicBezTo>
                  <a:cubicBezTo>
                    <a:pt x="14018" y="1005"/>
                    <a:pt x="13840" y="1013"/>
                    <a:pt x="13663" y="1013"/>
                  </a:cubicBezTo>
                  <a:cubicBezTo>
                    <a:pt x="13554" y="1013"/>
                    <a:pt x="13446" y="1010"/>
                    <a:pt x="13343" y="999"/>
                  </a:cubicBezTo>
                  <a:cubicBezTo>
                    <a:pt x="11379" y="827"/>
                    <a:pt x="9413" y="563"/>
                    <a:pt x="7471" y="253"/>
                  </a:cubicBezTo>
                  <a:cubicBezTo>
                    <a:pt x="7057" y="195"/>
                    <a:pt x="6654" y="92"/>
                    <a:pt x="6229" y="23"/>
                  </a:cubicBezTo>
                  <a:cubicBezTo>
                    <a:pt x="6161" y="11"/>
                    <a:pt x="6093" y="0"/>
                    <a:pt x="60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58"/>
            <p:cNvSpPr/>
            <p:nvPr/>
          </p:nvSpPr>
          <p:spPr>
            <a:xfrm>
              <a:off x="6846722" y="3811951"/>
              <a:ext cx="299272" cy="239091"/>
            </a:xfrm>
            <a:custGeom>
              <a:rect b="b" l="l" r="r" t="t"/>
              <a:pathLst>
                <a:path extrusionOk="0" h="4986" w="6241">
                  <a:moveTo>
                    <a:pt x="1377" y="0"/>
                  </a:moveTo>
                  <a:cubicBezTo>
                    <a:pt x="1268" y="0"/>
                    <a:pt x="1190" y="75"/>
                    <a:pt x="1103" y="227"/>
                  </a:cubicBezTo>
                  <a:cubicBezTo>
                    <a:pt x="862" y="629"/>
                    <a:pt x="563" y="1089"/>
                    <a:pt x="356" y="1492"/>
                  </a:cubicBezTo>
                  <a:cubicBezTo>
                    <a:pt x="0" y="2169"/>
                    <a:pt x="11" y="2365"/>
                    <a:pt x="736" y="2744"/>
                  </a:cubicBezTo>
                  <a:cubicBezTo>
                    <a:pt x="2172" y="3502"/>
                    <a:pt x="3793" y="4169"/>
                    <a:pt x="5298" y="4848"/>
                  </a:cubicBezTo>
                  <a:cubicBezTo>
                    <a:pt x="5471" y="4917"/>
                    <a:pt x="5643" y="4986"/>
                    <a:pt x="5804" y="4986"/>
                  </a:cubicBezTo>
                  <a:cubicBezTo>
                    <a:pt x="6092" y="4974"/>
                    <a:pt x="6240" y="4790"/>
                    <a:pt x="6206" y="4514"/>
                  </a:cubicBezTo>
                  <a:cubicBezTo>
                    <a:pt x="6183" y="4399"/>
                    <a:pt x="6115" y="4307"/>
                    <a:pt x="6034" y="4215"/>
                  </a:cubicBezTo>
                  <a:cubicBezTo>
                    <a:pt x="5804" y="3916"/>
                    <a:pt x="5551" y="3640"/>
                    <a:pt x="5287" y="3376"/>
                  </a:cubicBezTo>
                  <a:cubicBezTo>
                    <a:pt x="4919" y="2997"/>
                    <a:pt x="4574" y="2618"/>
                    <a:pt x="4264" y="2204"/>
                  </a:cubicBezTo>
                  <a:cubicBezTo>
                    <a:pt x="4149" y="2054"/>
                    <a:pt x="4103" y="1893"/>
                    <a:pt x="4126" y="1732"/>
                  </a:cubicBezTo>
                  <a:cubicBezTo>
                    <a:pt x="4184" y="1423"/>
                    <a:pt x="4195" y="1342"/>
                    <a:pt x="3896" y="1193"/>
                  </a:cubicBezTo>
                  <a:cubicBezTo>
                    <a:pt x="3160" y="802"/>
                    <a:pt x="2356" y="457"/>
                    <a:pt x="1609" y="77"/>
                  </a:cubicBezTo>
                  <a:cubicBezTo>
                    <a:pt x="1515" y="26"/>
                    <a:pt x="1441" y="0"/>
                    <a:pt x="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58"/>
            <p:cNvSpPr/>
            <p:nvPr/>
          </p:nvSpPr>
          <p:spPr>
            <a:xfrm>
              <a:off x="7801247" y="3827487"/>
              <a:ext cx="332934" cy="155750"/>
            </a:xfrm>
            <a:custGeom>
              <a:rect b="b" l="l" r="r" t="t"/>
              <a:pathLst>
                <a:path extrusionOk="0" h="3248" w="6943">
                  <a:moveTo>
                    <a:pt x="3241" y="1"/>
                  </a:moveTo>
                  <a:cubicBezTo>
                    <a:pt x="3186" y="1"/>
                    <a:pt x="3125" y="7"/>
                    <a:pt x="3058" y="18"/>
                  </a:cubicBezTo>
                  <a:lnTo>
                    <a:pt x="2782" y="87"/>
                  </a:lnTo>
                  <a:cubicBezTo>
                    <a:pt x="2011" y="340"/>
                    <a:pt x="1161" y="604"/>
                    <a:pt x="391" y="811"/>
                  </a:cubicBezTo>
                  <a:cubicBezTo>
                    <a:pt x="81" y="892"/>
                    <a:pt x="1" y="995"/>
                    <a:pt x="70" y="1270"/>
                  </a:cubicBezTo>
                  <a:cubicBezTo>
                    <a:pt x="230" y="1822"/>
                    <a:pt x="425" y="2340"/>
                    <a:pt x="621" y="2892"/>
                  </a:cubicBezTo>
                  <a:cubicBezTo>
                    <a:pt x="713" y="3144"/>
                    <a:pt x="931" y="3236"/>
                    <a:pt x="1207" y="3247"/>
                  </a:cubicBezTo>
                  <a:cubicBezTo>
                    <a:pt x="1265" y="3247"/>
                    <a:pt x="1357" y="3224"/>
                    <a:pt x="1437" y="3201"/>
                  </a:cubicBezTo>
                  <a:cubicBezTo>
                    <a:pt x="1748" y="3121"/>
                    <a:pt x="2080" y="3063"/>
                    <a:pt x="2391" y="2995"/>
                  </a:cubicBezTo>
                  <a:cubicBezTo>
                    <a:pt x="3334" y="2788"/>
                    <a:pt x="4287" y="2558"/>
                    <a:pt x="5230" y="2363"/>
                  </a:cubicBezTo>
                  <a:cubicBezTo>
                    <a:pt x="5689" y="2259"/>
                    <a:pt x="6149" y="2179"/>
                    <a:pt x="6609" y="2041"/>
                  </a:cubicBezTo>
                  <a:cubicBezTo>
                    <a:pt x="6759" y="1995"/>
                    <a:pt x="6908" y="1937"/>
                    <a:pt x="6920" y="1753"/>
                  </a:cubicBezTo>
                  <a:cubicBezTo>
                    <a:pt x="6943" y="1569"/>
                    <a:pt x="6874" y="1443"/>
                    <a:pt x="6701" y="1328"/>
                  </a:cubicBezTo>
                  <a:cubicBezTo>
                    <a:pt x="6517" y="1202"/>
                    <a:pt x="6253" y="1122"/>
                    <a:pt x="6011" y="1076"/>
                  </a:cubicBezTo>
                  <a:cubicBezTo>
                    <a:pt x="5448" y="995"/>
                    <a:pt x="4874" y="915"/>
                    <a:pt x="4299" y="834"/>
                  </a:cubicBezTo>
                  <a:cubicBezTo>
                    <a:pt x="3977" y="788"/>
                    <a:pt x="3804" y="662"/>
                    <a:pt x="3689" y="351"/>
                  </a:cubicBezTo>
                  <a:cubicBezTo>
                    <a:pt x="3588" y="102"/>
                    <a:pt x="3464" y="1"/>
                    <a:pt x="32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58"/>
            <p:cNvSpPr/>
            <p:nvPr/>
          </p:nvSpPr>
          <p:spPr>
            <a:xfrm>
              <a:off x="7230815" y="3132666"/>
              <a:ext cx="156565" cy="365590"/>
            </a:xfrm>
            <a:custGeom>
              <a:rect b="b" l="l" r="r" t="t"/>
              <a:pathLst>
                <a:path extrusionOk="0" h="7624" w="3265">
                  <a:moveTo>
                    <a:pt x="3136" y="0"/>
                  </a:moveTo>
                  <a:cubicBezTo>
                    <a:pt x="3063" y="0"/>
                    <a:pt x="3034" y="89"/>
                    <a:pt x="3024" y="141"/>
                  </a:cubicBezTo>
                  <a:cubicBezTo>
                    <a:pt x="3024" y="198"/>
                    <a:pt x="3024" y="244"/>
                    <a:pt x="3012" y="302"/>
                  </a:cubicBezTo>
                  <a:cubicBezTo>
                    <a:pt x="2989" y="877"/>
                    <a:pt x="2874" y="1429"/>
                    <a:pt x="2656" y="1957"/>
                  </a:cubicBezTo>
                  <a:cubicBezTo>
                    <a:pt x="1943" y="3704"/>
                    <a:pt x="1093" y="5382"/>
                    <a:pt x="219" y="7037"/>
                  </a:cubicBezTo>
                  <a:cubicBezTo>
                    <a:pt x="161" y="7163"/>
                    <a:pt x="81" y="7313"/>
                    <a:pt x="35" y="7416"/>
                  </a:cubicBezTo>
                  <a:cubicBezTo>
                    <a:pt x="0" y="7520"/>
                    <a:pt x="0" y="7543"/>
                    <a:pt x="69" y="7600"/>
                  </a:cubicBezTo>
                  <a:cubicBezTo>
                    <a:pt x="89" y="7617"/>
                    <a:pt x="110" y="7624"/>
                    <a:pt x="131" y="7624"/>
                  </a:cubicBezTo>
                  <a:cubicBezTo>
                    <a:pt x="182" y="7624"/>
                    <a:pt x="232" y="7580"/>
                    <a:pt x="265" y="7531"/>
                  </a:cubicBezTo>
                  <a:cubicBezTo>
                    <a:pt x="299" y="7462"/>
                    <a:pt x="345" y="7382"/>
                    <a:pt x="391" y="7301"/>
                  </a:cubicBezTo>
                  <a:cubicBezTo>
                    <a:pt x="598" y="6911"/>
                    <a:pt x="805" y="6520"/>
                    <a:pt x="1001" y="6129"/>
                  </a:cubicBezTo>
                  <a:cubicBezTo>
                    <a:pt x="1701" y="4773"/>
                    <a:pt x="2357" y="3406"/>
                    <a:pt x="2920" y="2003"/>
                  </a:cubicBezTo>
                  <a:cubicBezTo>
                    <a:pt x="3116" y="1509"/>
                    <a:pt x="3219" y="1003"/>
                    <a:pt x="3254" y="509"/>
                  </a:cubicBezTo>
                  <a:cubicBezTo>
                    <a:pt x="3265" y="348"/>
                    <a:pt x="3254" y="256"/>
                    <a:pt x="3254" y="152"/>
                  </a:cubicBezTo>
                  <a:cubicBezTo>
                    <a:pt x="3254" y="38"/>
                    <a:pt x="3242" y="27"/>
                    <a:pt x="3162" y="4"/>
                  </a:cubicBezTo>
                  <a:cubicBezTo>
                    <a:pt x="3153" y="1"/>
                    <a:pt x="3144" y="0"/>
                    <a:pt x="31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58"/>
            <p:cNvSpPr/>
            <p:nvPr/>
          </p:nvSpPr>
          <p:spPr>
            <a:xfrm>
              <a:off x="6987221" y="3398894"/>
              <a:ext cx="131198" cy="290017"/>
            </a:xfrm>
            <a:custGeom>
              <a:rect b="b" l="l" r="r" t="t"/>
              <a:pathLst>
                <a:path extrusionOk="0" h="6048" w="2736">
                  <a:moveTo>
                    <a:pt x="2593" y="1"/>
                  </a:moveTo>
                  <a:cubicBezTo>
                    <a:pt x="2534" y="1"/>
                    <a:pt x="2499" y="63"/>
                    <a:pt x="2472" y="117"/>
                  </a:cubicBezTo>
                  <a:cubicBezTo>
                    <a:pt x="2173" y="761"/>
                    <a:pt x="1805" y="1348"/>
                    <a:pt x="1540" y="2002"/>
                  </a:cubicBezTo>
                  <a:cubicBezTo>
                    <a:pt x="1047" y="3221"/>
                    <a:pt x="575" y="4439"/>
                    <a:pt x="92" y="5657"/>
                  </a:cubicBezTo>
                  <a:cubicBezTo>
                    <a:pt x="46" y="5749"/>
                    <a:pt x="0" y="5864"/>
                    <a:pt x="12" y="5945"/>
                  </a:cubicBezTo>
                  <a:cubicBezTo>
                    <a:pt x="35" y="6025"/>
                    <a:pt x="35" y="6037"/>
                    <a:pt x="127" y="6048"/>
                  </a:cubicBezTo>
                  <a:cubicBezTo>
                    <a:pt x="219" y="6048"/>
                    <a:pt x="276" y="5922"/>
                    <a:pt x="311" y="5830"/>
                  </a:cubicBezTo>
                  <a:cubicBezTo>
                    <a:pt x="518" y="5289"/>
                    <a:pt x="748" y="4750"/>
                    <a:pt x="966" y="4209"/>
                  </a:cubicBezTo>
                  <a:cubicBezTo>
                    <a:pt x="1460" y="2934"/>
                    <a:pt x="1920" y="1657"/>
                    <a:pt x="2587" y="462"/>
                  </a:cubicBezTo>
                  <a:cubicBezTo>
                    <a:pt x="2633" y="382"/>
                    <a:pt x="2667" y="301"/>
                    <a:pt x="2690" y="209"/>
                  </a:cubicBezTo>
                  <a:cubicBezTo>
                    <a:pt x="2713" y="129"/>
                    <a:pt x="2736" y="60"/>
                    <a:pt x="2644" y="14"/>
                  </a:cubicBezTo>
                  <a:cubicBezTo>
                    <a:pt x="2625" y="5"/>
                    <a:pt x="2608" y="1"/>
                    <a:pt x="25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58"/>
            <p:cNvSpPr/>
            <p:nvPr/>
          </p:nvSpPr>
          <p:spPr>
            <a:xfrm>
              <a:off x="7650248" y="3385228"/>
              <a:ext cx="113552" cy="273137"/>
            </a:xfrm>
            <a:custGeom>
              <a:rect b="b" l="l" r="r" t="t"/>
              <a:pathLst>
                <a:path extrusionOk="0" h="5696" w="2368">
                  <a:moveTo>
                    <a:pt x="126" y="0"/>
                  </a:moveTo>
                  <a:cubicBezTo>
                    <a:pt x="57" y="0"/>
                    <a:pt x="34" y="23"/>
                    <a:pt x="11" y="103"/>
                  </a:cubicBezTo>
                  <a:cubicBezTo>
                    <a:pt x="0" y="172"/>
                    <a:pt x="34" y="299"/>
                    <a:pt x="69" y="391"/>
                  </a:cubicBezTo>
                  <a:cubicBezTo>
                    <a:pt x="195" y="736"/>
                    <a:pt x="310" y="1081"/>
                    <a:pt x="414" y="1426"/>
                  </a:cubicBezTo>
                  <a:cubicBezTo>
                    <a:pt x="839" y="2828"/>
                    <a:pt x="1506" y="4138"/>
                    <a:pt x="2023" y="5517"/>
                  </a:cubicBezTo>
                  <a:cubicBezTo>
                    <a:pt x="2063" y="5598"/>
                    <a:pt x="2104" y="5696"/>
                    <a:pt x="2197" y="5696"/>
                  </a:cubicBezTo>
                  <a:cubicBezTo>
                    <a:pt x="2211" y="5696"/>
                    <a:pt x="2225" y="5694"/>
                    <a:pt x="2241" y="5689"/>
                  </a:cubicBezTo>
                  <a:cubicBezTo>
                    <a:pt x="2368" y="5655"/>
                    <a:pt x="2310" y="5494"/>
                    <a:pt x="2287" y="5436"/>
                  </a:cubicBezTo>
                  <a:cubicBezTo>
                    <a:pt x="2264" y="5379"/>
                    <a:pt x="2264" y="5390"/>
                    <a:pt x="2253" y="5356"/>
                  </a:cubicBezTo>
                  <a:cubicBezTo>
                    <a:pt x="2034" y="4816"/>
                    <a:pt x="1827" y="4276"/>
                    <a:pt x="1586" y="3735"/>
                  </a:cubicBezTo>
                  <a:cubicBezTo>
                    <a:pt x="1276" y="3069"/>
                    <a:pt x="1000" y="2379"/>
                    <a:pt x="770" y="1679"/>
                  </a:cubicBezTo>
                  <a:cubicBezTo>
                    <a:pt x="609" y="1173"/>
                    <a:pt x="425" y="667"/>
                    <a:pt x="253" y="172"/>
                  </a:cubicBezTo>
                  <a:cubicBezTo>
                    <a:pt x="230" y="92"/>
                    <a:pt x="195" y="12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58"/>
            <p:cNvSpPr/>
            <p:nvPr/>
          </p:nvSpPr>
          <p:spPr>
            <a:xfrm>
              <a:off x="7134912" y="2734763"/>
              <a:ext cx="51309" cy="270356"/>
            </a:xfrm>
            <a:custGeom>
              <a:rect b="b" l="l" r="r" t="t"/>
              <a:pathLst>
                <a:path extrusionOk="0" h="5638" w="1070">
                  <a:moveTo>
                    <a:pt x="322" y="0"/>
                  </a:moveTo>
                  <a:cubicBezTo>
                    <a:pt x="248" y="0"/>
                    <a:pt x="218" y="100"/>
                    <a:pt x="207" y="152"/>
                  </a:cubicBezTo>
                  <a:cubicBezTo>
                    <a:pt x="184" y="198"/>
                    <a:pt x="173" y="233"/>
                    <a:pt x="173" y="267"/>
                  </a:cubicBezTo>
                  <a:cubicBezTo>
                    <a:pt x="116" y="716"/>
                    <a:pt x="1" y="1210"/>
                    <a:pt x="1" y="1646"/>
                  </a:cubicBezTo>
                  <a:cubicBezTo>
                    <a:pt x="1" y="2267"/>
                    <a:pt x="127" y="2831"/>
                    <a:pt x="253" y="3416"/>
                  </a:cubicBezTo>
                  <a:cubicBezTo>
                    <a:pt x="414" y="4141"/>
                    <a:pt x="725" y="4785"/>
                    <a:pt x="840" y="5520"/>
                  </a:cubicBezTo>
                  <a:cubicBezTo>
                    <a:pt x="840" y="5543"/>
                    <a:pt x="840" y="5566"/>
                    <a:pt x="863" y="5589"/>
                  </a:cubicBezTo>
                  <a:cubicBezTo>
                    <a:pt x="883" y="5609"/>
                    <a:pt x="911" y="5637"/>
                    <a:pt x="941" y="5637"/>
                  </a:cubicBezTo>
                  <a:cubicBezTo>
                    <a:pt x="946" y="5637"/>
                    <a:pt x="950" y="5637"/>
                    <a:pt x="955" y="5635"/>
                  </a:cubicBezTo>
                  <a:cubicBezTo>
                    <a:pt x="989" y="5623"/>
                    <a:pt x="1012" y="5623"/>
                    <a:pt x="1047" y="5566"/>
                  </a:cubicBezTo>
                  <a:cubicBezTo>
                    <a:pt x="1070" y="5520"/>
                    <a:pt x="1058" y="5428"/>
                    <a:pt x="1047" y="5347"/>
                  </a:cubicBezTo>
                  <a:cubicBezTo>
                    <a:pt x="1012" y="5037"/>
                    <a:pt x="932" y="4739"/>
                    <a:pt x="828" y="4440"/>
                  </a:cubicBezTo>
                  <a:cubicBezTo>
                    <a:pt x="644" y="3945"/>
                    <a:pt x="518" y="3474"/>
                    <a:pt x="414" y="2934"/>
                  </a:cubicBezTo>
                  <a:cubicBezTo>
                    <a:pt x="322" y="2405"/>
                    <a:pt x="219" y="1842"/>
                    <a:pt x="299" y="1291"/>
                  </a:cubicBezTo>
                  <a:cubicBezTo>
                    <a:pt x="345" y="934"/>
                    <a:pt x="391" y="566"/>
                    <a:pt x="449" y="210"/>
                  </a:cubicBezTo>
                  <a:cubicBezTo>
                    <a:pt x="472" y="118"/>
                    <a:pt x="449" y="14"/>
                    <a:pt x="345" y="3"/>
                  </a:cubicBezTo>
                  <a:cubicBezTo>
                    <a:pt x="337" y="1"/>
                    <a:pt x="330" y="0"/>
                    <a:pt x="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58"/>
            <p:cNvSpPr/>
            <p:nvPr/>
          </p:nvSpPr>
          <p:spPr>
            <a:xfrm>
              <a:off x="7585753" y="2663938"/>
              <a:ext cx="85499" cy="200250"/>
            </a:xfrm>
            <a:custGeom>
              <a:rect b="b" l="l" r="r" t="t"/>
              <a:pathLst>
                <a:path extrusionOk="0" h="4176" w="1783">
                  <a:moveTo>
                    <a:pt x="119" y="1"/>
                  </a:moveTo>
                  <a:cubicBezTo>
                    <a:pt x="107" y="1"/>
                    <a:pt x="94" y="3"/>
                    <a:pt x="81" y="9"/>
                  </a:cubicBezTo>
                  <a:cubicBezTo>
                    <a:pt x="0" y="43"/>
                    <a:pt x="0" y="124"/>
                    <a:pt x="12" y="204"/>
                  </a:cubicBezTo>
                  <a:cubicBezTo>
                    <a:pt x="23" y="285"/>
                    <a:pt x="58" y="377"/>
                    <a:pt x="92" y="469"/>
                  </a:cubicBezTo>
                  <a:cubicBezTo>
                    <a:pt x="495" y="1664"/>
                    <a:pt x="1012" y="2814"/>
                    <a:pt x="1437" y="3997"/>
                  </a:cubicBezTo>
                  <a:cubicBezTo>
                    <a:pt x="1467" y="4078"/>
                    <a:pt x="1506" y="4176"/>
                    <a:pt x="1601" y="4176"/>
                  </a:cubicBezTo>
                  <a:cubicBezTo>
                    <a:pt x="1614" y="4176"/>
                    <a:pt x="1629" y="4174"/>
                    <a:pt x="1644" y="4170"/>
                  </a:cubicBezTo>
                  <a:cubicBezTo>
                    <a:pt x="1782" y="4135"/>
                    <a:pt x="1713" y="3986"/>
                    <a:pt x="1690" y="3917"/>
                  </a:cubicBezTo>
                  <a:cubicBezTo>
                    <a:pt x="1678" y="3859"/>
                    <a:pt x="1678" y="3859"/>
                    <a:pt x="1667" y="3836"/>
                  </a:cubicBezTo>
                  <a:cubicBezTo>
                    <a:pt x="1207" y="2584"/>
                    <a:pt x="656" y="1399"/>
                    <a:pt x="242" y="135"/>
                  </a:cubicBezTo>
                  <a:cubicBezTo>
                    <a:pt x="223" y="68"/>
                    <a:pt x="179" y="1"/>
                    <a:pt x="1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58"/>
            <p:cNvSpPr/>
            <p:nvPr/>
          </p:nvSpPr>
          <p:spPr>
            <a:xfrm>
              <a:off x="7116163" y="3570466"/>
              <a:ext cx="79985" cy="134986"/>
            </a:xfrm>
            <a:custGeom>
              <a:rect b="b" l="l" r="r" t="t"/>
              <a:pathLst>
                <a:path extrusionOk="0" h="2815" w="1668">
                  <a:moveTo>
                    <a:pt x="1539" y="0"/>
                  </a:moveTo>
                  <a:cubicBezTo>
                    <a:pt x="1499" y="0"/>
                    <a:pt x="1461" y="26"/>
                    <a:pt x="1438" y="56"/>
                  </a:cubicBezTo>
                  <a:cubicBezTo>
                    <a:pt x="1392" y="114"/>
                    <a:pt x="1357" y="160"/>
                    <a:pt x="1323" y="217"/>
                  </a:cubicBezTo>
                  <a:cubicBezTo>
                    <a:pt x="909" y="976"/>
                    <a:pt x="496" y="1746"/>
                    <a:pt x="82" y="2505"/>
                  </a:cubicBezTo>
                  <a:cubicBezTo>
                    <a:pt x="47" y="2562"/>
                    <a:pt x="1" y="2643"/>
                    <a:pt x="1" y="2712"/>
                  </a:cubicBezTo>
                  <a:cubicBezTo>
                    <a:pt x="13" y="2781"/>
                    <a:pt x="47" y="2815"/>
                    <a:pt x="105" y="2815"/>
                  </a:cubicBezTo>
                  <a:cubicBezTo>
                    <a:pt x="243" y="2804"/>
                    <a:pt x="277" y="2689"/>
                    <a:pt x="335" y="2585"/>
                  </a:cubicBezTo>
                  <a:cubicBezTo>
                    <a:pt x="748" y="1815"/>
                    <a:pt x="1150" y="1057"/>
                    <a:pt x="1564" y="298"/>
                  </a:cubicBezTo>
                  <a:cubicBezTo>
                    <a:pt x="1587" y="263"/>
                    <a:pt x="1599" y="240"/>
                    <a:pt x="1622" y="183"/>
                  </a:cubicBezTo>
                  <a:cubicBezTo>
                    <a:pt x="1645" y="137"/>
                    <a:pt x="1668" y="56"/>
                    <a:pt x="1599" y="22"/>
                  </a:cubicBezTo>
                  <a:cubicBezTo>
                    <a:pt x="1579" y="7"/>
                    <a:pt x="1559" y="0"/>
                    <a:pt x="15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58"/>
            <p:cNvSpPr/>
            <p:nvPr/>
          </p:nvSpPr>
          <p:spPr>
            <a:xfrm>
              <a:off x="7389535" y="2756964"/>
              <a:ext cx="44116" cy="144289"/>
            </a:xfrm>
            <a:custGeom>
              <a:rect b="b" l="l" r="r" t="t"/>
              <a:pathLst>
                <a:path extrusionOk="0" h="3009" w="920">
                  <a:moveTo>
                    <a:pt x="115" y="0"/>
                  </a:moveTo>
                  <a:cubicBezTo>
                    <a:pt x="12" y="0"/>
                    <a:pt x="1" y="103"/>
                    <a:pt x="1" y="172"/>
                  </a:cubicBezTo>
                  <a:cubicBezTo>
                    <a:pt x="12" y="253"/>
                    <a:pt x="24" y="322"/>
                    <a:pt x="35" y="402"/>
                  </a:cubicBezTo>
                  <a:cubicBezTo>
                    <a:pt x="196" y="1137"/>
                    <a:pt x="368" y="1862"/>
                    <a:pt x="541" y="2598"/>
                  </a:cubicBezTo>
                  <a:cubicBezTo>
                    <a:pt x="552" y="2678"/>
                    <a:pt x="575" y="2735"/>
                    <a:pt x="598" y="2827"/>
                  </a:cubicBezTo>
                  <a:cubicBezTo>
                    <a:pt x="628" y="2896"/>
                    <a:pt x="667" y="3009"/>
                    <a:pt x="750" y="3009"/>
                  </a:cubicBezTo>
                  <a:cubicBezTo>
                    <a:pt x="764" y="3009"/>
                    <a:pt x="778" y="3006"/>
                    <a:pt x="794" y="2999"/>
                  </a:cubicBezTo>
                  <a:cubicBezTo>
                    <a:pt x="920" y="2942"/>
                    <a:pt x="863" y="2850"/>
                    <a:pt x="840" y="2769"/>
                  </a:cubicBezTo>
                  <a:cubicBezTo>
                    <a:pt x="771" y="2494"/>
                    <a:pt x="702" y="2241"/>
                    <a:pt x="644" y="1977"/>
                  </a:cubicBezTo>
                  <a:cubicBezTo>
                    <a:pt x="518" y="1367"/>
                    <a:pt x="391" y="759"/>
                    <a:pt x="253" y="149"/>
                  </a:cubicBezTo>
                  <a:cubicBezTo>
                    <a:pt x="242" y="69"/>
                    <a:pt x="207" y="0"/>
                    <a:pt x="1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58"/>
            <p:cNvSpPr/>
            <p:nvPr/>
          </p:nvSpPr>
          <p:spPr>
            <a:xfrm>
              <a:off x="7600618" y="3255902"/>
              <a:ext cx="61235" cy="89192"/>
            </a:xfrm>
            <a:custGeom>
              <a:rect b="b" l="l" r="r" t="t"/>
              <a:pathLst>
                <a:path extrusionOk="0" h="1860" w="1277">
                  <a:moveTo>
                    <a:pt x="111" y="0"/>
                  </a:moveTo>
                  <a:cubicBezTo>
                    <a:pt x="93" y="0"/>
                    <a:pt x="75" y="6"/>
                    <a:pt x="58" y="19"/>
                  </a:cubicBezTo>
                  <a:cubicBezTo>
                    <a:pt x="1" y="65"/>
                    <a:pt x="12" y="134"/>
                    <a:pt x="35" y="192"/>
                  </a:cubicBezTo>
                  <a:cubicBezTo>
                    <a:pt x="58" y="249"/>
                    <a:pt x="81" y="284"/>
                    <a:pt x="116" y="330"/>
                  </a:cubicBezTo>
                  <a:cubicBezTo>
                    <a:pt x="392" y="778"/>
                    <a:pt x="668" y="1226"/>
                    <a:pt x="954" y="1674"/>
                  </a:cubicBezTo>
                  <a:cubicBezTo>
                    <a:pt x="989" y="1732"/>
                    <a:pt x="1035" y="1778"/>
                    <a:pt x="1069" y="1824"/>
                  </a:cubicBezTo>
                  <a:cubicBezTo>
                    <a:pt x="1094" y="1849"/>
                    <a:pt x="1122" y="1860"/>
                    <a:pt x="1148" y="1860"/>
                  </a:cubicBezTo>
                  <a:cubicBezTo>
                    <a:pt x="1170" y="1860"/>
                    <a:pt x="1191" y="1851"/>
                    <a:pt x="1207" y="1835"/>
                  </a:cubicBezTo>
                  <a:cubicBezTo>
                    <a:pt x="1242" y="1812"/>
                    <a:pt x="1276" y="1778"/>
                    <a:pt x="1265" y="1732"/>
                  </a:cubicBezTo>
                  <a:cubicBezTo>
                    <a:pt x="1265" y="1686"/>
                    <a:pt x="1219" y="1617"/>
                    <a:pt x="1184" y="1571"/>
                  </a:cubicBezTo>
                  <a:cubicBezTo>
                    <a:pt x="897" y="1099"/>
                    <a:pt x="587" y="629"/>
                    <a:pt x="288" y="169"/>
                  </a:cubicBezTo>
                  <a:cubicBezTo>
                    <a:pt x="265" y="134"/>
                    <a:pt x="254" y="100"/>
                    <a:pt x="219" y="65"/>
                  </a:cubicBezTo>
                  <a:cubicBezTo>
                    <a:pt x="195" y="33"/>
                    <a:pt x="153" y="0"/>
                    <a:pt x="1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58"/>
            <p:cNvSpPr/>
            <p:nvPr/>
          </p:nvSpPr>
          <p:spPr>
            <a:xfrm>
              <a:off x="7697624" y="2951313"/>
              <a:ext cx="40280" cy="92309"/>
            </a:xfrm>
            <a:custGeom>
              <a:rect b="b" l="l" r="r" t="t"/>
              <a:pathLst>
                <a:path extrusionOk="0" h="1925" w="840">
                  <a:moveTo>
                    <a:pt x="127" y="1"/>
                  </a:moveTo>
                  <a:cubicBezTo>
                    <a:pt x="112" y="1"/>
                    <a:pt x="96" y="5"/>
                    <a:pt x="81" y="16"/>
                  </a:cubicBezTo>
                  <a:cubicBezTo>
                    <a:pt x="1" y="50"/>
                    <a:pt x="12" y="119"/>
                    <a:pt x="24" y="177"/>
                  </a:cubicBezTo>
                  <a:cubicBezTo>
                    <a:pt x="196" y="716"/>
                    <a:pt x="380" y="1257"/>
                    <a:pt x="564" y="1797"/>
                  </a:cubicBezTo>
                  <a:cubicBezTo>
                    <a:pt x="585" y="1861"/>
                    <a:pt x="626" y="1925"/>
                    <a:pt x="705" y="1925"/>
                  </a:cubicBezTo>
                  <a:cubicBezTo>
                    <a:pt x="711" y="1925"/>
                    <a:pt x="718" y="1924"/>
                    <a:pt x="724" y="1924"/>
                  </a:cubicBezTo>
                  <a:cubicBezTo>
                    <a:pt x="816" y="1924"/>
                    <a:pt x="839" y="1843"/>
                    <a:pt x="816" y="1763"/>
                  </a:cubicBezTo>
                  <a:cubicBezTo>
                    <a:pt x="632" y="1211"/>
                    <a:pt x="438" y="659"/>
                    <a:pt x="242" y="108"/>
                  </a:cubicBezTo>
                  <a:cubicBezTo>
                    <a:pt x="224" y="54"/>
                    <a:pt x="178" y="1"/>
                    <a:pt x="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58"/>
            <p:cNvSpPr/>
            <p:nvPr/>
          </p:nvSpPr>
          <p:spPr>
            <a:xfrm>
              <a:off x="7187802" y="2989866"/>
              <a:ext cx="37019" cy="90390"/>
            </a:xfrm>
            <a:custGeom>
              <a:rect b="b" l="l" r="r" t="t"/>
              <a:pathLst>
                <a:path extrusionOk="0" h="1885" w="772">
                  <a:moveTo>
                    <a:pt x="648" y="1"/>
                  </a:moveTo>
                  <a:cubicBezTo>
                    <a:pt x="566" y="1"/>
                    <a:pt x="527" y="82"/>
                    <a:pt x="507" y="154"/>
                  </a:cubicBezTo>
                  <a:cubicBezTo>
                    <a:pt x="484" y="234"/>
                    <a:pt x="473" y="280"/>
                    <a:pt x="461" y="349"/>
                  </a:cubicBezTo>
                  <a:cubicBezTo>
                    <a:pt x="369" y="706"/>
                    <a:pt x="277" y="1051"/>
                    <a:pt x="151" y="1383"/>
                  </a:cubicBezTo>
                  <a:cubicBezTo>
                    <a:pt x="105" y="1498"/>
                    <a:pt x="59" y="1625"/>
                    <a:pt x="24" y="1717"/>
                  </a:cubicBezTo>
                  <a:cubicBezTo>
                    <a:pt x="1" y="1797"/>
                    <a:pt x="24" y="1843"/>
                    <a:pt x="93" y="1878"/>
                  </a:cubicBezTo>
                  <a:cubicBezTo>
                    <a:pt x="105" y="1882"/>
                    <a:pt x="117" y="1884"/>
                    <a:pt x="128" y="1884"/>
                  </a:cubicBezTo>
                  <a:cubicBezTo>
                    <a:pt x="178" y="1884"/>
                    <a:pt x="214" y="1845"/>
                    <a:pt x="243" y="1797"/>
                  </a:cubicBezTo>
                  <a:cubicBezTo>
                    <a:pt x="473" y="1269"/>
                    <a:pt x="634" y="752"/>
                    <a:pt x="760" y="188"/>
                  </a:cubicBezTo>
                  <a:cubicBezTo>
                    <a:pt x="771" y="119"/>
                    <a:pt x="771" y="39"/>
                    <a:pt x="680" y="4"/>
                  </a:cubicBezTo>
                  <a:cubicBezTo>
                    <a:pt x="669" y="2"/>
                    <a:pt x="658" y="1"/>
                    <a:pt x="6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58"/>
            <p:cNvSpPr/>
            <p:nvPr/>
          </p:nvSpPr>
          <p:spPr>
            <a:xfrm>
              <a:off x="7446837" y="2790866"/>
              <a:ext cx="16064" cy="86890"/>
            </a:xfrm>
            <a:custGeom>
              <a:rect b="b" l="l" r="r" t="t"/>
              <a:pathLst>
                <a:path extrusionOk="0" h="1812" w="335">
                  <a:moveTo>
                    <a:pt x="194" y="0"/>
                  </a:moveTo>
                  <a:cubicBezTo>
                    <a:pt x="151" y="0"/>
                    <a:pt x="124" y="47"/>
                    <a:pt x="105" y="86"/>
                  </a:cubicBezTo>
                  <a:cubicBezTo>
                    <a:pt x="93" y="144"/>
                    <a:pt x="82" y="213"/>
                    <a:pt x="82" y="281"/>
                  </a:cubicBezTo>
                  <a:cubicBezTo>
                    <a:pt x="59" y="695"/>
                    <a:pt x="24" y="1120"/>
                    <a:pt x="1" y="1546"/>
                  </a:cubicBezTo>
                  <a:cubicBezTo>
                    <a:pt x="1" y="1603"/>
                    <a:pt x="1" y="1649"/>
                    <a:pt x="13" y="1707"/>
                  </a:cubicBezTo>
                  <a:cubicBezTo>
                    <a:pt x="13" y="1753"/>
                    <a:pt x="24" y="1799"/>
                    <a:pt x="93" y="1810"/>
                  </a:cubicBezTo>
                  <a:cubicBezTo>
                    <a:pt x="99" y="1811"/>
                    <a:pt x="105" y="1811"/>
                    <a:pt x="111" y="1811"/>
                  </a:cubicBezTo>
                  <a:cubicBezTo>
                    <a:pt x="170" y="1811"/>
                    <a:pt x="209" y="1760"/>
                    <a:pt x="220" y="1718"/>
                  </a:cubicBezTo>
                  <a:cubicBezTo>
                    <a:pt x="243" y="1661"/>
                    <a:pt x="243" y="1638"/>
                    <a:pt x="243" y="1592"/>
                  </a:cubicBezTo>
                  <a:cubicBezTo>
                    <a:pt x="266" y="1247"/>
                    <a:pt x="300" y="856"/>
                    <a:pt x="323" y="522"/>
                  </a:cubicBezTo>
                  <a:cubicBezTo>
                    <a:pt x="335" y="361"/>
                    <a:pt x="323" y="213"/>
                    <a:pt x="323" y="109"/>
                  </a:cubicBezTo>
                  <a:cubicBezTo>
                    <a:pt x="312" y="6"/>
                    <a:pt x="277" y="17"/>
                    <a:pt x="220" y="6"/>
                  </a:cubicBezTo>
                  <a:cubicBezTo>
                    <a:pt x="211" y="2"/>
                    <a:pt x="202" y="0"/>
                    <a:pt x="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58"/>
            <p:cNvSpPr/>
            <p:nvPr/>
          </p:nvSpPr>
          <p:spPr>
            <a:xfrm>
              <a:off x="7372992" y="1092463"/>
              <a:ext cx="342333" cy="621033"/>
            </a:xfrm>
            <a:custGeom>
              <a:rect b="b" l="l" r="r" t="t"/>
              <a:pathLst>
                <a:path extrusionOk="0" h="12951" w="7139">
                  <a:moveTo>
                    <a:pt x="1435" y="0"/>
                  </a:moveTo>
                  <a:cubicBezTo>
                    <a:pt x="1382" y="0"/>
                    <a:pt x="1329" y="22"/>
                    <a:pt x="1277" y="82"/>
                  </a:cubicBezTo>
                  <a:cubicBezTo>
                    <a:pt x="1127" y="255"/>
                    <a:pt x="1265" y="416"/>
                    <a:pt x="1369" y="565"/>
                  </a:cubicBezTo>
                  <a:cubicBezTo>
                    <a:pt x="1461" y="703"/>
                    <a:pt x="1541" y="807"/>
                    <a:pt x="1633" y="933"/>
                  </a:cubicBezTo>
                  <a:cubicBezTo>
                    <a:pt x="1615" y="934"/>
                    <a:pt x="1598" y="934"/>
                    <a:pt x="1581" y="934"/>
                  </a:cubicBezTo>
                  <a:cubicBezTo>
                    <a:pt x="1411" y="934"/>
                    <a:pt x="1271" y="882"/>
                    <a:pt x="1104" y="841"/>
                  </a:cubicBezTo>
                  <a:cubicBezTo>
                    <a:pt x="951" y="802"/>
                    <a:pt x="790" y="740"/>
                    <a:pt x="621" y="740"/>
                  </a:cubicBezTo>
                  <a:cubicBezTo>
                    <a:pt x="587" y="740"/>
                    <a:pt x="553" y="743"/>
                    <a:pt x="518" y="749"/>
                  </a:cubicBezTo>
                  <a:cubicBezTo>
                    <a:pt x="116" y="807"/>
                    <a:pt x="1" y="1105"/>
                    <a:pt x="185" y="1450"/>
                  </a:cubicBezTo>
                  <a:cubicBezTo>
                    <a:pt x="300" y="1668"/>
                    <a:pt x="506" y="1852"/>
                    <a:pt x="690" y="2002"/>
                  </a:cubicBezTo>
                  <a:cubicBezTo>
                    <a:pt x="1035" y="2255"/>
                    <a:pt x="1438" y="2404"/>
                    <a:pt x="1806" y="2565"/>
                  </a:cubicBezTo>
                  <a:cubicBezTo>
                    <a:pt x="2380" y="2806"/>
                    <a:pt x="2736" y="3059"/>
                    <a:pt x="2943" y="3668"/>
                  </a:cubicBezTo>
                  <a:cubicBezTo>
                    <a:pt x="3426" y="5093"/>
                    <a:pt x="3668" y="6599"/>
                    <a:pt x="4311" y="8001"/>
                  </a:cubicBezTo>
                  <a:cubicBezTo>
                    <a:pt x="4357" y="8116"/>
                    <a:pt x="4368" y="8242"/>
                    <a:pt x="4357" y="8380"/>
                  </a:cubicBezTo>
                  <a:cubicBezTo>
                    <a:pt x="4288" y="9542"/>
                    <a:pt x="4311" y="10702"/>
                    <a:pt x="4322" y="11863"/>
                  </a:cubicBezTo>
                  <a:cubicBezTo>
                    <a:pt x="4334" y="12116"/>
                    <a:pt x="4334" y="12369"/>
                    <a:pt x="4357" y="12610"/>
                  </a:cubicBezTo>
                  <a:cubicBezTo>
                    <a:pt x="4380" y="12840"/>
                    <a:pt x="4449" y="12932"/>
                    <a:pt x="4690" y="12932"/>
                  </a:cubicBezTo>
                  <a:cubicBezTo>
                    <a:pt x="5087" y="12939"/>
                    <a:pt x="5493" y="12950"/>
                    <a:pt x="5894" y="12950"/>
                  </a:cubicBezTo>
                  <a:cubicBezTo>
                    <a:pt x="6154" y="12950"/>
                    <a:pt x="6413" y="12945"/>
                    <a:pt x="6667" y="12932"/>
                  </a:cubicBezTo>
                  <a:cubicBezTo>
                    <a:pt x="7035" y="12909"/>
                    <a:pt x="7139" y="12783"/>
                    <a:pt x="7127" y="12403"/>
                  </a:cubicBezTo>
                  <a:cubicBezTo>
                    <a:pt x="7116" y="11656"/>
                    <a:pt x="7104" y="10932"/>
                    <a:pt x="7035" y="10139"/>
                  </a:cubicBezTo>
                  <a:cubicBezTo>
                    <a:pt x="6966" y="9358"/>
                    <a:pt x="6851" y="8495"/>
                    <a:pt x="6564" y="7714"/>
                  </a:cubicBezTo>
                  <a:cubicBezTo>
                    <a:pt x="6288" y="6944"/>
                    <a:pt x="5908" y="6094"/>
                    <a:pt x="5610" y="5335"/>
                  </a:cubicBezTo>
                  <a:cubicBezTo>
                    <a:pt x="5242" y="4370"/>
                    <a:pt x="4897" y="3484"/>
                    <a:pt x="4391" y="2600"/>
                  </a:cubicBezTo>
                  <a:cubicBezTo>
                    <a:pt x="4265" y="2381"/>
                    <a:pt x="4161" y="2197"/>
                    <a:pt x="3977" y="2025"/>
                  </a:cubicBezTo>
                  <a:cubicBezTo>
                    <a:pt x="3461" y="1553"/>
                    <a:pt x="2932" y="1105"/>
                    <a:pt x="2403" y="646"/>
                  </a:cubicBezTo>
                  <a:cubicBezTo>
                    <a:pt x="2196" y="473"/>
                    <a:pt x="1967" y="301"/>
                    <a:pt x="1725" y="140"/>
                  </a:cubicBezTo>
                  <a:cubicBezTo>
                    <a:pt x="1635" y="80"/>
                    <a:pt x="1535" y="0"/>
                    <a:pt x="1435" y="0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58"/>
            <p:cNvSpPr/>
            <p:nvPr/>
          </p:nvSpPr>
          <p:spPr>
            <a:xfrm>
              <a:off x="7166704" y="1570878"/>
              <a:ext cx="337010" cy="414741"/>
            </a:xfrm>
            <a:custGeom>
              <a:rect b="b" l="l" r="r" t="t"/>
              <a:pathLst>
                <a:path extrusionOk="0" h="8649" w="7028">
                  <a:moveTo>
                    <a:pt x="2834" y="0"/>
                  </a:moveTo>
                  <a:cubicBezTo>
                    <a:pt x="2506" y="0"/>
                    <a:pt x="2159" y="99"/>
                    <a:pt x="1832" y="196"/>
                  </a:cubicBezTo>
                  <a:cubicBezTo>
                    <a:pt x="1188" y="403"/>
                    <a:pt x="717" y="863"/>
                    <a:pt x="487" y="1483"/>
                  </a:cubicBezTo>
                  <a:cubicBezTo>
                    <a:pt x="257" y="2093"/>
                    <a:pt x="257" y="2668"/>
                    <a:pt x="315" y="3276"/>
                  </a:cubicBezTo>
                  <a:cubicBezTo>
                    <a:pt x="349" y="3564"/>
                    <a:pt x="326" y="3828"/>
                    <a:pt x="234" y="4058"/>
                  </a:cubicBezTo>
                  <a:cubicBezTo>
                    <a:pt x="142" y="4300"/>
                    <a:pt x="85" y="4461"/>
                    <a:pt x="39" y="4656"/>
                  </a:cubicBezTo>
                  <a:cubicBezTo>
                    <a:pt x="1" y="4830"/>
                    <a:pt x="67" y="4866"/>
                    <a:pt x="185" y="4866"/>
                  </a:cubicBezTo>
                  <a:cubicBezTo>
                    <a:pt x="207" y="4866"/>
                    <a:pt x="231" y="4864"/>
                    <a:pt x="257" y="4863"/>
                  </a:cubicBezTo>
                  <a:cubicBezTo>
                    <a:pt x="303" y="4863"/>
                    <a:pt x="361" y="4829"/>
                    <a:pt x="407" y="4817"/>
                  </a:cubicBezTo>
                  <a:cubicBezTo>
                    <a:pt x="458" y="4793"/>
                    <a:pt x="500" y="4781"/>
                    <a:pt x="534" y="4781"/>
                  </a:cubicBezTo>
                  <a:cubicBezTo>
                    <a:pt x="614" y="4781"/>
                    <a:pt x="657" y="4845"/>
                    <a:pt x="706" y="4966"/>
                  </a:cubicBezTo>
                  <a:cubicBezTo>
                    <a:pt x="867" y="5403"/>
                    <a:pt x="1039" y="5828"/>
                    <a:pt x="1303" y="6231"/>
                  </a:cubicBezTo>
                  <a:cubicBezTo>
                    <a:pt x="1628" y="6693"/>
                    <a:pt x="1995" y="6928"/>
                    <a:pt x="2513" y="6928"/>
                  </a:cubicBezTo>
                  <a:cubicBezTo>
                    <a:pt x="2599" y="6928"/>
                    <a:pt x="2690" y="6922"/>
                    <a:pt x="2786" y="6908"/>
                  </a:cubicBezTo>
                  <a:cubicBezTo>
                    <a:pt x="2812" y="6906"/>
                    <a:pt x="2837" y="6904"/>
                    <a:pt x="2860" y="6904"/>
                  </a:cubicBezTo>
                  <a:cubicBezTo>
                    <a:pt x="3024" y="6904"/>
                    <a:pt x="3092" y="6978"/>
                    <a:pt x="3142" y="7150"/>
                  </a:cubicBezTo>
                  <a:cubicBezTo>
                    <a:pt x="3268" y="7552"/>
                    <a:pt x="3395" y="7989"/>
                    <a:pt x="3533" y="8368"/>
                  </a:cubicBezTo>
                  <a:cubicBezTo>
                    <a:pt x="3610" y="8566"/>
                    <a:pt x="3681" y="8648"/>
                    <a:pt x="3827" y="8648"/>
                  </a:cubicBezTo>
                  <a:cubicBezTo>
                    <a:pt x="3877" y="8648"/>
                    <a:pt x="3934" y="8639"/>
                    <a:pt x="4004" y="8621"/>
                  </a:cubicBezTo>
                  <a:cubicBezTo>
                    <a:pt x="4935" y="8391"/>
                    <a:pt x="5855" y="8058"/>
                    <a:pt x="6762" y="7748"/>
                  </a:cubicBezTo>
                  <a:cubicBezTo>
                    <a:pt x="6958" y="7679"/>
                    <a:pt x="7027" y="7564"/>
                    <a:pt x="6981" y="7368"/>
                  </a:cubicBezTo>
                  <a:cubicBezTo>
                    <a:pt x="6969" y="7276"/>
                    <a:pt x="6946" y="7184"/>
                    <a:pt x="6923" y="7104"/>
                  </a:cubicBezTo>
                  <a:cubicBezTo>
                    <a:pt x="6785" y="6736"/>
                    <a:pt x="6647" y="6369"/>
                    <a:pt x="6521" y="6001"/>
                  </a:cubicBezTo>
                  <a:cubicBezTo>
                    <a:pt x="6188" y="5046"/>
                    <a:pt x="5901" y="4081"/>
                    <a:pt x="5556" y="3128"/>
                  </a:cubicBezTo>
                  <a:cubicBezTo>
                    <a:pt x="5314" y="2415"/>
                    <a:pt x="5061" y="1713"/>
                    <a:pt x="4659" y="1070"/>
                  </a:cubicBezTo>
                  <a:cubicBezTo>
                    <a:pt x="4246" y="415"/>
                    <a:pt x="3682" y="35"/>
                    <a:pt x="2890" y="1"/>
                  </a:cubicBezTo>
                  <a:cubicBezTo>
                    <a:pt x="2871" y="1"/>
                    <a:pt x="2853" y="0"/>
                    <a:pt x="2834" y="0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58"/>
            <p:cNvSpPr/>
            <p:nvPr/>
          </p:nvSpPr>
          <p:spPr>
            <a:xfrm>
              <a:off x="7144310" y="1427646"/>
              <a:ext cx="404000" cy="356095"/>
            </a:xfrm>
            <a:custGeom>
              <a:rect b="b" l="l" r="r" t="t"/>
              <a:pathLst>
                <a:path extrusionOk="0" h="7426" w="8425">
                  <a:moveTo>
                    <a:pt x="6129" y="0"/>
                  </a:moveTo>
                  <a:cubicBezTo>
                    <a:pt x="5765" y="0"/>
                    <a:pt x="5399" y="128"/>
                    <a:pt x="5046" y="356"/>
                  </a:cubicBezTo>
                  <a:cubicBezTo>
                    <a:pt x="4816" y="506"/>
                    <a:pt x="4644" y="713"/>
                    <a:pt x="4483" y="942"/>
                  </a:cubicBezTo>
                  <a:cubicBezTo>
                    <a:pt x="4230" y="1275"/>
                    <a:pt x="4057" y="1643"/>
                    <a:pt x="3908" y="2034"/>
                  </a:cubicBezTo>
                  <a:cubicBezTo>
                    <a:pt x="3839" y="2184"/>
                    <a:pt x="3770" y="2241"/>
                    <a:pt x="3597" y="2264"/>
                  </a:cubicBezTo>
                  <a:cubicBezTo>
                    <a:pt x="3345" y="2299"/>
                    <a:pt x="3081" y="2276"/>
                    <a:pt x="2816" y="2356"/>
                  </a:cubicBezTo>
                  <a:cubicBezTo>
                    <a:pt x="2080" y="2575"/>
                    <a:pt x="1506" y="2666"/>
                    <a:pt x="885" y="3275"/>
                  </a:cubicBezTo>
                  <a:cubicBezTo>
                    <a:pt x="0" y="4161"/>
                    <a:pt x="138" y="5367"/>
                    <a:pt x="1403" y="5931"/>
                  </a:cubicBezTo>
                  <a:cubicBezTo>
                    <a:pt x="1735" y="6080"/>
                    <a:pt x="2184" y="6206"/>
                    <a:pt x="2586" y="6309"/>
                  </a:cubicBezTo>
                  <a:cubicBezTo>
                    <a:pt x="3196" y="6470"/>
                    <a:pt x="3758" y="6781"/>
                    <a:pt x="4310" y="7114"/>
                  </a:cubicBezTo>
                  <a:cubicBezTo>
                    <a:pt x="4634" y="7316"/>
                    <a:pt x="4982" y="7425"/>
                    <a:pt x="5312" y="7425"/>
                  </a:cubicBezTo>
                  <a:cubicBezTo>
                    <a:pt x="5847" y="7425"/>
                    <a:pt x="6334" y="7136"/>
                    <a:pt x="6598" y="6482"/>
                  </a:cubicBezTo>
                  <a:cubicBezTo>
                    <a:pt x="7252" y="4873"/>
                    <a:pt x="6678" y="3080"/>
                    <a:pt x="4989" y="2368"/>
                  </a:cubicBezTo>
                  <a:cubicBezTo>
                    <a:pt x="5276" y="2219"/>
                    <a:pt x="5510" y="2136"/>
                    <a:pt x="5715" y="2136"/>
                  </a:cubicBezTo>
                  <a:cubicBezTo>
                    <a:pt x="6018" y="2136"/>
                    <a:pt x="6261" y="2317"/>
                    <a:pt x="6529" y="2735"/>
                  </a:cubicBezTo>
                  <a:cubicBezTo>
                    <a:pt x="6609" y="2861"/>
                    <a:pt x="6667" y="3011"/>
                    <a:pt x="6759" y="3137"/>
                  </a:cubicBezTo>
                  <a:cubicBezTo>
                    <a:pt x="6850" y="3252"/>
                    <a:pt x="6942" y="3390"/>
                    <a:pt x="7057" y="3494"/>
                  </a:cubicBezTo>
                  <a:cubicBezTo>
                    <a:pt x="7221" y="3657"/>
                    <a:pt x="7408" y="3745"/>
                    <a:pt x="7613" y="3745"/>
                  </a:cubicBezTo>
                  <a:cubicBezTo>
                    <a:pt x="7697" y="3745"/>
                    <a:pt x="7783" y="3731"/>
                    <a:pt x="7873" y="3701"/>
                  </a:cubicBezTo>
                  <a:cubicBezTo>
                    <a:pt x="8184" y="3609"/>
                    <a:pt x="8310" y="3367"/>
                    <a:pt x="8391" y="3080"/>
                  </a:cubicBezTo>
                  <a:cubicBezTo>
                    <a:pt x="8414" y="2999"/>
                    <a:pt x="8425" y="2919"/>
                    <a:pt x="8414" y="2838"/>
                  </a:cubicBezTo>
                  <a:cubicBezTo>
                    <a:pt x="8276" y="1816"/>
                    <a:pt x="7965" y="999"/>
                    <a:pt x="7114" y="345"/>
                  </a:cubicBezTo>
                  <a:cubicBezTo>
                    <a:pt x="6795" y="108"/>
                    <a:pt x="6463" y="0"/>
                    <a:pt x="6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58"/>
            <p:cNvSpPr/>
            <p:nvPr/>
          </p:nvSpPr>
          <p:spPr>
            <a:xfrm>
              <a:off x="7205449" y="1797162"/>
              <a:ext cx="39753" cy="29587"/>
            </a:xfrm>
            <a:custGeom>
              <a:rect b="b" l="l" r="r" t="t"/>
              <a:pathLst>
                <a:path extrusionOk="0" h="617" w="829">
                  <a:moveTo>
                    <a:pt x="719" y="0"/>
                  </a:moveTo>
                  <a:cubicBezTo>
                    <a:pt x="714" y="0"/>
                    <a:pt x="708" y="2"/>
                    <a:pt x="702" y="6"/>
                  </a:cubicBezTo>
                  <a:cubicBezTo>
                    <a:pt x="483" y="133"/>
                    <a:pt x="243" y="304"/>
                    <a:pt x="24" y="454"/>
                  </a:cubicBezTo>
                  <a:cubicBezTo>
                    <a:pt x="1" y="465"/>
                    <a:pt x="1" y="534"/>
                    <a:pt x="13" y="557"/>
                  </a:cubicBezTo>
                  <a:cubicBezTo>
                    <a:pt x="33" y="578"/>
                    <a:pt x="44" y="617"/>
                    <a:pt x="88" y="617"/>
                  </a:cubicBezTo>
                  <a:cubicBezTo>
                    <a:pt x="93" y="617"/>
                    <a:pt x="99" y="616"/>
                    <a:pt x="105" y="615"/>
                  </a:cubicBezTo>
                  <a:cubicBezTo>
                    <a:pt x="346" y="580"/>
                    <a:pt x="667" y="362"/>
                    <a:pt x="805" y="178"/>
                  </a:cubicBezTo>
                  <a:cubicBezTo>
                    <a:pt x="828" y="133"/>
                    <a:pt x="817" y="87"/>
                    <a:pt x="794" y="64"/>
                  </a:cubicBezTo>
                  <a:cubicBezTo>
                    <a:pt x="784" y="44"/>
                    <a:pt x="750" y="0"/>
                    <a:pt x="7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58"/>
            <p:cNvSpPr/>
            <p:nvPr/>
          </p:nvSpPr>
          <p:spPr>
            <a:xfrm>
              <a:off x="7180706" y="1710225"/>
              <a:ext cx="43541" cy="20668"/>
            </a:xfrm>
            <a:custGeom>
              <a:rect b="b" l="l" r="r" t="t"/>
              <a:pathLst>
                <a:path extrusionOk="0" h="431" w="908">
                  <a:moveTo>
                    <a:pt x="763" y="0"/>
                  </a:moveTo>
                  <a:cubicBezTo>
                    <a:pt x="754" y="0"/>
                    <a:pt x="745" y="1"/>
                    <a:pt x="736" y="3"/>
                  </a:cubicBezTo>
                  <a:cubicBezTo>
                    <a:pt x="506" y="26"/>
                    <a:pt x="299" y="95"/>
                    <a:pt x="103" y="210"/>
                  </a:cubicBezTo>
                  <a:cubicBezTo>
                    <a:pt x="34" y="244"/>
                    <a:pt x="0" y="301"/>
                    <a:pt x="34" y="370"/>
                  </a:cubicBezTo>
                  <a:cubicBezTo>
                    <a:pt x="49" y="414"/>
                    <a:pt x="86" y="430"/>
                    <a:pt x="127" y="430"/>
                  </a:cubicBezTo>
                  <a:cubicBezTo>
                    <a:pt x="150" y="430"/>
                    <a:pt x="174" y="425"/>
                    <a:pt x="195" y="416"/>
                  </a:cubicBezTo>
                  <a:cubicBezTo>
                    <a:pt x="402" y="359"/>
                    <a:pt x="598" y="301"/>
                    <a:pt x="793" y="233"/>
                  </a:cubicBezTo>
                  <a:cubicBezTo>
                    <a:pt x="862" y="210"/>
                    <a:pt x="908" y="153"/>
                    <a:pt x="885" y="84"/>
                  </a:cubicBezTo>
                  <a:cubicBezTo>
                    <a:pt x="865" y="26"/>
                    <a:pt x="813" y="0"/>
                    <a:pt x="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58"/>
            <p:cNvSpPr/>
            <p:nvPr/>
          </p:nvSpPr>
          <p:spPr>
            <a:xfrm>
              <a:off x="7194995" y="1733961"/>
              <a:ext cx="28724" cy="18989"/>
            </a:xfrm>
            <a:custGeom>
              <a:rect b="b" l="l" r="r" t="t"/>
              <a:pathLst>
                <a:path extrusionOk="0" h="396" w="599">
                  <a:moveTo>
                    <a:pt x="442" y="1"/>
                  </a:moveTo>
                  <a:cubicBezTo>
                    <a:pt x="299" y="1"/>
                    <a:pt x="175" y="56"/>
                    <a:pt x="70" y="140"/>
                  </a:cubicBezTo>
                  <a:cubicBezTo>
                    <a:pt x="12" y="186"/>
                    <a:pt x="1" y="266"/>
                    <a:pt x="35" y="312"/>
                  </a:cubicBezTo>
                  <a:cubicBezTo>
                    <a:pt x="87" y="376"/>
                    <a:pt x="144" y="396"/>
                    <a:pt x="205" y="396"/>
                  </a:cubicBezTo>
                  <a:cubicBezTo>
                    <a:pt x="265" y="396"/>
                    <a:pt x="328" y="376"/>
                    <a:pt x="392" y="358"/>
                  </a:cubicBezTo>
                  <a:cubicBezTo>
                    <a:pt x="507" y="335"/>
                    <a:pt x="598" y="243"/>
                    <a:pt x="598" y="151"/>
                  </a:cubicBezTo>
                  <a:cubicBezTo>
                    <a:pt x="598" y="48"/>
                    <a:pt x="564" y="13"/>
                    <a:pt x="484" y="2"/>
                  </a:cubicBezTo>
                  <a:cubicBezTo>
                    <a:pt x="469" y="1"/>
                    <a:pt x="456" y="1"/>
                    <a:pt x="4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58"/>
            <p:cNvSpPr/>
            <p:nvPr/>
          </p:nvSpPr>
          <p:spPr>
            <a:xfrm>
              <a:off x="7188905" y="1727967"/>
              <a:ext cx="37019" cy="17886"/>
            </a:xfrm>
            <a:custGeom>
              <a:rect b="b" l="l" r="r" t="t"/>
              <a:pathLst>
                <a:path extrusionOk="0" h="373" w="772">
                  <a:moveTo>
                    <a:pt x="634" y="0"/>
                  </a:moveTo>
                  <a:cubicBezTo>
                    <a:pt x="427" y="23"/>
                    <a:pt x="254" y="81"/>
                    <a:pt x="82" y="184"/>
                  </a:cubicBezTo>
                  <a:cubicBezTo>
                    <a:pt x="36" y="207"/>
                    <a:pt x="1" y="265"/>
                    <a:pt x="24" y="322"/>
                  </a:cubicBezTo>
                  <a:cubicBezTo>
                    <a:pt x="41" y="357"/>
                    <a:pt x="86" y="373"/>
                    <a:pt x="131" y="373"/>
                  </a:cubicBezTo>
                  <a:cubicBezTo>
                    <a:pt x="146" y="373"/>
                    <a:pt x="160" y="371"/>
                    <a:pt x="174" y="368"/>
                  </a:cubicBezTo>
                  <a:cubicBezTo>
                    <a:pt x="346" y="311"/>
                    <a:pt x="507" y="253"/>
                    <a:pt x="680" y="196"/>
                  </a:cubicBezTo>
                  <a:cubicBezTo>
                    <a:pt x="737" y="184"/>
                    <a:pt x="771" y="127"/>
                    <a:pt x="760" y="69"/>
                  </a:cubicBezTo>
                  <a:cubicBezTo>
                    <a:pt x="737" y="12"/>
                    <a:pt x="680" y="0"/>
                    <a:pt x="6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58"/>
            <p:cNvSpPr/>
            <p:nvPr/>
          </p:nvSpPr>
          <p:spPr>
            <a:xfrm>
              <a:off x="7203818" y="1738469"/>
              <a:ext cx="13810" cy="13810"/>
            </a:xfrm>
            <a:custGeom>
              <a:rect b="b" l="l" r="r" t="t"/>
              <a:pathLst>
                <a:path extrusionOk="0" h="288" w="288">
                  <a:moveTo>
                    <a:pt x="150" y="0"/>
                  </a:moveTo>
                  <a:cubicBezTo>
                    <a:pt x="58" y="0"/>
                    <a:pt x="1" y="57"/>
                    <a:pt x="1" y="138"/>
                  </a:cubicBezTo>
                  <a:cubicBezTo>
                    <a:pt x="1" y="218"/>
                    <a:pt x="58" y="287"/>
                    <a:pt x="150" y="287"/>
                  </a:cubicBezTo>
                  <a:cubicBezTo>
                    <a:pt x="231" y="287"/>
                    <a:pt x="288" y="230"/>
                    <a:pt x="288" y="138"/>
                  </a:cubicBezTo>
                  <a:cubicBezTo>
                    <a:pt x="288" y="57"/>
                    <a:pt x="231" y="0"/>
                    <a:pt x="1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58"/>
            <p:cNvSpPr/>
            <p:nvPr/>
          </p:nvSpPr>
          <p:spPr>
            <a:xfrm>
              <a:off x="6879186" y="1662417"/>
              <a:ext cx="866454" cy="914982"/>
            </a:xfrm>
            <a:custGeom>
              <a:rect b="b" l="l" r="r" t="t"/>
              <a:pathLst>
                <a:path extrusionOk="0" h="19081" w="18069">
                  <a:moveTo>
                    <a:pt x="17310" y="0"/>
                  </a:moveTo>
                  <a:cubicBezTo>
                    <a:pt x="16896" y="0"/>
                    <a:pt x="16356" y="23"/>
                    <a:pt x="15908" y="46"/>
                  </a:cubicBezTo>
                  <a:cubicBezTo>
                    <a:pt x="15586" y="57"/>
                    <a:pt x="15207" y="69"/>
                    <a:pt x="14885" y="103"/>
                  </a:cubicBezTo>
                  <a:cubicBezTo>
                    <a:pt x="14563" y="149"/>
                    <a:pt x="14494" y="195"/>
                    <a:pt x="14459" y="540"/>
                  </a:cubicBezTo>
                  <a:cubicBezTo>
                    <a:pt x="14379" y="1333"/>
                    <a:pt x="14333" y="2172"/>
                    <a:pt x="14229" y="2977"/>
                  </a:cubicBezTo>
                  <a:cubicBezTo>
                    <a:pt x="14149" y="3655"/>
                    <a:pt x="14081" y="4356"/>
                    <a:pt x="14000" y="5022"/>
                  </a:cubicBezTo>
                  <a:cubicBezTo>
                    <a:pt x="13976" y="5222"/>
                    <a:pt x="13947" y="5277"/>
                    <a:pt x="13843" y="5277"/>
                  </a:cubicBezTo>
                  <a:cubicBezTo>
                    <a:pt x="13797" y="5277"/>
                    <a:pt x="13736" y="5266"/>
                    <a:pt x="13655" y="5252"/>
                  </a:cubicBezTo>
                  <a:cubicBezTo>
                    <a:pt x="13609" y="5252"/>
                    <a:pt x="13563" y="5241"/>
                    <a:pt x="13506" y="5218"/>
                  </a:cubicBezTo>
                  <a:cubicBezTo>
                    <a:pt x="13299" y="5138"/>
                    <a:pt x="13121" y="5098"/>
                    <a:pt x="12946" y="5098"/>
                  </a:cubicBezTo>
                  <a:cubicBezTo>
                    <a:pt x="12741" y="5098"/>
                    <a:pt x="12540" y="5153"/>
                    <a:pt x="12299" y="5264"/>
                  </a:cubicBezTo>
                  <a:cubicBezTo>
                    <a:pt x="11644" y="5574"/>
                    <a:pt x="10931" y="5758"/>
                    <a:pt x="10196" y="5850"/>
                  </a:cubicBezTo>
                  <a:cubicBezTo>
                    <a:pt x="9724" y="5908"/>
                    <a:pt x="9276" y="5988"/>
                    <a:pt x="8840" y="6195"/>
                  </a:cubicBezTo>
                  <a:cubicBezTo>
                    <a:pt x="8644" y="6287"/>
                    <a:pt x="8426" y="6345"/>
                    <a:pt x="8207" y="6391"/>
                  </a:cubicBezTo>
                  <a:cubicBezTo>
                    <a:pt x="7333" y="6608"/>
                    <a:pt x="6449" y="6804"/>
                    <a:pt x="5575" y="7022"/>
                  </a:cubicBezTo>
                  <a:cubicBezTo>
                    <a:pt x="4840" y="7206"/>
                    <a:pt x="4253" y="7574"/>
                    <a:pt x="3713" y="8115"/>
                  </a:cubicBezTo>
                  <a:cubicBezTo>
                    <a:pt x="3461" y="8367"/>
                    <a:pt x="3254" y="8666"/>
                    <a:pt x="3058" y="8976"/>
                  </a:cubicBezTo>
                  <a:cubicBezTo>
                    <a:pt x="2506" y="9850"/>
                    <a:pt x="1967" y="10746"/>
                    <a:pt x="1380" y="11597"/>
                  </a:cubicBezTo>
                  <a:cubicBezTo>
                    <a:pt x="943" y="12229"/>
                    <a:pt x="541" y="12896"/>
                    <a:pt x="208" y="13562"/>
                  </a:cubicBezTo>
                  <a:cubicBezTo>
                    <a:pt x="1" y="13964"/>
                    <a:pt x="47" y="14171"/>
                    <a:pt x="437" y="14390"/>
                  </a:cubicBezTo>
                  <a:cubicBezTo>
                    <a:pt x="1070" y="14758"/>
                    <a:pt x="1771" y="15171"/>
                    <a:pt x="2426" y="15458"/>
                  </a:cubicBezTo>
                  <a:cubicBezTo>
                    <a:pt x="2609" y="15543"/>
                    <a:pt x="2740" y="15589"/>
                    <a:pt x="2854" y="15589"/>
                  </a:cubicBezTo>
                  <a:cubicBezTo>
                    <a:pt x="3019" y="15589"/>
                    <a:pt x="3148" y="15492"/>
                    <a:pt x="3346" y="15274"/>
                  </a:cubicBezTo>
                  <a:cubicBezTo>
                    <a:pt x="3851" y="14689"/>
                    <a:pt x="4345" y="14010"/>
                    <a:pt x="4771" y="13344"/>
                  </a:cubicBezTo>
                  <a:cubicBezTo>
                    <a:pt x="5035" y="12953"/>
                    <a:pt x="5311" y="12539"/>
                    <a:pt x="5575" y="12148"/>
                  </a:cubicBezTo>
                  <a:cubicBezTo>
                    <a:pt x="5615" y="12099"/>
                    <a:pt x="5655" y="12015"/>
                    <a:pt x="5716" y="12015"/>
                  </a:cubicBezTo>
                  <a:cubicBezTo>
                    <a:pt x="5726" y="12015"/>
                    <a:pt x="5736" y="12017"/>
                    <a:pt x="5747" y="12022"/>
                  </a:cubicBezTo>
                  <a:cubicBezTo>
                    <a:pt x="5828" y="12045"/>
                    <a:pt x="5793" y="12148"/>
                    <a:pt x="5805" y="12217"/>
                  </a:cubicBezTo>
                  <a:cubicBezTo>
                    <a:pt x="5828" y="13068"/>
                    <a:pt x="5954" y="13895"/>
                    <a:pt x="6138" y="14723"/>
                  </a:cubicBezTo>
                  <a:cubicBezTo>
                    <a:pt x="6288" y="15366"/>
                    <a:pt x="6345" y="16022"/>
                    <a:pt x="6357" y="16689"/>
                  </a:cubicBezTo>
                  <a:cubicBezTo>
                    <a:pt x="6368" y="16952"/>
                    <a:pt x="6391" y="17228"/>
                    <a:pt x="6426" y="17493"/>
                  </a:cubicBezTo>
                  <a:cubicBezTo>
                    <a:pt x="6472" y="17895"/>
                    <a:pt x="6679" y="18102"/>
                    <a:pt x="7058" y="18229"/>
                  </a:cubicBezTo>
                  <a:cubicBezTo>
                    <a:pt x="7724" y="18436"/>
                    <a:pt x="8449" y="18539"/>
                    <a:pt x="9126" y="18585"/>
                  </a:cubicBezTo>
                  <a:cubicBezTo>
                    <a:pt x="9805" y="18619"/>
                    <a:pt x="10449" y="18653"/>
                    <a:pt x="11092" y="18734"/>
                  </a:cubicBezTo>
                  <a:cubicBezTo>
                    <a:pt x="12448" y="18906"/>
                    <a:pt x="13816" y="19033"/>
                    <a:pt x="15149" y="19079"/>
                  </a:cubicBezTo>
                  <a:cubicBezTo>
                    <a:pt x="15177" y="19080"/>
                    <a:pt x="15203" y="19080"/>
                    <a:pt x="15227" y="19080"/>
                  </a:cubicBezTo>
                  <a:cubicBezTo>
                    <a:pt x="15539" y="19080"/>
                    <a:pt x="15603" y="19009"/>
                    <a:pt x="15667" y="18699"/>
                  </a:cubicBezTo>
                  <a:cubicBezTo>
                    <a:pt x="15782" y="18194"/>
                    <a:pt x="15862" y="17654"/>
                    <a:pt x="15953" y="17136"/>
                  </a:cubicBezTo>
                  <a:cubicBezTo>
                    <a:pt x="16057" y="16436"/>
                    <a:pt x="16091" y="15723"/>
                    <a:pt x="16229" y="15022"/>
                  </a:cubicBezTo>
                  <a:cubicBezTo>
                    <a:pt x="16471" y="13711"/>
                    <a:pt x="16735" y="12401"/>
                    <a:pt x="16850" y="11068"/>
                  </a:cubicBezTo>
                  <a:cubicBezTo>
                    <a:pt x="16896" y="10505"/>
                    <a:pt x="16919" y="9930"/>
                    <a:pt x="17000" y="9367"/>
                  </a:cubicBezTo>
                  <a:cubicBezTo>
                    <a:pt x="17138" y="8459"/>
                    <a:pt x="17368" y="7586"/>
                    <a:pt x="17574" y="6689"/>
                  </a:cubicBezTo>
                  <a:cubicBezTo>
                    <a:pt x="17965" y="4919"/>
                    <a:pt x="18068" y="3172"/>
                    <a:pt x="17896" y="1356"/>
                  </a:cubicBezTo>
                  <a:cubicBezTo>
                    <a:pt x="17873" y="1058"/>
                    <a:pt x="17884" y="747"/>
                    <a:pt x="17838" y="471"/>
                  </a:cubicBezTo>
                  <a:cubicBezTo>
                    <a:pt x="17781" y="92"/>
                    <a:pt x="17735" y="0"/>
                    <a:pt x="173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58"/>
            <p:cNvSpPr/>
            <p:nvPr/>
          </p:nvSpPr>
          <p:spPr>
            <a:xfrm>
              <a:off x="7636438" y="2044017"/>
              <a:ext cx="33135" cy="231898"/>
            </a:xfrm>
            <a:custGeom>
              <a:rect b="b" l="l" r="r" t="t"/>
              <a:pathLst>
                <a:path extrusionOk="0" h="4836" w="691">
                  <a:moveTo>
                    <a:pt x="549" y="0"/>
                  </a:moveTo>
                  <a:cubicBezTo>
                    <a:pt x="474" y="0"/>
                    <a:pt x="446" y="88"/>
                    <a:pt x="426" y="168"/>
                  </a:cubicBezTo>
                  <a:cubicBezTo>
                    <a:pt x="403" y="248"/>
                    <a:pt x="403" y="317"/>
                    <a:pt x="391" y="397"/>
                  </a:cubicBezTo>
                  <a:cubicBezTo>
                    <a:pt x="345" y="880"/>
                    <a:pt x="311" y="1352"/>
                    <a:pt x="299" y="1835"/>
                  </a:cubicBezTo>
                  <a:cubicBezTo>
                    <a:pt x="276" y="2719"/>
                    <a:pt x="184" y="3593"/>
                    <a:pt x="36" y="4455"/>
                  </a:cubicBezTo>
                  <a:cubicBezTo>
                    <a:pt x="24" y="4535"/>
                    <a:pt x="13" y="4616"/>
                    <a:pt x="13" y="4685"/>
                  </a:cubicBezTo>
                  <a:cubicBezTo>
                    <a:pt x="1" y="4765"/>
                    <a:pt x="47" y="4811"/>
                    <a:pt x="116" y="4834"/>
                  </a:cubicBezTo>
                  <a:cubicBezTo>
                    <a:pt x="121" y="4835"/>
                    <a:pt x="126" y="4835"/>
                    <a:pt x="131" y="4835"/>
                  </a:cubicBezTo>
                  <a:cubicBezTo>
                    <a:pt x="191" y="4835"/>
                    <a:pt x="232" y="4772"/>
                    <a:pt x="253" y="4719"/>
                  </a:cubicBezTo>
                  <a:cubicBezTo>
                    <a:pt x="265" y="4662"/>
                    <a:pt x="288" y="4627"/>
                    <a:pt x="288" y="4570"/>
                  </a:cubicBezTo>
                  <a:cubicBezTo>
                    <a:pt x="345" y="4156"/>
                    <a:pt x="414" y="3753"/>
                    <a:pt x="460" y="3340"/>
                  </a:cubicBezTo>
                  <a:cubicBezTo>
                    <a:pt x="575" y="2294"/>
                    <a:pt x="541" y="1248"/>
                    <a:pt x="667" y="191"/>
                  </a:cubicBezTo>
                  <a:cubicBezTo>
                    <a:pt x="667" y="122"/>
                    <a:pt x="690" y="30"/>
                    <a:pt x="587" y="7"/>
                  </a:cubicBezTo>
                  <a:cubicBezTo>
                    <a:pt x="573" y="2"/>
                    <a:pt x="561" y="0"/>
                    <a:pt x="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58"/>
            <p:cNvSpPr/>
            <p:nvPr/>
          </p:nvSpPr>
          <p:spPr>
            <a:xfrm>
              <a:off x="6923877" y="2130283"/>
              <a:ext cx="121272" cy="184761"/>
            </a:xfrm>
            <a:custGeom>
              <a:rect b="b" l="l" r="r" t="t"/>
              <a:pathLst>
                <a:path extrusionOk="0" h="3853" w="2529">
                  <a:moveTo>
                    <a:pt x="2365" y="1"/>
                  </a:moveTo>
                  <a:cubicBezTo>
                    <a:pt x="2327" y="1"/>
                    <a:pt x="2290" y="20"/>
                    <a:pt x="2253" y="70"/>
                  </a:cubicBezTo>
                  <a:cubicBezTo>
                    <a:pt x="2184" y="173"/>
                    <a:pt x="2092" y="311"/>
                    <a:pt x="2034" y="426"/>
                  </a:cubicBezTo>
                  <a:cubicBezTo>
                    <a:pt x="1586" y="1254"/>
                    <a:pt x="1103" y="2046"/>
                    <a:pt x="552" y="2805"/>
                  </a:cubicBezTo>
                  <a:cubicBezTo>
                    <a:pt x="402" y="3012"/>
                    <a:pt x="264" y="3242"/>
                    <a:pt x="138" y="3461"/>
                  </a:cubicBezTo>
                  <a:cubicBezTo>
                    <a:pt x="92" y="3541"/>
                    <a:pt x="46" y="3633"/>
                    <a:pt x="23" y="3701"/>
                  </a:cubicBezTo>
                  <a:cubicBezTo>
                    <a:pt x="0" y="3782"/>
                    <a:pt x="46" y="3839"/>
                    <a:pt x="115" y="3851"/>
                  </a:cubicBezTo>
                  <a:cubicBezTo>
                    <a:pt x="120" y="3852"/>
                    <a:pt x="125" y="3853"/>
                    <a:pt x="130" y="3853"/>
                  </a:cubicBezTo>
                  <a:cubicBezTo>
                    <a:pt x="191" y="3853"/>
                    <a:pt x="232" y="3789"/>
                    <a:pt x="264" y="3736"/>
                  </a:cubicBezTo>
                  <a:cubicBezTo>
                    <a:pt x="529" y="3242"/>
                    <a:pt x="874" y="2805"/>
                    <a:pt x="1195" y="2357"/>
                  </a:cubicBezTo>
                  <a:cubicBezTo>
                    <a:pt x="1666" y="1668"/>
                    <a:pt x="2046" y="932"/>
                    <a:pt x="2460" y="208"/>
                  </a:cubicBezTo>
                  <a:cubicBezTo>
                    <a:pt x="2494" y="150"/>
                    <a:pt x="2529" y="93"/>
                    <a:pt x="2460" y="36"/>
                  </a:cubicBezTo>
                  <a:cubicBezTo>
                    <a:pt x="2428" y="14"/>
                    <a:pt x="2396" y="1"/>
                    <a:pt x="23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58"/>
            <p:cNvSpPr/>
            <p:nvPr/>
          </p:nvSpPr>
          <p:spPr>
            <a:xfrm>
              <a:off x="7161956" y="2084968"/>
              <a:ext cx="52940" cy="122183"/>
            </a:xfrm>
            <a:custGeom>
              <a:rect b="b" l="l" r="r" t="t"/>
              <a:pathLst>
                <a:path extrusionOk="0" h="2548" w="1104">
                  <a:moveTo>
                    <a:pt x="981" y="0"/>
                  </a:moveTo>
                  <a:cubicBezTo>
                    <a:pt x="932" y="0"/>
                    <a:pt x="904" y="24"/>
                    <a:pt x="885" y="72"/>
                  </a:cubicBezTo>
                  <a:cubicBezTo>
                    <a:pt x="851" y="118"/>
                    <a:pt x="828" y="187"/>
                    <a:pt x="805" y="245"/>
                  </a:cubicBezTo>
                  <a:cubicBezTo>
                    <a:pt x="563" y="946"/>
                    <a:pt x="356" y="1647"/>
                    <a:pt x="46" y="2314"/>
                  </a:cubicBezTo>
                  <a:cubicBezTo>
                    <a:pt x="34" y="2337"/>
                    <a:pt x="23" y="2348"/>
                    <a:pt x="11" y="2394"/>
                  </a:cubicBezTo>
                  <a:cubicBezTo>
                    <a:pt x="0" y="2440"/>
                    <a:pt x="11" y="2521"/>
                    <a:pt x="80" y="2544"/>
                  </a:cubicBezTo>
                  <a:cubicBezTo>
                    <a:pt x="94" y="2546"/>
                    <a:pt x="106" y="2548"/>
                    <a:pt x="117" y="2548"/>
                  </a:cubicBezTo>
                  <a:cubicBezTo>
                    <a:pt x="154" y="2548"/>
                    <a:pt x="180" y="2533"/>
                    <a:pt x="207" y="2498"/>
                  </a:cubicBezTo>
                  <a:cubicBezTo>
                    <a:pt x="253" y="2440"/>
                    <a:pt x="276" y="2383"/>
                    <a:pt x="299" y="2325"/>
                  </a:cubicBezTo>
                  <a:cubicBezTo>
                    <a:pt x="621" y="1658"/>
                    <a:pt x="828" y="958"/>
                    <a:pt x="1069" y="256"/>
                  </a:cubicBezTo>
                  <a:cubicBezTo>
                    <a:pt x="1092" y="222"/>
                    <a:pt x="1092" y="199"/>
                    <a:pt x="1104" y="141"/>
                  </a:cubicBezTo>
                  <a:cubicBezTo>
                    <a:pt x="1104" y="95"/>
                    <a:pt x="1081" y="15"/>
                    <a:pt x="1012" y="3"/>
                  </a:cubicBezTo>
                  <a:cubicBezTo>
                    <a:pt x="1000" y="1"/>
                    <a:pt x="990" y="0"/>
                    <a:pt x="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58"/>
            <p:cNvSpPr/>
            <p:nvPr/>
          </p:nvSpPr>
          <p:spPr>
            <a:xfrm>
              <a:off x="7564271" y="1825693"/>
              <a:ext cx="45747" cy="94994"/>
            </a:xfrm>
            <a:custGeom>
              <a:rect b="b" l="l" r="r" t="t"/>
              <a:pathLst>
                <a:path extrusionOk="0" h="1981" w="954">
                  <a:moveTo>
                    <a:pt x="809" y="0"/>
                  </a:moveTo>
                  <a:cubicBezTo>
                    <a:pt x="780" y="0"/>
                    <a:pt x="758" y="14"/>
                    <a:pt x="736" y="66"/>
                  </a:cubicBezTo>
                  <a:cubicBezTo>
                    <a:pt x="690" y="135"/>
                    <a:pt x="644" y="250"/>
                    <a:pt x="621" y="342"/>
                  </a:cubicBezTo>
                  <a:cubicBezTo>
                    <a:pt x="483" y="790"/>
                    <a:pt x="322" y="1227"/>
                    <a:pt x="103" y="1640"/>
                  </a:cubicBezTo>
                  <a:cubicBezTo>
                    <a:pt x="69" y="1709"/>
                    <a:pt x="34" y="1790"/>
                    <a:pt x="11" y="1847"/>
                  </a:cubicBezTo>
                  <a:cubicBezTo>
                    <a:pt x="0" y="1916"/>
                    <a:pt x="23" y="1962"/>
                    <a:pt x="80" y="1974"/>
                  </a:cubicBezTo>
                  <a:cubicBezTo>
                    <a:pt x="96" y="1978"/>
                    <a:pt x="108" y="1980"/>
                    <a:pt x="120" y="1980"/>
                  </a:cubicBezTo>
                  <a:cubicBezTo>
                    <a:pt x="143" y="1980"/>
                    <a:pt x="161" y="1970"/>
                    <a:pt x="184" y="1939"/>
                  </a:cubicBezTo>
                  <a:cubicBezTo>
                    <a:pt x="230" y="1905"/>
                    <a:pt x="276" y="1824"/>
                    <a:pt x="310" y="1755"/>
                  </a:cubicBezTo>
                  <a:cubicBezTo>
                    <a:pt x="552" y="1342"/>
                    <a:pt x="724" y="882"/>
                    <a:pt x="862" y="434"/>
                  </a:cubicBezTo>
                  <a:cubicBezTo>
                    <a:pt x="885" y="330"/>
                    <a:pt x="920" y="238"/>
                    <a:pt x="943" y="158"/>
                  </a:cubicBezTo>
                  <a:cubicBezTo>
                    <a:pt x="954" y="77"/>
                    <a:pt x="931" y="31"/>
                    <a:pt x="862" y="8"/>
                  </a:cubicBezTo>
                  <a:cubicBezTo>
                    <a:pt x="842" y="4"/>
                    <a:pt x="824" y="0"/>
                    <a:pt x="8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58"/>
            <p:cNvSpPr/>
            <p:nvPr/>
          </p:nvSpPr>
          <p:spPr>
            <a:xfrm>
              <a:off x="7547727" y="1955930"/>
              <a:ext cx="28148" cy="92500"/>
            </a:xfrm>
            <a:custGeom>
              <a:rect b="b" l="l" r="r" t="t"/>
              <a:pathLst>
                <a:path extrusionOk="0" h="1929" w="587">
                  <a:moveTo>
                    <a:pt x="123" y="1"/>
                  </a:moveTo>
                  <a:cubicBezTo>
                    <a:pt x="114" y="1"/>
                    <a:pt x="103" y="2"/>
                    <a:pt x="93" y="5"/>
                  </a:cubicBezTo>
                  <a:cubicBezTo>
                    <a:pt x="1" y="28"/>
                    <a:pt x="12" y="120"/>
                    <a:pt x="24" y="201"/>
                  </a:cubicBezTo>
                  <a:cubicBezTo>
                    <a:pt x="150" y="717"/>
                    <a:pt x="264" y="1223"/>
                    <a:pt x="322" y="1764"/>
                  </a:cubicBezTo>
                  <a:cubicBezTo>
                    <a:pt x="332" y="1846"/>
                    <a:pt x="380" y="1928"/>
                    <a:pt x="447" y="1928"/>
                  </a:cubicBezTo>
                  <a:cubicBezTo>
                    <a:pt x="455" y="1928"/>
                    <a:pt x="463" y="1927"/>
                    <a:pt x="471" y="1925"/>
                  </a:cubicBezTo>
                  <a:cubicBezTo>
                    <a:pt x="563" y="1902"/>
                    <a:pt x="552" y="1879"/>
                    <a:pt x="586" y="1821"/>
                  </a:cubicBezTo>
                  <a:cubicBezTo>
                    <a:pt x="506" y="1246"/>
                    <a:pt x="414" y="694"/>
                    <a:pt x="253" y="132"/>
                  </a:cubicBezTo>
                  <a:cubicBezTo>
                    <a:pt x="233" y="71"/>
                    <a:pt x="195" y="1"/>
                    <a:pt x="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58"/>
            <p:cNvSpPr/>
            <p:nvPr/>
          </p:nvSpPr>
          <p:spPr>
            <a:xfrm>
              <a:off x="7183439" y="2171042"/>
              <a:ext cx="68956" cy="63010"/>
            </a:xfrm>
            <a:custGeom>
              <a:rect b="b" l="l" r="r" t="t"/>
              <a:pathLst>
                <a:path extrusionOk="0" h="1314" w="1438">
                  <a:moveTo>
                    <a:pt x="1325" y="0"/>
                  </a:moveTo>
                  <a:cubicBezTo>
                    <a:pt x="1310" y="0"/>
                    <a:pt x="1294" y="4"/>
                    <a:pt x="1276" y="13"/>
                  </a:cubicBezTo>
                  <a:cubicBezTo>
                    <a:pt x="1241" y="36"/>
                    <a:pt x="1172" y="82"/>
                    <a:pt x="1138" y="128"/>
                  </a:cubicBezTo>
                  <a:cubicBezTo>
                    <a:pt x="817" y="438"/>
                    <a:pt x="495" y="737"/>
                    <a:pt x="161" y="1024"/>
                  </a:cubicBezTo>
                  <a:cubicBezTo>
                    <a:pt x="115" y="1059"/>
                    <a:pt x="58" y="1116"/>
                    <a:pt x="35" y="1162"/>
                  </a:cubicBezTo>
                  <a:cubicBezTo>
                    <a:pt x="0" y="1196"/>
                    <a:pt x="12" y="1231"/>
                    <a:pt x="23" y="1265"/>
                  </a:cubicBezTo>
                  <a:cubicBezTo>
                    <a:pt x="43" y="1285"/>
                    <a:pt x="80" y="1314"/>
                    <a:pt x="112" y="1314"/>
                  </a:cubicBezTo>
                  <a:cubicBezTo>
                    <a:pt x="117" y="1314"/>
                    <a:pt x="122" y="1313"/>
                    <a:pt x="127" y="1311"/>
                  </a:cubicBezTo>
                  <a:cubicBezTo>
                    <a:pt x="173" y="1311"/>
                    <a:pt x="219" y="1277"/>
                    <a:pt x="265" y="1242"/>
                  </a:cubicBezTo>
                  <a:cubicBezTo>
                    <a:pt x="644" y="956"/>
                    <a:pt x="988" y="622"/>
                    <a:pt x="1333" y="289"/>
                  </a:cubicBezTo>
                  <a:cubicBezTo>
                    <a:pt x="1368" y="243"/>
                    <a:pt x="1414" y="174"/>
                    <a:pt x="1425" y="128"/>
                  </a:cubicBezTo>
                  <a:cubicBezTo>
                    <a:pt x="1437" y="82"/>
                    <a:pt x="1414" y="47"/>
                    <a:pt x="1391" y="24"/>
                  </a:cubicBezTo>
                  <a:cubicBezTo>
                    <a:pt x="1370" y="10"/>
                    <a:pt x="1349" y="0"/>
                    <a:pt x="1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58"/>
            <p:cNvSpPr/>
            <p:nvPr/>
          </p:nvSpPr>
          <p:spPr>
            <a:xfrm>
              <a:off x="7077610" y="2046127"/>
              <a:ext cx="35293" cy="34670"/>
            </a:xfrm>
            <a:custGeom>
              <a:rect b="b" l="l" r="r" t="t"/>
              <a:pathLst>
                <a:path extrusionOk="0" h="723" w="736">
                  <a:moveTo>
                    <a:pt x="628" y="1"/>
                  </a:moveTo>
                  <a:cubicBezTo>
                    <a:pt x="610" y="1"/>
                    <a:pt x="592" y="6"/>
                    <a:pt x="575" y="21"/>
                  </a:cubicBezTo>
                  <a:cubicBezTo>
                    <a:pt x="357" y="170"/>
                    <a:pt x="196" y="319"/>
                    <a:pt x="46" y="526"/>
                  </a:cubicBezTo>
                  <a:cubicBezTo>
                    <a:pt x="12" y="583"/>
                    <a:pt x="0" y="652"/>
                    <a:pt x="58" y="698"/>
                  </a:cubicBezTo>
                  <a:cubicBezTo>
                    <a:pt x="79" y="715"/>
                    <a:pt x="102" y="723"/>
                    <a:pt x="124" y="723"/>
                  </a:cubicBezTo>
                  <a:cubicBezTo>
                    <a:pt x="163" y="723"/>
                    <a:pt x="201" y="700"/>
                    <a:pt x="230" y="664"/>
                  </a:cubicBezTo>
                  <a:cubicBezTo>
                    <a:pt x="380" y="526"/>
                    <a:pt x="529" y="388"/>
                    <a:pt x="667" y="227"/>
                  </a:cubicBezTo>
                  <a:cubicBezTo>
                    <a:pt x="690" y="193"/>
                    <a:pt x="736" y="170"/>
                    <a:pt x="736" y="101"/>
                  </a:cubicBezTo>
                  <a:cubicBezTo>
                    <a:pt x="736" y="57"/>
                    <a:pt x="683" y="1"/>
                    <a:pt x="6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58"/>
            <p:cNvSpPr/>
            <p:nvPr/>
          </p:nvSpPr>
          <p:spPr>
            <a:xfrm>
              <a:off x="7171882" y="2503635"/>
              <a:ext cx="476216" cy="97296"/>
            </a:xfrm>
            <a:custGeom>
              <a:rect b="b" l="l" r="r" t="t"/>
              <a:pathLst>
                <a:path extrusionOk="0" h="2029" w="9931">
                  <a:moveTo>
                    <a:pt x="393" y="0"/>
                  </a:moveTo>
                  <a:cubicBezTo>
                    <a:pt x="217" y="0"/>
                    <a:pt x="150" y="89"/>
                    <a:pt x="69" y="306"/>
                  </a:cubicBezTo>
                  <a:cubicBezTo>
                    <a:pt x="23" y="410"/>
                    <a:pt x="11" y="536"/>
                    <a:pt x="11" y="651"/>
                  </a:cubicBezTo>
                  <a:cubicBezTo>
                    <a:pt x="0" y="847"/>
                    <a:pt x="92" y="962"/>
                    <a:pt x="287" y="1008"/>
                  </a:cubicBezTo>
                  <a:cubicBezTo>
                    <a:pt x="379" y="1019"/>
                    <a:pt x="471" y="1030"/>
                    <a:pt x="552" y="1042"/>
                  </a:cubicBezTo>
                  <a:cubicBezTo>
                    <a:pt x="1287" y="1145"/>
                    <a:pt x="2011" y="1214"/>
                    <a:pt x="2736" y="1363"/>
                  </a:cubicBezTo>
                  <a:cubicBezTo>
                    <a:pt x="3114" y="1444"/>
                    <a:pt x="3505" y="1513"/>
                    <a:pt x="3896" y="1536"/>
                  </a:cubicBezTo>
                  <a:cubicBezTo>
                    <a:pt x="4666" y="1593"/>
                    <a:pt x="5436" y="1674"/>
                    <a:pt x="6195" y="1731"/>
                  </a:cubicBezTo>
                  <a:cubicBezTo>
                    <a:pt x="7229" y="1800"/>
                    <a:pt x="8252" y="1904"/>
                    <a:pt x="9275" y="2007"/>
                  </a:cubicBezTo>
                  <a:cubicBezTo>
                    <a:pt x="9363" y="2013"/>
                    <a:pt x="9449" y="2029"/>
                    <a:pt x="9530" y="2029"/>
                  </a:cubicBezTo>
                  <a:cubicBezTo>
                    <a:pt x="9619" y="2029"/>
                    <a:pt x="9703" y="2010"/>
                    <a:pt x="9781" y="1938"/>
                  </a:cubicBezTo>
                  <a:cubicBezTo>
                    <a:pt x="9930" y="1800"/>
                    <a:pt x="9930" y="1524"/>
                    <a:pt x="9895" y="1329"/>
                  </a:cubicBezTo>
                  <a:cubicBezTo>
                    <a:pt x="9861" y="1133"/>
                    <a:pt x="9735" y="1042"/>
                    <a:pt x="9551" y="996"/>
                  </a:cubicBezTo>
                  <a:cubicBezTo>
                    <a:pt x="9292" y="944"/>
                    <a:pt x="9053" y="918"/>
                    <a:pt x="8795" y="918"/>
                  </a:cubicBezTo>
                  <a:cubicBezTo>
                    <a:pt x="8708" y="918"/>
                    <a:pt x="8620" y="921"/>
                    <a:pt x="8528" y="927"/>
                  </a:cubicBezTo>
                  <a:cubicBezTo>
                    <a:pt x="8447" y="932"/>
                    <a:pt x="8364" y="934"/>
                    <a:pt x="8279" y="934"/>
                  </a:cubicBezTo>
                  <a:cubicBezTo>
                    <a:pt x="7991" y="934"/>
                    <a:pt x="7686" y="908"/>
                    <a:pt x="7402" y="881"/>
                  </a:cubicBezTo>
                  <a:cubicBezTo>
                    <a:pt x="7034" y="835"/>
                    <a:pt x="6677" y="778"/>
                    <a:pt x="6310" y="755"/>
                  </a:cubicBezTo>
                  <a:cubicBezTo>
                    <a:pt x="5011" y="651"/>
                    <a:pt x="3701" y="548"/>
                    <a:pt x="2414" y="352"/>
                  </a:cubicBezTo>
                  <a:cubicBezTo>
                    <a:pt x="1793" y="260"/>
                    <a:pt x="1160" y="111"/>
                    <a:pt x="563" y="19"/>
                  </a:cubicBezTo>
                  <a:cubicBezTo>
                    <a:pt x="497" y="7"/>
                    <a:pt x="441" y="0"/>
                    <a:pt x="3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58"/>
            <p:cNvSpPr/>
            <p:nvPr/>
          </p:nvSpPr>
          <p:spPr>
            <a:xfrm>
              <a:off x="7271574" y="2115801"/>
              <a:ext cx="154982" cy="386689"/>
            </a:xfrm>
            <a:custGeom>
              <a:rect b="b" l="l" r="r" t="t"/>
              <a:pathLst>
                <a:path extrusionOk="0" h="8064" w="3232">
                  <a:moveTo>
                    <a:pt x="1796" y="0"/>
                  </a:moveTo>
                  <a:cubicBezTo>
                    <a:pt x="1753" y="0"/>
                    <a:pt x="1706" y="5"/>
                    <a:pt x="1656" y="16"/>
                  </a:cubicBezTo>
                  <a:cubicBezTo>
                    <a:pt x="1369" y="85"/>
                    <a:pt x="1001" y="177"/>
                    <a:pt x="703" y="269"/>
                  </a:cubicBezTo>
                  <a:cubicBezTo>
                    <a:pt x="542" y="315"/>
                    <a:pt x="369" y="349"/>
                    <a:pt x="220" y="441"/>
                  </a:cubicBezTo>
                  <a:cubicBezTo>
                    <a:pt x="82" y="532"/>
                    <a:pt x="1" y="647"/>
                    <a:pt x="36" y="831"/>
                  </a:cubicBezTo>
                  <a:cubicBezTo>
                    <a:pt x="220" y="1751"/>
                    <a:pt x="496" y="2636"/>
                    <a:pt x="874" y="3487"/>
                  </a:cubicBezTo>
                  <a:cubicBezTo>
                    <a:pt x="1001" y="3763"/>
                    <a:pt x="1219" y="3992"/>
                    <a:pt x="1461" y="4095"/>
                  </a:cubicBezTo>
                  <a:cubicBezTo>
                    <a:pt x="1702" y="4210"/>
                    <a:pt x="1748" y="4337"/>
                    <a:pt x="1783" y="4532"/>
                  </a:cubicBezTo>
                  <a:cubicBezTo>
                    <a:pt x="1944" y="5383"/>
                    <a:pt x="2082" y="6199"/>
                    <a:pt x="2243" y="7038"/>
                  </a:cubicBezTo>
                  <a:cubicBezTo>
                    <a:pt x="2277" y="7199"/>
                    <a:pt x="2266" y="7349"/>
                    <a:pt x="2185" y="7486"/>
                  </a:cubicBezTo>
                  <a:cubicBezTo>
                    <a:pt x="2162" y="7543"/>
                    <a:pt x="2128" y="7601"/>
                    <a:pt x="2116" y="7658"/>
                  </a:cubicBezTo>
                  <a:cubicBezTo>
                    <a:pt x="2062" y="7896"/>
                    <a:pt x="2130" y="8063"/>
                    <a:pt x="2377" y="8063"/>
                  </a:cubicBezTo>
                  <a:cubicBezTo>
                    <a:pt x="2393" y="8063"/>
                    <a:pt x="2409" y="8062"/>
                    <a:pt x="2427" y="8061"/>
                  </a:cubicBezTo>
                  <a:cubicBezTo>
                    <a:pt x="2633" y="8049"/>
                    <a:pt x="2794" y="8003"/>
                    <a:pt x="3001" y="7923"/>
                  </a:cubicBezTo>
                  <a:cubicBezTo>
                    <a:pt x="3196" y="7831"/>
                    <a:pt x="3231" y="7635"/>
                    <a:pt x="3081" y="7463"/>
                  </a:cubicBezTo>
                  <a:cubicBezTo>
                    <a:pt x="3035" y="7417"/>
                    <a:pt x="2989" y="7383"/>
                    <a:pt x="2932" y="7349"/>
                  </a:cubicBezTo>
                  <a:cubicBezTo>
                    <a:pt x="2771" y="7245"/>
                    <a:pt x="2725" y="7119"/>
                    <a:pt x="2690" y="6935"/>
                  </a:cubicBezTo>
                  <a:cubicBezTo>
                    <a:pt x="2518" y="6049"/>
                    <a:pt x="2346" y="5188"/>
                    <a:pt x="2162" y="4302"/>
                  </a:cubicBezTo>
                  <a:cubicBezTo>
                    <a:pt x="2128" y="4141"/>
                    <a:pt x="2151" y="4049"/>
                    <a:pt x="2220" y="3889"/>
                  </a:cubicBezTo>
                  <a:cubicBezTo>
                    <a:pt x="2392" y="3441"/>
                    <a:pt x="2541" y="3107"/>
                    <a:pt x="2518" y="2567"/>
                  </a:cubicBezTo>
                  <a:cubicBezTo>
                    <a:pt x="2484" y="1866"/>
                    <a:pt x="2312" y="1027"/>
                    <a:pt x="2151" y="303"/>
                  </a:cubicBezTo>
                  <a:cubicBezTo>
                    <a:pt x="2113" y="105"/>
                    <a:pt x="1990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58"/>
            <p:cNvSpPr/>
            <p:nvPr/>
          </p:nvSpPr>
          <p:spPr>
            <a:xfrm>
              <a:off x="6844517" y="2341750"/>
              <a:ext cx="590247" cy="241920"/>
            </a:xfrm>
            <a:custGeom>
              <a:rect b="b" l="l" r="r" t="t"/>
              <a:pathLst>
                <a:path extrusionOk="0" h="5045" w="12309">
                  <a:moveTo>
                    <a:pt x="1341" y="1"/>
                  </a:moveTo>
                  <a:cubicBezTo>
                    <a:pt x="1183" y="1"/>
                    <a:pt x="1070" y="101"/>
                    <a:pt x="943" y="303"/>
                  </a:cubicBezTo>
                  <a:cubicBezTo>
                    <a:pt x="759" y="625"/>
                    <a:pt x="655" y="913"/>
                    <a:pt x="540" y="1280"/>
                  </a:cubicBezTo>
                  <a:cubicBezTo>
                    <a:pt x="345" y="1970"/>
                    <a:pt x="103" y="2453"/>
                    <a:pt x="57" y="3257"/>
                  </a:cubicBezTo>
                  <a:cubicBezTo>
                    <a:pt x="0" y="4177"/>
                    <a:pt x="506" y="4946"/>
                    <a:pt x="1574" y="5038"/>
                  </a:cubicBezTo>
                  <a:cubicBezTo>
                    <a:pt x="1652" y="5042"/>
                    <a:pt x="1739" y="5045"/>
                    <a:pt x="1830" y="5045"/>
                  </a:cubicBezTo>
                  <a:cubicBezTo>
                    <a:pt x="2010" y="5045"/>
                    <a:pt x="2208" y="5035"/>
                    <a:pt x="2391" y="5004"/>
                  </a:cubicBezTo>
                  <a:cubicBezTo>
                    <a:pt x="3149" y="4854"/>
                    <a:pt x="3896" y="4601"/>
                    <a:pt x="4620" y="4303"/>
                  </a:cubicBezTo>
                  <a:cubicBezTo>
                    <a:pt x="5505" y="3958"/>
                    <a:pt x="6413" y="3671"/>
                    <a:pt x="7356" y="3487"/>
                  </a:cubicBezTo>
                  <a:cubicBezTo>
                    <a:pt x="8447" y="3257"/>
                    <a:pt x="9505" y="2981"/>
                    <a:pt x="10551" y="2568"/>
                  </a:cubicBezTo>
                  <a:cubicBezTo>
                    <a:pt x="10850" y="2453"/>
                    <a:pt x="11149" y="2315"/>
                    <a:pt x="11424" y="2131"/>
                  </a:cubicBezTo>
                  <a:cubicBezTo>
                    <a:pt x="11930" y="1797"/>
                    <a:pt x="12171" y="1360"/>
                    <a:pt x="12286" y="775"/>
                  </a:cubicBezTo>
                  <a:cubicBezTo>
                    <a:pt x="12298" y="694"/>
                    <a:pt x="12309" y="614"/>
                    <a:pt x="12286" y="545"/>
                  </a:cubicBezTo>
                  <a:cubicBezTo>
                    <a:pt x="12253" y="364"/>
                    <a:pt x="12161" y="271"/>
                    <a:pt x="12027" y="271"/>
                  </a:cubicBezTo>
                  <a:cubicBezTo>
                    <a:pt x="11974" y="271"/>
                    <a:pt x="11915" y="285"/>
                    <a:pt x="11849" y="315"/>
                  </a:cubicBezTo>
                  <a:cubicBezTo>
                    <a:pt x="11757" y="349"/>
                    <a:pt x="11688" y="418"/>
                    <a:pt x="11631" y="476"/>
                  </a:cubicBezTo>
                  <a:cubicBezTo>
                    <a:pt x="11470" y="602"/>
                    <a:pt x="11310" y="683"/>
                    <a:pt x="11114" y="752"/>
                  </a:cubicBezTo>
                  <a:cubicBezTo>
                    <a:pt x="10799" y="844"/>
                    <a:pt x="10484" y="884"/>
                    <a:pt x="10156" y="884"/>
                  </a:cubicBezTo>
                  <a:cubicBezTo>
                    <a:pt x="10078" y="884"/>
                    <a:pt x="9999" y="882"/>
                    <a:pt x="9918" y="878"/>
                  </a:cubicBezTo>
                  <a:cubicBezTo>
                    <a:pt x="9689" y="867"/>
                    <a:pt x="9471" y="867"/>
                    <a:pt x="9252" y="867"/>
                  </a:cubicBezTo>
                  <a:cubicBezTo>
                    <a:pt x="8424" y="913"/>
                    <a:pt x="7666" y="1107"/>
                    <a:pt x="6884" y="1372"/>
                  </a:cubicBezTo>
                  <a:cubicBezTo>
                    <a:pt x="5747" y="1751"/>
                    <a:pt x="4597" y="1947"/>
                    <a:pt x="3390" y="2027"/>
                  </a:cubicBezTo>
                  <a:cubicBezTo>
                    <a:pt x="3413" y="1958"/>
                    <a:pt x="3402" y="1935"/>
                    <a:pt x="3436" y="1866"/>
                  </a:cubicBezTo>
                  <a:cubicBezTo>
                    <a:pt x="3471" y="1786"/>
                    <a:pt x="3540" y="1648"/>
                    <a:pt x="3586" y="1556"/>
                  </a:cubicBezTo>
                  <a:cubicBezTo>
                    <a:pt x="3712" y="1291"/>
                    <a:pt x="3724" y="1188"/>
                    <a:pt x="3436" y="1038"/>
                  </a:cubicBezTo>
                  <a:cubicBezTo>
                    <a:pt x="2861" y="717"/>
                    <a:pt x="2230" y="384"/>
                    <a:pt x="1643" y="85"/>
                  </a:cubicBezTo>
                  <a:cubicBezTo>
                    <a:pt x="1523" y="29"/>
                    <a:pt x="1426" y="1"/>
                    <a:pt x="1341" y="1"/>
                  </a:cubicBezTo>
                  <a:close/>
                </a:path>
              </a:pathLst>
            </a:custGeom>
            <a:solidFill>
              <a:srgbClr val="EC79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4" name="Google Shape;1504;p58"/>
          <p:cNvGrpSpPr/>
          <p:nvPr/>
        </p:nvGrpSpPr>
        <p:grpSpPr>
          <a:xfrm>
            <a:off x="1080104" y="3105705"/>
            <a:ext cx="457334" cy="392807"/>
            <a:chOff x="1182721" y="3105705"/>
            <a:chExt cx="457334" cy="392807"/>
          </a:xfrm>
        </p:grpSpPr>
        <p:sp>
          <p:nvSpPr>
            <p:cNvPr id="1505" name="Google Shape;1505;p58"/>
            <p:cNvSpPr/>
            <p:nvPr/>
          </p:nvSpPr>
          <p:spPr>
            <a:xfrm rot="-303252">
              <a:off x="1197596" y="3123846"/>
              <a:ext cx="427583" cy="356525"/>
            </a:xfrm>
            <a:custGeom>
              <a:rect b="b" l="l" r="r" t="t"/>
              <a:pathLst>
                <a:path extrusionOk="0" h="13599" w="13599">
                  <a:moveTo>
                    <a:pt x="6800" y="0"/>
                  </a:moveTo>
                  <a:cubicBezTo>
                    <a:pt x="3047" y="0"/>
                    <a:pt x="1" y="3046"/>
                    <a:pt x="1" y="6799"/>
                  </a:cubicBezTo>
                  <a:cubicBezTo>
                    <a:pt x="1" y="10552"/>
                    <a:pt x="3047" y="13598"/>
                    <a:pt x="6800" y="13598"/>
                  </a:cubicBezTo>
                  <a:cubicBezTo>
                    <a:pt x="10553" y="13598"/>
                    <a:pt x="13599" y="10552"/>
                    <a:pt x="13599" y="6799"/>
                  </a:cubicBezTo>
                  <a:cubicBezTo>
                    <a:pt x="13599" y="3046"/>
                    <a:pt x="10553" y="0"/>
                    <a:pt x="68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58"/>
            <p:cNvSpPr/>
            <p:nvPr/>
          </p:nvSpPr>
          <p:spPr>
            <a:xfrm>
              <a:off x="1293385" y="3187783"/>
              <a:ext cx="228595" cy="228595"/>
            </a:xfrm>
            <a:custGeom>
              <a:rect b="b" l="l" r="r" t="t"/>
              <a:pathLst>
                <a:path extrusionOk="0" h="8720" w="8720">
                  <a:moveTo>
                    <a:pt x="6886" y="448"/>
                  </a:moveTo>
                  <a:cubicBezTo>
                    <a:pt x="7651" y="448"/>
                    <a:pt x="8272" y="1069"/>
                    <a:pt x="8272" y="1834"/>
                  </a:cubicBezTo>
                  <a:lnTo>
                    <a:pt x="8272" y="6872"/>
                  </a:lnTo>
                  <a:lnTo>
                    <a:pt x="8272" y="6886"/>
                  </a:lnTo>
                  <a:cubicBezTo>
                    <a:pt x="8272" y="7652"/>
                    <a:pt x="7651" y="8272"/>
                    <a:pt x="6872" y="8272"/>
                  </a:cubicBezTo>
                  <a:lnTo>
                    <a:pt x="1848" y="8272"/>
                  </a:lnTo>
                  <a:cubicBezTo>
                    <a:pt x="1069" y="8272"/>
                    <a:pt x="448" y="7652"/>
                    <a:pt x="448" y="6886"/>
                  </a:cubicBezTo>
                  <a:lnTo>
                    <a:pt x="448" y="1834"/>
                  </a:lnTo>
                  <a:cubicBezTo>
                    <a:pt x="448" y="1069"/>
                    <a:pt x="1069" y="448"/>
                    <a:pt x="1848" y="448"/>
                  </a:cubicBezTo>
                  <a:close/>
                  <a:moveTo>
                    <a:pt x="1848" y="1"/>
                  </a:moveTo>
                  <a:cubicBezTo>
                    <a:pt x="823" y="1"/>
                    <a:pt x="0" y="824"/>
                    <a:pt x="0" y="1834"/>
                  </a:cubicBezTo>
                  <a:lnTo>
                    <a:pt x="0" y="6872"/>
                  </a:lnTo>
                  <a:cubicBezTo>
                    <a:pt x="0" y="7897"/>
                    <a:pt x="823" y="8720"/>
                    <a:pt x="1848" y="8720"/>
                  </a:cubicBezTo>
                  <a:lnTo>
                    <a:pt x="6886" y="8720"/>
                  </a:lnTo>
                  <a:cubicBezTo>
                    <a:pt x="7897" y="8720"/>
                    <a:pt x="8719" y="7897"/>
                    <a:pt x="8719" y="6886"/>
                  </a:cubicBezTo>
                  <a:lnTo>
                    <a:pt x="8719" y="1834"/>
                  </a:lnTo>
                  <a:cubicBezTo>
                    <a:pt x="8719" y="824"/>
                    <a:pt x="7897" y="1"/>
                    <a:pt x="68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58"/>
            <p:cNvSpPr/>
            <p:nvPr/>
          </p:nvSpPr>
          <p:spPr>
            <a:xfrm>
              <a:off x="1327071" y="3241917"/>
              <a:ext cx="140408" cy="120274"/>
            </a:xfrm>
            <a:custGeom>
              <a:rect b="b" l="l" r="r" t="t"/>
              <a:pathLst>
                <a:path extrusionOk="0" h="4588" w="5356">
                  <a:moveTo>
                    <a:pt x="3063" y="447"/>
                  </a:moveTo>
                  <a:cubicBezTo>
                    <a:pt x="4013" y="447"/>
                    <a:pt x="4923" y="1183"/>
                    <a:pt x="4923" y="2295"/>
                  </a:cubicBezTo>
                  <a:cubicBezTo>
                    <a:pt x="4908" y="3320"/>
                    <a:pt x="4085" y="4143"/>
                    <a:pt x="3075" y="4143"/>
                  </a:cubicBezTo>
                  <a:cubicBezTo>
                    <a:pt x="1429" y="4143"/>
                    <a:pt x="592" y="2151"/>
                    <a:pt x="1761" y="996"/>
                  </a:cubicBezTo>
                  <a:cubicBezTo>
                    <a:pt x="2140" y="617"/>
                    <a:pt x="2606" y="447"/>
                    <a:pt x="3063" y="447"/>
                  </a:cubicBezTo>
                  <a:close/>
                  <a:moveTo>
                    <a:pt x="3075" y="0"/>
                  </a:moveTo>
                  <a:cubicBezTo>
                    <a:pt x="1025" y="0"/>
                    <a:pt x="0" y="2468"/>
                    <a:pt x="1444" y="3912"/>
                  </a:cubicBezTo>
                  <a:cubicBezTo>
                    <a:pt x="1910" y="4379"/>
                    <a:pt x="2484" y="4587"/>
                    <a:pt x="3047" y="4587"/>
                  </a:cubicBezTo>
                  <a:cubicBezTo>
                    <a:pt x="4225" y="4587"/>
                    <a:pt x="5356" y="3673"/>
                    <a:pt x="5356" y="2295"/>
                  </a:cubicBezTo>
                  <a:cubicBezTo>
                    <a:pt x="5356" y="1025"/>
                    <a:pt x="4331" y="0"/>
                    <a:pt x="3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58"/>
            <p:cNvSpPr/>
            <p:nvPr/>
          </p:nvSpPr>
          <p:spPr>
            <a:xfrm>
              <a:off x="1453821" y="3216934"/>
              <a:ext cx="31065" cy="31039"/>
            </a:xfrm>
            <a:custGeom>
              <a:rect b="b" l="l" r="r" t="t"/>
              <a:pathLst>
                <a:path extrusionOk="0" h="1184" w="1185">
                  <a:moveTo>
                    <a:pt x="593" y="0"/>
                  </a:moveTo>
                  <a:cubicBezTo>
                    <a:pt x="275" y="0"/>
                    <a:pt x="1" y="260"/>
                    <a:pt x="1" y="592"/>
                  </a:cubicBezTo>
                  <a:cubicBezTo>
                    <a:pt x="1" y="910"/>
                    <a:pt x="275" y="1184"/>
                    <a:pt x="593" y="1184"/>
                  </a:cubicBezTo>
                  <a:cubicBezTo>
                    <a:pt x="925" y="1184"/>
                    <a:pt x="1185" y="910"/>
                    <a:pt x="1185" y="592"/>
                  </a:cubicBezTo>
                  <a:cubicBezTo>
                    <a:pt x="1185" y="260"/>
                    <a:pt x="925" y="0"/>
                    <a:pt x="5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9" name="Google Shape;1509;p58"/>
          <p:cNvGrpSpPr/>
          <p:nvPr/>
        </p:nvGrpSpPr>
        <p:grpSpPr>
          <a:xfrm>
            <a:off x="1799448" y="3123850"/>
            <a:ext cx="427587" cy="356498"/>
            <a:chOff x="2141848" y="3123850"/>
            <a:chExt cx="427587" cy="356498"/>
          </a:xfrm>
        </p:grpSpPr>
        <p:sp>
          <p:nvSpPr>
            <p:cNvPr id="1510" name="Google Shape;1510;p58"/>
            <p:cNvSpPr/>
            <p:nvPr/>
          </p:nvSpPr>
          <p:spPr>
            <a:xfrm>
              <a:off x="2141848" y="3123850"/>
              <a:ext cx="427587" cy="356498"/>
            </a:xfrm>
            <a:custGeom>
              <a:rect b="b" l="l" r="r" t="t"/>
              <a:pathLst>
                <a:path extrusionOk="0" h="13599" w="13599">
                  <a:moveTo>
                    <a:pt x="6800" y="0"/>
                  </a:moveTo>
                  <a:cubicBezTo>
                    <a:pt x="3047" y="0"/>
                    <a:pt x="1" y="3046"/>
                    <a:pt x="1" y="6799"/>
                  </a:cubicBezTo>
                  <a:cubicBezTo>
                    <a:pt x="1" y="10552"/>
                    <a:pt x="3047" y="13598"/>
                    <a:pt x="6800" y="13598"/>
                  </a:cubicBezTo>
                  <a:cubicBezTo>
                    <a:pt x="10553" y="13598"/>
                    <a:pt x="13599" y="10552"/>
                    <a:pt x="13599" y="6799"/>
                  </a:cubicBezTo>
                  <a:cubicBezTo>
                    <a:pt x="13599" y="3046"/>
                    <a:pt x="10553" y="0"/>
                    <a:pt x="68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58"/>
            <p:cNvSpPr/>
            <p:nvPr/>
          </p:nvSpPr>
          <p:spPr>
            <a:xfrm>
              <a:off x="2259936" y="3216043"/>
              <a:ext cx="227756" cy="187463"/>
            </a:xfrm>
            <a:custGeom>
              <a:rect b="b" l="l" r="r" t="t"/>
              <a:pathLst>
                <a:path extrusionOk="0" h="7151" w="8688">
                  <a:moveTo>
                    <a:pt x="5678" y="0"/>
                  </a:moveTo>
                  <a:cubicBezTo>
                    <a:pt x="4639" y="0"/>
                    <a:pt x="3643" y="810"/>
                    <a:pt x="3652" y="2026"/>
                  </a:cubicBezTo>
                  <a:lnTo>
                    <a:pt x="3652" y="2070"/>
                  </a:lnTo>
                  <a:lnTo>
                    <a:pt x="3551" y="2070"/>
                  </a:lnTo>
                  <a:cubicBezTo>
                    <a:pt x="3219" y="2012"/>
                    <a:pt x="2887" y="1940"/>
                    <a:pt x="2570" y="1839"/>
                  </a:cubicBezTo>
                  <a:cubicBezTo>
                    <a:pt x="1819" y="1579"/>
                    <a:pt x="1155" y="1160"/>
                    <a:pt x="592" y="612"/>
                  </a:cubicBezTo>
                  <a:lnTo>
                    <a:pt x="390" y="410"/>
                  </a:lnTo>
                  <a:cubicBezTo>
                    <a:pt x="375" y="395"/>
                    <a:pt x="358" y="388"/>
                    <a:pt x="342" y="388"/>
                  </a:cubicBezTo>
                  <a:cubicBezTo>
                    <a:pt x="312" y="388"/>
                    <a:pt x="284" y="410"/>
                    <a:pt x="275" y="438"/>
                  </a:cubicBezTo>
                  <a:lnTo>
                    <a:pt x="202" y="727"/>
                  </a:lnTo>
                  <a:cubicBezTo>
                    <a:pt x="0" y="1492"/>
                    <a:pt x="318" y="2301"/>
                    <a:pt x="982" y="2734"/>
                  </a:cubicBezTo>
                  <a:cubicBezTo>
                    <a:pt x="852" y="2734"/>
                    <a:pt x="708" y="2719"/>
                    <a:pt x="578" y="2690"/>
                  </a:cubicBezTo>
                  <a:lnTo>
                    <a:pt x="332" y="2633"/>
                  </a:lnTo>
                  <a:cubicBezTo>
                    <a:pt x="327" y="2631"/>
                    <a:pt x="321" y="2630"/>
                    <a:pt x="315" y="2630"/>
                  </a:cubicBezTo>
                  <a:cubicBezTo>
                    <a:pt x="278" y="2630"/>
                    <a:pt x="246" y="2667"/>
                    <a:pt x="246" y="2705"/>
                  </a:cubicBezTo>
                  <a:lnTo>
                    <a:pt x="289" y="2950"/>
                  </a:lnTo>
                  <a:cubicBezTo>
                    <a:pt x="390" y="3513"/>
                    <a:pt x="751" y="3990"/>
                    <a:pt x="1256" y="4221"/>
                  </a:cubicBezTo>
                  <a:cubicBezTo>
                    <a:pt x="1314" y="4249"/>
                    <a:pt x="1299" y="4336"/>
                    <a:pt x="1242" y="4350"/>
                  </a:cubicBezTo>
                  <a:lnTo>
                    <a:pt x="967" y="4350"/>
                  </a:lnTo>
                  <a:cubicBezTo>
                    <a:pt x="910" y="4365"/>
                    <a:pt x="881" y="4408"/>
                    <a:pt x="910" y="4452"/>
                  </a:cubicBezTo>
                  <a:lnTo>
                    <a:pt x="1040" y="4697"/>
                  </a:lnTo>
                  <a:cubicBezTo>
                    <a:pt x="1314" y="5173"/>
                    <a:pt x="1790" y="5491"/>
                    <a:pt x="2324" y="5563"/>
                  </a:cubicBezTo>
                  <a:cubicBezTo>
                    <a:pt x="2382" y="5577"/>
                    <a:pt x="2397" y="5650"/>
                    <a:pt x="2353" y="5693"/>
                  </a:cubicBezTo>
                  <a:cubicBezTo>
                    <a:pt x="1891" y="6025"/>
                    <a:pt x="1357" y="6256"/>
                    <a:pt x="794" y="6357"/>
                  </a:cubicBezTo>
                  <a:lnTo>
                    <a:pt x="188" y="6458"/>
                  </a:lnTo>
                  <a:cubicBezTo>
                    <a:pt x="116" y="6472"/>
                    <a:pt x="116" y="6559"/>
                    <a:pt x="174" y="6588"/>
                  </a:cubicBezTo>
                  <a:lnTo>
                    <a:pt x="751" y="6804"/>
                  </a:lnTo>
                  <a:cubicBezTo>
                    <a:pt x="1328" y="7035"/>
                    <a:pt x="1949" y="7151"/>
                    <a:pt x="2570" y="7151"/>
                  </a:cubicBezTo>
                  <a:cubicBezTo>
                    <a:pt x="5385" y="7136"/>
                    <a:pt x="7680" y="4870"/>
                    <a:pt x="7694" y="2055"/>
                  </a:cubicBezTo>
                  <a:lnTo>
                    <a:pt x="7694" y="2026"/>
                  </a:lnTo>
                  <a:lnTo>
                    <a:pt x="7694" y="1983"/>
                  </a:lnTo>
                  <a:lnTo>
                    <a:pt x="7694" y="1969"/>
                  </a:lnTo>
                  <a:cubicBezTo>
                    <a:pt x="7896" y="1839"/>
                    <a:pt x="8070" y="1680"/>
                    <a:pt x="8243" y="1507"/>
                  </a:cubicBezTo>
                  <a:lnTo>
                    <a:pt x="8647" y="1088"/>
                  </a:lnTo>
                  <a:cubicBezTo>
                    <a:pt x="8687" y="1048"/>
                    <a:pt x="8653" y="971"/>
                    <a:pt x="8591" y="971"/>
                  </a:cubicBezTo>
                  <a:cubicBezTo>
                    <a:pt x="8586" y="971"/>
                    <a:pt x="8580" y="971"/>
                    <a:pt x="8575" y="973"/>
                  </a:cubicBezTo>
                  <a:lnTo>
                    <a:pt x="8012" y="1117"/>
                  </a:lnTo>
                  <a:lnTo>
                    <a:pt x="7824" y="1146"/>
                  </a:lnTo>
                  <a:cubicBezTo>
                    <a:pt x="7820" y="1147"/>
                    <a:pt x="7816" y="1147"/>
                    <a:pt x="7812" y="1147"/>
                  </a:cubicBezTo>
                  <a:cubicBezTo>
                    <a:pt x="7761" y="1147"/>
                    <a:pt x="7728" y="1070"/>
                    <a:pt x="7781" y="1030"/>
                  </a:cubicBezTo>
                  <a:cubicBezTo>
                    <a:pt x="7839" y="973"/>
                    <a:pt x="7896" y="915"/>
                    <a:pt x="7954" y="857"/>
                  </a:cubicBezTo>
                  <a:lnTo>
                    <a:pt x="8402" y="366"/>
                  </a:lnTo>
                  <a:cubicBezTo>
                    <a:pt x="8439" y="329"/>
                    <a:pt x="8401" y="259"/>
                    <a:pt x="8353" y="259"/>
                  </a:cubicBezTo>
                  <a:cubicBezTo>
                    <a:pt x="8346" y="259"/>
                    <a:pt x="8338" y="261"/>
                    <a:pt x="8330" y="265"/>
                  </a:cubicBezTo>
                  <a:lnTo>
                    <a:pt x="7709" y="467"/>
                  </a:lnTo>
                  <a:cubicBezTo>
                    <a:pt x="7521" y="525"/>
                    <a:pt x="7334" y="583"/>
                    <a:pt x="7131" y="612"/>
                  </a:cubicBezTo>
                  <a:cubicBezTo>
                    <a:pt x="7117" y="612"/>
                    <a:pt x="7088" y="597"/>
                    <a:pt x="7074" y="583"/>
                  </a:cubicBezTo>
                  <a:cubicBezTo>
                    <a:pt x="6667" y="180"/>
                    <a:pt x="6168" y="0"/>
                    <a:pt x="56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p59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Resources</a:t>
            </a:r>
            <a:endParaRPr sz="5000"/>
          </a:p>
        </p:txBody>
      </p:sp>
      <p:sp>
        <p:nvSpPr>
          <p:cNvPr id="1517" name="Google Shape;1517;p59"/>
          <p:cNvSpPr txBox="1"/>
          <p:nvPr/>
        </p:nvSpPr>
        <p:spPr>
          <a:xfrm>
            <a:off x="849750" y="559150"/>
            <a:ext cx="7444500" cy="21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Prompt"/>
                <a:ea typeface="Prompt"/>
                <a:cs typeface="Prompt"/>
                <a:sym typeface="Prompt"/>
                <a:hlinkClick r:id="rId3"/>
              </a:rPr>
              <a:t>Community Landscape Analysis 1.0</a:t>
            </a:r>
            <a:endParaRPr sz="2500">
              <a:latin typeface="Prompt"/>
              <a:ea typeface="Prompt"/>
              <a:cs typeface="Prompt"/>
              <a:sym typeface="Promp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Prompt"/>
              <a:ea typeface="Prompt"/>
              <a:cs typeface="Prompt"/>
              <a:sym typeface="Promp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Prompt"/>
                <a:ea typeface="Prompt"/>
                <a:cs typeface="Prompt"/>
                <a:sym typeface="Prompt"/>
                <a:hlinkClick r:id="rId4"/>
              </a:rPr>
              <a:t>Community Conversations 1 Infographic</a:t>
            </a:r>
            <a:endParaRPr sz="2500">
              <a:latin typeface="Prompt"/>
              <a:ea typeface="Prompt"/>
              <a:cs typeface="Prompt"/>
              <a:sym typeface="Promp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Prompt"/>
              <a:ea typeface="Prompt"/>
              <a:cs typeface="Prompt"/>
              <a:sym typeface="Promp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Prompt"/>
                <a:ea typeface="Prompt"/>
                <a:cs typeface="Prompt"/>
                <a:sym typeface="Prompt"/>
                <a:hlinkClick r:id="rId5"/>
              </a:rPr>
              <a:t>Community Conversations 2 Infographic </a:t>
            </a:r>
            <a:endParaRPr sz="2500">
              <a:latin typeface="Prompt"/>
              <a:ea typeface="Prompt"/>
              <a:cs typeface="Prompt"/>
              <a:sym typeface="Promp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rld Youth Skills Day by Slidesgo">
  <a:themeElements>
    <a:clrScheme name="Simple Light">
      <a:dk1>
        <a:srgbClr val="182E60"/>
      </a:dk1>
      <a:lt1>
        <a:srgbClr val="FFE071"/>
      </a:lt1>
      <a:dk2>
        <a:srgbClr val="5085FF"/>
      </a:dk2>
      <a:lt2>
        <a:srgbClr val="FFB5CD"/>
      </a:lt2>
      <a:accent1>
        <a:srgbClr val="F199B6"/>
      </a:accent1>
      <a:accent2>
        <a:srgbClr val="426DD2"/>
      </a:accent2>
      <a:accent3>
        <a:srgbClr val="FFC800"/>
      </a:accent3>
      <a:accent4>
        <a:srgbClr val="FFFFFF"/>
      </a:accent4>
      <a:accent5>
        <a:srgbClr val="FFFFFF"/>
      </a:accent5>
      <a:accent6>
        <a:srgbClr val="FFFFFF"/>
      </a:accent6>
      <a:hlink>
        <a:srgbClr val="182E6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